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96" r:id="rId2"/>
    <p:sldMasterId id="2147483722" r:id="rId3"/>
  </p:sldMasterIdLst>
  <p:notesMasterIdLst>
    <p:notesMasterId r:id="rId39"/>
  </p:notesMasterIdLst>
  <p:handoutMasterIdLst>
    <p:handoutMasterId r:id="rId40"/>
  </p:handoutMasterIdLst>
  <p:sldIdLst>
    <p:sldId id="256" r:id="rId4"/>
    <p:sldId id="342" r:id="rId5"/>
    <p:sldId id="318" r:id="rId6"/>
    <p:sldId id="320" r:id="rId7"/>
    <p:sldId id="319" r:id="rId8"/>
    <p:sldId id="289" r:id="rId9"/>
    <p:sldId id="290" r:id="rId10"/>
    <p:sldId id="291" r:id="rId11"/>
    <p:sldId id="322" r:id="rId12"/>
    <p:sldId id="292" r:id="rId13"/>
    <p:sldId id="264" r:id="rId14"/>
    <p:sldId id="286" r:id="rId15"/>
    <p:sldId id="295" r:id="rId16"/>
    <p:sldId id="275" r:id="rId17"/>
    <p:sldId id="276" r:id="rId18"/>
    <p:sldId id="301" r:id="rId19"/>
    <p:sldId id="287" r:id="rId20"/>
    <p:sldId id="300" r:id="rId21"/>
    <p:sldId id="323" r:id="rId22"/>
    <p:sldId id="310" r:id="rId23"/>
    <p:sldId id="306" r:id="rId24"/>
    <p:sldId id="314" r:id="rId25"/>
    <p:sldId id="266" r:id="rId26"/>
    <p:sldId id="307" r:id="rId27"/>
    <p:sldId id="313" r:id="rId28"/>
    <p:sldId id="309" r:id="rId29"/>
    <p:sldId id="311" r:id="rId30"/>
    <p:sldId id="258" r:id="rId31"/>
    <p:sldId id="268" r:id="rId32"/>
    <p:sldId id="316" r:id="rId33"/>
    <p:sldId id="305" r:id="rId34"/>
    <p:sldId id="299" r:id="rId35"/>
    <p:sldId id="298" r:id="rId36"/>
    <p:sldId id="317" r:id="rId37"/>
    <p:sldId id="324" r:id="rId38"/>
  </p:sldIdLst>
  <p:sldSz cx="12192000" cy="6858000"/>
  <p:notesSz cx="7053263" cy="93091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75793" autoAdjust="0"/>
  </p:normalViewPr>
  <p:slideViewPr>
    <p:cSldViewPr snapToGrid="0">
      <p:cViewPr varScale="1">
        <p:scale>
          <a:sx n="47" d="100"/>
          <a:sy n="47" d="100"/>
        </p:scale>
        <p:origin x="13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7228" cy="467363"/>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sz="quarter" idx="1"/>
          </p:nvPr>
        </p:nvSpPr>
        <p:spPr>
          <a:xfrm>
            <a:off x="3994409" y="0"/>
            <a:ext cx="3057227" cy="467363"/>
          </a:xfrm>
          <a:prstGeom prst="rect">
            <a:avLst/>
          </a:prstGeom>
        </p:spPr>
        <p:txBody>
          <a:bodyPr vert="horz" lIns="92473" tIns="46237" rIns="92473" bIns="46237" rtlCol="0"/>
          <a:lstStyle>
            <a:lvl1pPr algn="r">
              <a:defRPr sz="1200"/>
            </a:lvl1pPr>
          </a:lstStyle>
          <a:p>
            <a:endParaRPr lang="en-US"/>
          </a:p>
        </p:txBody>
      </p:sp>
      <p:sp>
        <p:nvSpPr>
          <p:cNvPr id="4" name="Footer Placeholder 3"/>
          <p:cNvSpPr>
            <a:spLocks noGrp="1"/>
          </p:cNvSpPr>
          <p:nvPr>
            <p:ph type="ftr" sz="quarter" idx="2"/>
          </p:nvPr>
        </p:nvSpPr>
        <p:spPr>
          <a:xfrm>
            <a:off x="0" y="8841738"/>
            <a:ext cx="3057228" cy="467363"/>
          </a:xfrm>
          <a:prstGeom prst="rect">
            <a:avLst/>
          </a:prstGeom>
        </p:spPr>
        <p:txBody>
          <a:bodyPr vert="horz" lIns="92473" tIns="46237" rIns="92473" bIns="46237" rtlCol="0" anchor="b"/>
          <a:lstStyle>
            <a:lvl1pPr algn="l">
              <a:defRPr sz="1200"/>
            </a:lvl1pPr>
          </a:lstStyle>
          <a:p>
            <a:endParaRPr lang="en-US"/>
          </a:p>
        </p:txBody>
      </p:sp>
      <p:sp>
        <p:nvSpPr>
          <p:cNvPr id="5" name="Slide Number Placeholder 4"/>
          <p:cNvSpPr>
            <a:spLocks noGrp="1"/>
          </p:cNvSpPr>
          <p:nvPr>
            <p:ph type="sldNum" sz="quarter" idx="3"/>
          </p:nvPr>
        </p:nvSpPr>
        <p:spPr>
          <a:xfrm>
            <a:off x="3994409" y="8841738"/>
            <a:ext cx="3057227" cy="467363"/>
          </a:xfrm>
          <a:prstGeom prst="rect">
            <a:avLst/>
          </a:prstGeom>
        </p:spPr>
        <p:txBody>
          <a:bodyPr vert="horz" lIns="92473" tIns="46237" rIns="92473" bIns="46237" rtlCol="0" anchor="b"/>
          <a:lstStyle>
            <a:lvl1pPr algn="r">
              <a:defRPr sz="1200"/>
            </a:lvl1pPr>
          </a:lstStyle>
          <a:p>
            <a:fld id="{C1AE66B0-67A6-451B-9B9A-FC82E0581C07}" type="slidenum">
              <a:rPr lang="en-US" smtClean="0"/>
              <a:t>‹#›</a:t>
            </a:fld>
            <a:endParaRPr lang="en-US"/>
          </a:p>
        </p:txBody>
      </p:sp>
    </p:spTree>
    <p:extLst>
      <p:ext uri="{BB962C8B-B14F-4D97-AF65-F5344CB8AC3E}">
        <p14:creationId xmlns:p14="http://schemas.microsoft.com/office/powerpoint/2010/main" val="36287507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6414" cy="467071"/>
          </a:xfrm>
          <a:prstGeom prst="rect">
            <a:avLst/>
          </a:prstGeom>
        </p:spPr>
        <p:txBody>
          <a:bodyPr vert="horz" lIns="93491" tIns="46745" rIns="93491" bIns="46745" rtlCol="0"/>
          <a:lstStyle>
            <a:lvl1pPr algn="l">
              <a:defRPr sz="1200"/>
            </a:lvl1pPr>
          </a:lstStyle>
          <a:p>
            <a:endParaRPr lang="en-US"/>
          </a:p>
        </p:txBody>
      </p:sp>
      <p:sp>
        <p:nvSpPr>
          <p:cNvPr id="3" name="Date Placeholder 2"/>
          <p:cNvSpPr>
            <a:spLocks noGrp="1"/>
          </p:cNvSpPr>
          <p:nvPr>
            <p:ph type="dt" idx="1"/>
          </p:nvPr>
        </p:nvSpPr>
        <p:spPr>
          <a:xfrm>
            <a:off x="3995218" y="0"/>
            <a:ext cx="3056414" cy="467071"/>
          </a:xfrm>
          <a:prstGeom prst="rect">
            <a:avLst/>
          </a:prstGeom>
        </p:spPr>
        <p:txBody>
          <a:bodyPr vert="horz" lIns="93491" tIns="46745" rIns="93491" bIns="46745" rtlCol="0"/>
          <a:lstStyle>
            <a:lvl1pPr algn="r">
              <a:defRPr sz="1200"/>
            </a:lvl1pPr>
          </a:lstStyle>
          <a:p>
            <a:endParaRPr lang="en-US"/>
          </a:p>
        </p:txBody>
      </p:sp>
      <p:sp>
        <p:nvSpPr>
          <p:cNvPr id="4" name="Slide Image Placeholder 3"/>
          <p:cNvSpPr>
            <a:spLocks noGrp="1" noRot="1" noChangeAspect="1"/>
          </p:cNvSpPr>
          <p:nvPr>
            <p:ph type="sldImg" idx="2"/>
          </p:nvPr>
        </p:nvSpPr>
        <p:spPr>
          <a:xfrm>
            <a:off x="735013" y="1163638"/>
            <a:ext cx="5584825" cy="3141662"/>
          </a:xfrm>
          <a:prstGeom prst="rect">
            <a:avLst/>
          </a:prstGeom>
          <a:noFill/>
          <a:ln w="12700">
            <a:solidFill>
              <a:prstClr val="black"/>
            </a:solidFill>
          </a:ln>
        </p:spPr>
        <p:txBody>
          <a:bodyPr vert="horz" lIns="93491" tIns="46745" rIns="93491" bIns="46745" rtlCol="0" anchor="ctr"/>
          <a:lstStyle/>
          <a:p>
            <a:endParaRPr lang="en-US"/>
          </a:p>
        </p:txBody>
      </p:sp>
      <p:sp>
        <p:nvSpPr>
          <p:cNvPr id="5" name="Notes Placeholder 4"/>
          <p:cNvSpPr>
            <a:spLocks noGrp="1"/>
          </p:cNvSpPr>
          <p:nvPr>
            <p:ph type="body" sz="quarter" idx="3"/>
          </p:nvPr>
        </p:nvSpPr>
        <p:spPr>
          <a:xfrm>
            <a:off x="705327" y="4480004"/>
            <a:ext cx="5642610" cy="3665459"/>
          </a:xfrm>
          <a:prstGeom prst="rect">
            <a:avLst/>
          </a:prstGeom>
        </p:spPr>
        <p:txBody>
          <a:bodyPr vert="horz" lIns="93491" tIns="46745" rIns="93491" bIns="467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56414" cy="467070"/>
          </a:xfrm>
          <a:prstGeom prst="rect">
            <a:avLst/>
          </a:prstGeom>
        </p:spPr>
        <p:txBody>
          <a:bodyPr vert="horz" lIns="93491" tIns="46745" rIns="93491" bIns="46745" rtlCol="0" anchor="b"/>
          <a:lstStyle>
            <a:lvl1pPr algn="l">
              <a:defRPr sz="1200"/>
            </a:lvl1pPr>
          </a:lstStyle>
          <a:p>
            <a:endParaRPr lang="en-US"/>
          </a:p>
        </p:txBody>
      </p:sp>
      <p:sp>
        <p:nvSpPr>
          <p:cNvPr id="7" name="Slide Number Placeholder 6"/>
          <p:cNvSpPr>
            <a:spLocks noGrp="1"/>
          </p:cNvSpPr>
          <p:nvPr>
            <p:ph type="sldNum" sz="quarter" idx="5"/>
          </p:nvPr>
        </p:nvSpPr>
        <p:spPr>
          <a:xfrm>
            <a:off x="3995218" y="8842030"/>
            <a:ext cx="3056414" cy="467070"/>
          </a:xfrm>
          <a:prstGeom prst="rect">
            <a:avLst/>
          </a:prstGeom>
        </p:spPr>
        <p:txBody>
          <a:bodyPr vert="horz" lIns="93491" tIns="46745" rIns="93491" bIns="46745" rtlCol="0" anchor="b"/>
          <a:lstStyle>
            <a:lvl1pPr algn="r">
              <a:defRPr sz="1200"/>
            </a:lvl1pPr>
          </a:lstStyle>
          <a:p>
            <a:fld id="{5664C923-AA97-472A-B4A9-B8EB8AED2FD0}" type="slidenum">
              <a:rPr lang="en-US" smtClean="0"/>
              <a:t>‹#›</a:t>
            </a:fld>
            <a:endParaRPr lang="en-US"/>
          </a:p>
        </p:txBody>
      </p:sp>
    </p:spTree>
    <p:extLst>
      <p:ext uri="{BB962C8B-B14F-4D97-AF65-F5344CB8AC3E}">
        <p14:creationId xmlns:p14="http://schemas.microsoft.com/office/powerpoint/2010/main" val="28546913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r>
              <a:rPr lang="en-US" dirty="0"/>
              <a:t>Change this slide to match your PDI offering</a:t>
            </a:r>
          </a:p>
        </p:txBody>
      </p:sp>
      <p:sp>
        <p:nvSpPr>
          <p:cNvPr id="4" name="Slide Number Placeholder 3"/>
          <p:cNvSpPr>
            <a:spLocks noGrp="1"/>
          </p:cNvSpPr>
          <p:nvPr>
            <p:ph type="sldNum" sz="quarter" idx="10"/>
          </p:nvPr>
        </p:nvSpPr>
        <p:spPr/>
        <p:txBody>
          <a:bodyPr/>
          <a:lstStyle/>
          <a:p>
            <a:fld id="{89D117B9-3BB5-4970-B7A1-1481EAE3193D}" type="slidenum">
              <a:rPr lang="en-US" smtClean="0"/>
              <a:t>3</a:t>
            </a:fld>
            <a:endParaRPr lang="en-US"/>
          </a:p>
        </p:txBody>
      </p:sp>
    </p:spTree>
    <p:extLst>
      <p:ext uri="{BB962C8B-B14F-4D97-AF65-F5344CB8AC3E}">
        <p14:creationId xmlns:p14="http://schemas.microsoft.com/office/powerpoint/2010/main" val="332943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A5A5A"/>
                </a:solidFill>
                <a:effectLst/>
                <a:latin typeface="Helvetica Neue"/>
              </a:rPr>
              <a:t>The fluorescent proteins assume similar 3D shape. </a:t>
            </a:r>
            <a:r>
              <a:rPr lang="en-US" b="0" i="0" dirty="0">
                <a:solidFill>
                  <a:srgbClr val="202124"/>
                </a:solidFill>
                <a:effectLst/>
                <a:latin typeface="Roboto" panose="02000000000000000000" pitchFamily="2" charset="0"/>
              </a:rPr>
              <a:t>The protein is in the shape of </a:t>
            </a:r>
            <a:r>
              <a:rPr lang="en-US" b="1" i="0" dirty="0">
                <a:solidFill>
                  <a:srgbClr val="202124"/>
                </a:solidFill>
                <a:effectLst/>
                <a:latin typeface="Roboto" panose="02000000000000000000" pitchFamily="2" charset="0"/>
              </a:rPr>
              <a:t>a cylinder</a:t>
            </a:r>
            <a:r>
              <a:rPr lang="en-US" b="0" i="0" dirty="0">
                <a:solidFill>
                  <a:srgbClr val="202124"/>
                </a:solidFill>
                <a:effectLst/>
                <a:latin typeface="Roboto" panose="02000000000000000000" pitchFamily="2" charset="0"/>
              </a:rPr>
              <a:t>, comprising 11 strands of beta-sheet with an alpha-helix inside and short helical segments on the ends of the cylinder.</a:t>
            </a:r>
            <a:endParaRPr lang="en-US" b="0" i="0" dirty="0">
              <a:solidFill>
                <a:srgbClr val="5A5A5A"/>
              </a:solidFill>
              <a:effectLst/>
              <a:latin typeface="Helvetica Neue"/>
            </a:endParaRPr>
          </a:p>
          <a:p>
            <a:r>
              <a:rPr lang="en-US" b="0" i="0" dirty="0">
                <a:solidFill>
                  <a:srgbClr val="5A5A5A"/>
                </a:solidFill>
                <a:effectLst/>
                <a:latin typeface="Helvetica Neue"/>
              </a:rPr>
              <a:t>The chain forms a cylindrical can, with one portion of the strand threading straight through the middle. The specific part responsible for fluorescence, called the chromophore, is shielded in the middle of the can. Jostling water molecules would normally rob the chromophore of its energy once it absorbs a photon. But it is protected inside the protein, releasing the energy instead as a slightly less energetic photon of light. The chromophore forms spontaneously from three amino acids in the protein chain: a glycine, a tyrosine and a threonine (or serine).</a:t>
            </a:r>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5664C923-AA97-472A-B4A9-B8EB8AED2FD0}" type="slidenum">
              <a:rPr lang="en-US" smtClean="0"/>
              <a:t>6</a:t>
            </a:fld>
            <a:endParaRPr lang="en-US"/>
          </a:p>
        </p:txBody>
      </p:sp>
    </p:spTree>
    <p:extLst>
      <p:ext uri="{BB962C8B-B14F-4D97-AF65-F5344CB8AC3E}">
        <p14:creationId xmlns:p14="http://schemas.microsoft.com/office/powerpoint/2010/main" val="1348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9610" indent="-292157">
              <a:spcBef>
                <a:spcPct val="30000"/>
              </a:spcBef>
              <a:defRPr sz="1200">
                <a:solidFill>
                  <a:schemeClr val="tx1"/>
                </a:solidFill>
                <a:latin typeface="Calibri" panose="020F0502020204030204" pitchFamily="34" charset="0"/>
                <a:ea typeface="MS PGothic" panose="020B0600070205080204" pitchFamily="34" charset="-128"/>
              </a:defRPr>
            </a:lvl2pPr>
            <a:lvl3pPr marL="1168631" indent="-233727">
              <a:spcBef>
                <a:spcPct val="30000"/>
              </a:spcBef>
              <a:defRPr sz="1200">
                <a:solidFill>
                  <a:schemeClr val="tx1"/>
                </a:solidFill>
                <a:latin typeface="Calibri" panose="020F0502020204030204" pitchFamily="34" charset="0"/>
                <a:ea typeface="MS PGothic" panose="020B0600070205080204" pitchFamily="34" charset="-128"/>
              </a:defRPr>
            </a:lvl3pPr>
            <a:lvl4pPr marL="1636083" indent="-233727">
              <a:spcBef>
                <a:spcPct val="30000"/>
              </a:spcBef>
              <a:defRPr sz="1200">
                <a:solidFill>
                  <a:schemeClr val="tx1"/>
                </a:solidFill>
                <a:latin typeface="Calibri" panose="020F0502020204030204" pitchFamily="34" charset="0"/>
                <a:ea typeface="MS PGothic" panose="020B0600070205080204" pitchFamily="34" charset="-128"/>
              </a:defRPr>
            </a:lvl4pPr>
            <a:lvl5pPr marL="2103535" indent="-233727">
              <a:spcBef>
                <a:spcPct val="30000"/>
              </a:spcBef>
              <a:defRPr sz="1200">
                <a:solidFill>
                  <a:schemeClr val="tx1"/>
                </a:solidFill>
                <a:latin typeface="Calibri" panose="020F0502020204030204" pitchFamily="34" charset="0"/>
                <a:ea typeface="MS PGothic" panose="020B0600070205080204" pitchFamily="34" charset="-128"/>
              </a:defRPr>
            </a:lvl5pPr>
            <a:lvl6pPr marL="2570989"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38441"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893"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73345"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2555F00-0202-472A-A68E-DE540E5DB836}"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a:solidFill>
                <a:srgbClr val="FF0000"/>
              </a:solidFill>
              <a:latin typeface="Arial" panose="020B0604020202020204" pitchFamily="34" charset="0"/>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301189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9610" indent="-292157">
              <a:spcBef>
                <a:spcPct val="30000"/>
              </a:spcBef>
              <a:defRPr sz="1200">
                <a:solidFill>
                  <a:schemeClr val="tx1"/>
                </a:solidFill>
                <a:latin typeface="Calibri" panose="020F0502020204030204" pitchFamily="34" charset="0"/>
                <a:ea typeface="MS PGothic" panose="020B0600070205080204" pitchFamily="34" charset="-128"/>
              </a:defRPr>
            </a:lvl2pPr>
            <a:lvl3pPr marL="1168631" indent="-233727">
              <a:spcBef>
                <a:spcPct val="30000"/>
              </a:spcBef>
              <a:defRPr sz="1200">
                <a:solidFill>
                  <a:schemeClr val="tx1"/>
                </a:solidFill>
                <a:latin typeface="Calibri" panose="020F0502020204030204" pitchFamily="34" charset="0"/>
                <a:ea typeface="MS PGothic" panose="020B0600070205080204" pitchFamily="34" charset="-128"/>
              </a:defRPr>
            </a:lvl3pPr>
            <a:lvl4pPr marL="1636083" indent="-233727">
              <a:spcBef>
                <a:spcPct val="30000"/>
              </a:spcBef>
              <a:defRPr sz="1200">
                <a:solidFill>
                  <a:schemeClr val="tx1"/>
                </a:solidFill>
                <a:latin typeface="Calibri" panose="020F0502020204030204" pitchFamily="34" charset="0"/>
                <a:ea typeface="MS PGothic" panose="020B0600070205080204" pitchFamily="34" charset="-128"/>
              </a:defRPr>
            </a:lvl4pPr>
            <a:lvl5pPr marL="2103535" indent="-233727">
              <a:spcBef>
                <a:spcPct val="30000"/>
              </a:spcBef>
              <a:defRPr sz="1200">
                <a:solidFill>
                  <a:schemeClr val="tx1"/>
                </a:solidFill>
                <a:latin typeface="Calibri" panose="020F0502020204030204" pitchFamily="34" charset="0"/>
                <a:ea typeface="MS PGothic" panose="020B0600070205080204" pitchFamily="34" charset="-128"/>
              </a:defRPr>
            </a:lvl5pPr>
            <a:lvl6pPr marL="2570989"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38441"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893"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73345"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2555F00-0202-472A-A68E-DE540E5DB836}"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a:solidFill>
                <a:srgbClr val="FF0000"/>
              </a:solidFill>
              <a:latin typeface="Arial" panose="020B0604020202020204" pitchFamily="34" charset="0"/>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3011892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cs typeface="Arial" panose="020B0604020202020204"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759">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1495" indent="-288911" defTabSz="952759">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57270" indent="-230480" defTabSz="952759">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19853" indent="-230480" defTabSz="952759">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82436" indent="-230480" defTabSz="952759">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49889" indent="-230480" defTabSz="952759"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17341" indent="-230480" defTabSz="952759"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84793" indent="-230480" defTabSz="952759"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52245" indent="-230480" defTabSz="952759"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E02C812-1651-41C2-8794-6CEEACB25899}" type="slidenum">
              <a:rPr lang="en-US" altLang="en-US">
                <a:ea typeface="ヒラギノ角ゴ Pro W3"/>
                <a:cs typeface="ヒラギノ角ゴ Pro W3"/>
              </a:rPr>
              <a:pPr>
                <a:spcBef>
                  <a:spcPct val="0"/>
                </a:spcBef>
              </a:pPr>
              <a:t>15</a:t>
            </a:fld>
            <a:endParaRPr lang="en-US" altLang="en-US">
              <a:ea typeface="ヒラギノ角ゴ Pro W3"/>
              <a:cs typeface="ヒラギノ角ゴ Pro W3"/>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423142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5664C923-AA97-472A-B4A9-B8EB8AED2FD0}" type="slidenum">
              <a:rPr lang="en-US" smtClean="0"/>
              <a:t>17</a:t>
            </a:fld>
            <a:endParaRPr lang="en-US"/>
          </a:p>
        </p:txBody>
      </p:sp>
    </p:spTree>
    <p:extLst>
      <p:ext uri="{BB962C8B-B14F-4D97-AF65-F5344CB8AC3E}">
        <p14:creationId xmlns:p14="http://schemas.microsoft.com/office/powerpoint/2010/main" val="353543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17500"/>
            <a:ext cx="6432550" cy="3619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117B9-3BB5-4970-B7A1-1481EAE3193D}" type="slidenum">
              <a:rPr lang="en-US" smtClean="0"/>
              <a:t>32</a:t>
            </a:fld>
            <a:endParaRPr lang="en-US"/>
          </a:p>
        </p:txBody>
      </p:sp>
    </p:spTree>
    <p:extLst>
      <p:ext uri="{BB962C8B-B14F-4D97-AF65-F5344CB8AC3E}">
        <p14:creationId xmlns:p14="http://schemas.microsoft.com/office/powerpoint/2010/main" val="35025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9610" indent="-292157">
              <a:spcBef>
                <a:spcPct val="30000"/>
              </a:spcBef>
              <a:defRPr sz="1200">
                <a:solidFill>
                  <a:schemeClr val="tx1"/>
                </a:solidFill>
                <a:latin typeface="Calibri" panose="020F0502020204030204" pitchFamily="34" charset="0"/>
                <a:ea typeface="MS PGothic" panose="020B0600070205080204" pitchFamily="34" charset="-128"/>
              </a:defRPr>
            </a:lvl2pPr>
            <a:lvl3pPr marL="1168631" indent="-233727">
              <a:spcBef>
                <a:spcPct val="30000"/>
              </a:spcBef>
              <a:defRPr sz="1200">
                <a:solidFill>
                  <a:schemeClr val="tx1"/>
                </a:solidFill>
                <a:latin typeface="Calibri" panose="020F0502020204030204" pitchFamily="34" charset="0"/>
                <a:ea typeface="MS PGothic" panose="020B0600070205080204" pitchFamily="34" charset="-128"/>
              </a:defRPr>
            </a:lvl3pPr>
            <a:lvl4pPr marL="1636083" indent="-233727">
              <a:spcBef>
                <a:spcPct val="30000"/>
              </a:spcBef>
              <a:defRPr sz="1200">
                <a:solidFill>
                  <a:schemeClr val="tx1"/>
                </a:solidFill>
                <a:latin typeface="Calibri" panose="020F0502020204030204" pitchFamily="34" charset="0"/>
                <a:ea typeface="MS PGothic" panose="020B0600070205080204" pitchFamily="34" charset="-128"/>
              </a:defRPr>
            </a:lvl4pPr>
            <a:lvl5pPr marL="2103535" indent="-233727">
              <a:spcBef>
                <a:spcPct val="30000"/>
              </a:spcBef>
              <a:defRPr sz="1200">
                <a:solidFill>
                  <a:schemeClr val="tx1"/>
                </a:solidFill>
                <a:latin typeface="Calibri" panose="020F0502020204030204" pitchFamily="34" charset="0"/>
                <a:ea typeface="MS PGothic" panose="020B0600070205080204" pitchFamily="34" charset="-128"/>
              </a:defRPr>
            </a:lvl5pPr>
            <a:lvl6pPr marL="2570989"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38441"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893"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73345" indent="-2337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5B7988A-CB8E-4C3D-A719-BF1BB84BCF6C}" type="slidenum">
              <a:rPr lang="en-US" altLang="en-US" smtClean="0">
                <a:latin typeface="Arial" panose="020B0604020202020204" pitchFamily="34" charset="0"/>
              </a:rPr>
              <a:pPr>
                <a:spcBef>
                  <a:spcPct val="0"/>
                </a:spcBef>
              </a:pPr>
              <a:t>33</a:t>
            </a:fld>
            <a:endParaRPr lang="en-US" altLang="en-US">
              <a:latin typeface="Arial" panose="020B0604020202020204"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a:solidFill>
                <a:srgbClr val="FF0000"/>
              </a:solidFill>
              <a:latin typeface="Arial" panose="020B0604020202020204" pitchFamily="34" charset="0"/>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240271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5664C923-AA97-472A-B4A9-B8EB8AED2FD0}" type="slidenum">
              <a:rPr lang="en-US" smtClean="0"/>
              <a:t>35</a:t>
            </a:fld>
            <a:endParaRPr lang="en-US"/>
          </a:p>
        </p:txBody>
      </p:sp>
    </p:spTree>
    <p:extLst>
      <p:ext uri="{BB962C8B-B14F-4D97-AF65-F5344CB8AC3E}">
        <p14:creationId xmlns:p14="http://schemas.microsoft.com/office/powerpoint/2010/main" val="3590663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340096"/>
          </a:xfrm>
          <a:prstGeom prst="rect">
            <a:avLst/>
          </a:prstGeom>
        </p:spPr>
      </p:pic>
      <p:sp>
        <p:nvSpPr>
          <p:cNvPr id="13" name="Text Placeholder 12"/>
          <p:cNvSpPr>
            <a:spLocks noGrp="1"/>
          </p:cNvSpPr>
          <p:nvPr>
            <p:ph type="body" sz="quarter" idx="13" hasCustomPrompt="1"/>
          </p:nvPr>
        </p:nvSpPr>
        <p:spPr>
          <a:xfrm>
            <a:off x="762001" y="5947240"/>
            <a:ext cx="9932459" cy="393141"/>
          </a:xfrm>
        </p:spPr>
        <p:txBody>
          <a:bodyPr tIns="0"/>
          <a:lstStyle>
            <a:lvl1pPr marL="0" indent="0" algn="l">
              <a:spcBef>
                <a:spcPts val="0"/>
              </a:spcBef>
              <a:spcAft>
                <a:spcPts val="0"/>
              </a:spcAft>
              <a:buNone/>
              <a:defRPr sz="2667"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762001" y="5469637"/>
            <a:ext cx="9932459" cy="461699"/>
          </a:xfrm>
        </p:spPr>
        <p:txBody>
          <a:bodyPr rIns="0" anchor="ctr"/>
          <a:lstStyle>
            <a:lvl1pPr marL="0" indent="0" algn="l">
              <a:buNone/>
              <a:defRPr sz="32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762004" y="1987769"/>
            <a:ext cx="9921913" cy="685800"/>
          </a:xfrm>
          <a:prstGeom prst="rect">
            <a:avLst/>
          </a:prstGeom>
        </p:spPr>
        <p:txBody>
          <a:bodyPr vert="horz" lIns="0" tIns="0" rIns="0" bIns="0" anchor="ctr">
            <a:noAutofit/>
          </a:bodyPr>
          <a:lstStyle>
            <a:lvl1pPr algn="l">
              <a:defRPr sz="4800" b="1" spc="0" baseline="0">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265" y="5943651"/>
            <a:ext cx="3575867" cy="853440"/>
          </a:xfrm>
          <a:prstGeom prst="rect">
            <a:avLst/>
          </a:prstGeom>
        </p:spPr>
      </p:pic>
    </p:spTree>
    <p:extLst>
      <p:ext uri="{BB962C8B-B14F-4D97-AF65-F5344CB8AC3E}">
        <p14:creationId xmlns:p14="http://schemas.microsoft.com/office/powerpoint/2010/main" val="16584132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and Takeaway (right)">
    <p:spTree>
      <p:nvGrpSpPr>
        <p:cNvPr id="1" name=""/>
        <p:cNvGrpSpPr/>
        <p:nvPr/>
      </p:nvGrpSpPr>
      <p:grpSpPr>
        <a:xfrm>
          <a:off x="0" y="0"/>
          <a:ext cx="0" cy="0"/>
          <a:chOff x="0" y="0"/>
          <a:chExt cx="0" cy="0"/>
        </a:xfrm>
      </p:grpSpPr>
      <p:sp>
        <p:nvSpPr>
          <p:cNvPr id="7" name="Rectangle 6"/>
          <p:cNvSpPr/>
          <p:nvPr/>
        </p:nvSpPr>
        <p:spPr>
          <a:xfrm>
            <a:off x="2" y="1343609"/>
            <a:ext cx="8071103" cy="473190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8071103" y="1341121"/>
            <a:ext cx="4133088" cy="4737947"/>
          </a:xfrm>
          <a:solidFill>
            <a:schemeClr val="accent1"/>
          </a:solidFill>
        </p:spPr>
        <p:txBody>
          <a:bodyPr lIns="182880" tIns="91440" rIns="274320" bIns="91440" anchor="ctr" anchorCtr="0"/>
          <a:lstStyle>
            <a:lvl1pPr marL="0" indent="0" algn="l">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5"/>
          </p:nvPr>
        </p:nvSpPr>
        <p:spPr>
          <a:xfrm>
            <a:off x="484719" y="1706880"/>
            <a:ext cx="7586133" cy="4157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0722130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keaway (bottom)">
    <p:spTree>
      <p:nvGrpSpPr>
        <p:cNvPr id="1" name=""/>
        <p:cNvGrpSpPr/>
        <p:nvPr/>
      </p:nvGrpSpPr>
      <p:grpSpPr>
        <a:xfrm>
          <a:off x="0" y="0"/>
          <a:ext cx="0" cy="0"/>
          <a:chOff x="0" y="0"/>
          <a:chExt cx="0" cy="0"/>
        </a:xfrm>
      </p:grpSpPr>
      <p:sp>
        <p:nvSpPr>
          <p:cNvPr id="7" name="Rectangle 6"/>
          <p:cNvSpPr/>
          <p:nvPr/>
        </p:nvSpPr>
        <p:spPr>
          <a:xfrm>
            <a:off x="0" y="1343607"/>
            <a:ext cx="12192000" cy="38087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0" y="5210828"/>
            <a:ext cx="12192000" cy="868241"/>
          </a:xfrm>
          <a:solidFill>
            <a:schemeClr val="accent1"/>
          </a:solidFill>
        </p:spPr>
        <p:txBody>
          <a:bodyPr wrap="square" lIns="274320" tIns="91440" rIns="274320" bIns="91440" anchor="ctr" anchorCtr="0"/>
          <a:lstStyle>
            <a:lvl1pPr marL="0" indent="0" algn="ctr">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5"/>
          </p:nvPr>
        </p:nvSpPr>
        <p:spPr>
          <a:xfrm>
            <a:off x="484719" y="1706880"/>
            <a:ext cx="11222567" cy="32321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7416974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ubtitle and Takeaway">
    <p:spTree>
      <p:nvGrpSpPr>
        <p:cNvPr id="1" name=""/>
        <p:cNvGrpSpPr/>
        <p:nvPr/>
      </p:nvGrpSpPr>
      <p:grpSpPr>
        <a:xfrm>
          <a:off x="0" y="0"/>
          <a:ext cx="0" cy="0"/>
          <a:chOff x="0" y="0"/>
          <a:chExt cx="0" cy="0"/>
        </a:xfrm>
      </p:grpSpPr>
      <p:sp>
        <p:nvSpPr>
          <p:cNvPr id="7" name="Rectangle 6"/>
          <p:cNvSpPr/>
          <p:nvPr/>
        </p:nvSpPr>
        <p:spPr>
          <a:xfrm>
            <a:off x="0" y="1343607"/>
            <a:ext cx="12192000" cy="38087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0" y="5210828"/>
            <a:ext cx="12192000" cy="868241"/>
          </a:xfrm>
          <a:solidFill>
            <a:schemeClr val="accent1"/>
          </a:solidFill>
        </p:spPr>
        <p:txBody>
          <a:bodyPr wrap="square" lIns="274320" tIns="91440" rIns="274320" bIns="91440" anchor="ctr" anchorCtr="0"/>
          <a:lstStyle>
            <a:lvl1pPr marL="0" indent="0" algn="ctr">
              <a:buNone/>
              <a:defRPr sz="2667" baseline="0">
                <a:solidFill>
                  <a:schemeClr val="bg1"/>
                </a:solidFill>
              </a:defRPr>
            </a:lvl1pPr>
          </a:lstStyle>
          <a:p>
            <a:pPr lvl="0"/>
            <a:r>
              <a:rPr lang="en-US"/>
              <a:t>Edit Master text styles</a:t>
            </a:r>
          </a:p>
        </p:txBody>
      </p:sp>
      <p:sp>
        <p:nvSpPr>
          <p:cNvPr id="8" name="Content Placeholder 3"/>
          <p:cNvSpPr>
            <a:spLocks noGrp="1"/>
          </p:cNvSpPr>
          <p:nvPr>
            <p:ph sz="quarter" idx="10"/>
          </p:nvPr>
        </p:nvSpPr>
        <p:spPr>
          <a:xfrm>
            <a:off x="484719" y="2072641"/>
            <a:ext cx="11222567" cy="2937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484719" y="1528235"/>
            <a:ext cx="10979149" cy="469900"/>
          </a:xfrm>
        </p:spPr>
        <p:txBody>
          <a:bodyPr/>
          <a:lstStyle>
            <a:lvl1pPr marL="0" indent="0">
              <a:buNone/>
              <a:defRPr sz="3200">
                <a:solidFill>
                  <a:schemeClr val="accent1"/>
                </a:solidFill>
                <a:latin typeface="+mj-lt"/>
              </a:defRPr>
            </a:lvl1pPr>
            <a:lvl2pPr marL="309019" indent="0">
              <a:buNone/>
              <a:defRPr sz="3200">
                <a:solidFill>
                  <a:schemeClr val="accent1"/>
                </a:solidFill>
                <a:latin typeface="+mj-lt"/>
              </a:defRPr>
            </a:lvl2pPr>
            <a:lvl3pPr marL="609570" indent="0">
              <a:buNone/>
              <a:defRPr sz="3200">
                <a:solidFill>
                  <a:schemeClr val="accent1"/>
                </a:solidFill>
                <a:latin typeface="+mj-lt"/>
              </a:defRPr>
            </a:lvl3pPr>
            <a:lvl4pPr marL="918588" indent="0">
              <a:buNone/>
              <a:defRPr sz="3200">
                <a:solidFill>
                  <a:schemeClr val="accent1"/>
                </a:solidFill>
                <a:latin typeface="+mj-lt"/>
              </a:defRPr>
            </a:lvl4pPr>
            <a:lvl5pPr marL="1219140" indent="0">
              <a:buNone/>
              <a:defRPr sz="3200">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30660348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and Takeaway (left)">
    <p:spTree>
      <p:nvGrpSpPr>
        <p:cNvPr id="1" name=""/>
        <p:cNvGrpSpPr/>
        <p:nvPr/>
      </p:nvGrpSpPr>
      <p:grpSpPr>
        <a:xfrm>
          <a:off x="0" y="0"/>
          <a:ext cx="0" cy="0"/>
          <a:chOff x="0" y="0"/>
          <a:chExt cx="0" cy="0"/>
        </a:xfrm>
      </p:grpSpPr>
      <p:sp>
        <p:nvSpPr>
          <p:cNvPr id="7" name="Rectangle 6"/>
          <p:cNvSpPr/>
          <p:nvPr/>
        </p:nvSpPr>
        <p:spPr>
          <a:xfrm>
            <a:off x="3452092" y="1343609"/>
            <a:ext cx="8739909"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776022">
              <a:defRPr/>
            </a:pPr>
            <a:endParaRPr lang="en-US" sz="695">
              <a:solidFill>
                <a:srgbClr val="FFFFFF"/>
              </a:solidFill>
            </a:endParaRPr>
          </a:p>
        </p:txBody>
      </p:sp>
      <p:sp>
        <p:nvSpPr>
          <p:cNvPr id="11" name="Text Placeholder 10"/>
          <p:cNvSpPr>
            <a:spLocks noGrp="1"/>
          </p:cNvSpPr>
          <p:nvPr>
            <p:ph type="body" sz="quarter" idx="16"/>
          </p:nvPr>
        </p:nvSpPr>
        <p:spPr>
          <a:xfrm>
            <a:off x="1" y="1343609"/>
            <a:ext cx="3408219" cy="4735459"/>
          </a:xfrm>
          <a:solidFill>
            <a:schemeClr val="accent1"/>
          </a:solidFill>
        </p:spPr>
        <p:txBody>
          <a:bodyPr lIns="274320" tIns="137160" rIns="91440" bIns="182880" anchor="ctr"/>
          <a:lstStyle>
            <a:lvl1pPr marL="0" indent="0" algn="l">
              <a:buClr>
                <a:schemeClr val="bg1"/>
              </a:buClr>
              <a:buNone/>
              <a:defRPr sz="2667">
                <a:solidFill>
                  <a:schemeClr val="bg1"/>
                </a:solidFill>
              </a:defRPr>
            </a:lvl1pPr>
            <a:lvl2pPr marL="226473" indent="0" algn="ctr">
              <a:buClr>
                <a:schemeClr val="bg1"/>
              </a:buClr>
              <a:buNone/>
              <a:defRPr>
                <a:solidFill>
                  <a:schemeClr val="bg1"/>
                </a:solidFill>
              </a:defRPr>
            </a:lvl2pPr>
            <a:lvl3pPr marL="459294"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p:txBody>
      </p:sp>
      <p:sp>
        <p:nvSpPr>
          <p:cNvPr id="4" name="Content Placeholder 3"/>
          <p:cNvSpPr>
            <a:spLocks noGrp="1"/>
          </p:cNvSpPr>
          <p:nvPr>
            <p:ph sz="quarter" idx="17"/>
          </p:nvPr>
        </p:nvSpPr>
        <p:spPr>
          <a:xfrm>
            <a:off x="3599145" y="2072640"/>
            <a:ext cx="8108139" cy="389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3599148" y="1528235"/>
            <a:ext cx="8002305" cy="469900"/>
          </a:xfrm>
        </p:spPr>
        <p:txBody>
          <a:bodyPr/>
          <a:lstStyle>
            <a:lvl1pPr marL="0" indent="0">
              <a:buNone/>
              <a:defRPr sz="3200">
                <a:solidFill>
                  <a:schemeClr val="accent1"/>
                </a:solidFill>
                <a:latin typeface="+mj-lt"/>
              </a:defRPr>
            </a:lvl1pPr>
            <a:lvl2pPr marL="309019" indent="0">
              <a:buNone/>
              <a:defRPr sz="3200">
                <a:solidFill>
                  <a:schemeClr val="accent1"/>
                </a:solidFill>
                <a:latin typeface="+mj-lt"/>
              </a:defRPr>
            </a:lvl2pPr>
            <a:lvl3pPr marL="609570" indent="0">
              <a:buNone/>
              <a:defRPr sz="3200">
                <a:solidFill>
                  <a:schemeClr val="accent1"/>
                </a:solidFill>
                <a:latin typeface="+mj-lt"/>
              </a:defRPr>
            </a:lvl3pPr>
            <a:lvl4pPr marL="918588" indent="0">
              <a:buNone/>
              <a:defRPr sz="3200">
                <a:solidFill>
                  <a:schemeClr val="accent1"/>
                </a:solidFill>
                <a:latin typeface="+mj-lt"/>
              </a:defRPr>
            </a:lvl4pPr>
            <a:lvl5pPr marL="1219140" indent="0">
              <a:buNone/>
              <a:defRPr sz="3200">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24715198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6151420" y="1343610"/>
            <a:ext cx="2992581" cy="4736884"/>
          </a:xfrm>
        </p:spPr>
        <p:txBody>
          <a:bodyPr/>
          <a:lstStyle/>
          <a:p>
            <a:r>
              <a:rPr lang="en-US"/>
              <a:t>Click icon to add picture</a:t>
            </a:r>
          </a:p>
        </p:txBody>
      </p:sp>
      <p:sp>
        <p:nvSpPr>
          <p:cNvPr id="6" name="Picture Placeholder 5"/>
          <p:cNvSpPr>
            <a:spLocks noGrp="1"/>
          </p:cNvSpPr>
          <p:nvPr>
            <p:ph type="pic" sz="quarter" idx="12"/>
          </p:nvPr>
        </p:nvSpPr>
        <p:spPr>
          <a:xfrm>
            <a:off x="1" y="3777426"/>
            <a:ext cx="3020291" cy="2303068"/>
          </a:xfrm>
        </p:spPr>
        <p:txBody>
          <a:bodyPr/>
          <a:lstStyle/>
          <a:p>
            <a:r>
              <a:rPr lang="en-US"/>
              <a:t>Click icon to add picture</a:t>
            </a:r>
          </a:p>
        </p:txBody>
      </p:sp>
      <p:sp>
        <p:nvSpPr>
          <p:cNvPr id="8" name="Picture Placeholder 7"/>
          <p:cNvSpPr>
            <a:spLocks noGrp="1"/>
          </p:cNvSpPr>
          <p:nvPr>
            <p:ph type="pic" sz="quarter" idx="13"/>
          </p:nvPr>
        </p:nvSpPr>
        <p:spPr>
          <a:xfrm>
            <a:off x="0" y="1343609"/>
            <a:ext cx="6096000" cy="2379307"/>
          </a:xfrm>
        </p:spPr>
        <p:txBody>
          <a:bodyPr/>
          <a:lstStyle/>
          <a:p>
            <a:r>
              <a:rPr lang="en-US"/>
              <a:t>Click icon to add picture</a:t>
            </a:r>
          </a:p>
        </p:txBody>
      </p:sp>
      <p:sp>
        <p:nvSpPr>
          <p:cNvPr id="10" name="Picture Placeholder 9"/>
          <p:cNvSpPr>
            <a:spLocks noGrp="1"/>
          </p:cNvSpPr>
          <p:nvPr>
            <p:ph type="pic" sz="quarter" idx="14"/>
          </p:nvPr>
        </p:nvSpPr>
        <p:spPr>
          <a:xfrm>
            <a:off x="9188724" y="3777425"/>
            <a:ext cx="2992581" cy="2301643"/>
          </a:xfrm>
        </p:spPr>
        <p:txBody>
          <a:bodyPr/>
          <a:lstStyle/>
          <a:p>
            <a:r>
              <a:rPr lang="en-US"/>
              <a:t>Click icon to add picture</a:t>
            </a:r>
          </a:p>
        </p:txBody>
      </p:sp>
      <p:sp>
        <p:nvSpPr>
          <p:cNvPr id="12" name="Picture Placeholder 11"/>
          <p:cNvSpPr>
            <a:spLocks noGrp="1"/>
          </p:cNvSpPr>
          <p:nvPr>
            <p:ph type="pic" sz="quarter" idx="15"/>
          </p:nvPr>
        </p:nvSpPr>
        <p:spPr>
          <a:xfrm>
            <a:off x="9186295" y="1343609"/>
            <a:ext cx="2992581" cy="2379307"/>
          </a:xfrm>
        </p:spPr>
        <p:txBody>
          <a:bodyPr/>
          <a:lstStyle/>
          <a:p>
            <a:r>
              <a:rPr lang="en-US"/>
              <a:t>Click icon to add picture</a:t>
            </a:r>
          </a:p>
        </p:txBody>
      </p:sp>
      <p:sp>
        <p:nvSpPr>
          <p:cNvPr id="16" name="Picture Placeholder 15"/>
          <p:cNvSpPr>
            <a:spLocks noGrp="1"/>
          </p:cNvSpPr>
          <p:nvPr>
            <p:ph type="pic" sz="quarter" idx="17"/>
          </p:nvPr>
        </p:nvSpPr>
        <p:spPr>
          <a:xfrm>
            <a:off x="3075709" y="3777425"/>
            <a:ext cx="3020291" cy="2301643"/>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30786120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343609"/>
            <a:ext cx="12192000" cy="4735459"/>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2557593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Photo w/Label">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2318712" y="1564919"/>
            <a:ext cx="3685309" cy="3415004"/>
          </a:xfrm>
        </p:spPr>
        <p:txBody>
          <a:bodyPr/>
          <a:lstStyle/>
          <a:p>
            <a:r>
              <a:rPr lang="en-US"/>
              <a:t>Click icon to add picture</a:t>
            </a:r>
          </a:p>
        </p:txBody>
      </p:sp>
      <p:sp>
        <p:nvSpPr>
          <p:cNvPr id="11" name="Picture Placeholder 10"/>
          <p:cNvSpPr>
            <a:spLocks noGrp="1"/>
          </p:cNvSpPr>
          <p:nvPr>
            <p:ph type="pic" sz="quarter" idx="15"/>
          </p:nvPr>
        </p:nvSpPr>
        <p:spPr>
          <a:xfrm>
            <a:off x="6206836" y="1564919"/>
            <a:ext cx="3685309" cy="3415004"/>
          </a:xfrm>
        </p:spPr>
        <p:txBody>
          <a:bodyPr/>
          <a:lstStyle/>
          <a:p>
            <a:r>
              <a:rPr lang="en-US"/>
              <a:t>Click icon to add picture</a:t>
            </a:r>
          </a:p>
        </p:txBody>
      </p:sp>
      <p:sp>
        <p:nvSpPr>
          <p:cNvPr id="13" name="Text Placeholder 12"/>
          <p:cNvSpPr>
            <a:spLocks noGrp="1"/>
          </p:cNvSpPr>
          <p:nvPr>
            <p:ph type="body" sz="quarter" idx="16"/>
          </p:nvPr>
        </p:nvSpPr>
        <p:spPr>
          <a:xfrm>
            <a:off x="2318714" y="4979924"/>
            <a:ext cx="3684924" cy="895739"/>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14" name="Text Placeholder 12"/>
          <p:cNvSpPr>
            <a:spLocks noGrp="1"/>
          </p:cNvSpPr>
          <p:nvPr>
            <p:ph type="body" sz="quarter" idx="17"/>
          </p:nvPr>
        </p:nvSpPr>
        <p:spPr>
          <a:xfrm>
            <a:off x="6207223" y="4979924"/>
            <a:ext cx="3684924" cy="895739"/>
          </a:xfrm>
          <a:solidFill>
            <a:schemeClr val="accent1"/>
          </a:solidFill>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72400618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 y="1343609"/>
            <a:ext cx="4045527" cy="4735459"/>
          </a:xfrm>
        </p:spPr>
        <p:txBody>
          <a:bodyPr/>
          <a:lstStyle/>
          <a:p>
            <a:r>
              <a:rPr lang="en-US"/>
              <a:t>Click icon to add picture</a:t>
            </a:r>
          </a:p>
        </p:txBody>
      </p:sp>
      <p:sp>
        <p:nvSpPr>
          <p:cNvPr id="12" name="Picture Placeholder 7"/>
          <p:cNvSpPr>
            <a:spLocks noGrp="1"/>
          </p:cNvSpPr>
          <p:nvPr>
            <p:ph type="pic" sz="quarter" idx="15"/>
          </p:nvPr>
        </p:nvSpPr>
        <p:spPr>
          <a:xfrm>
            <a:off x="8146475" y="1343609"/>
            <a:ext cx="4045527" cy="4735459"/>
          </a:xfrm>
        </p:spPr>
        <p:txBody>
          <a:bodyPr/>
          <a:lstStyle/>
          <a:p>
            <a:r>
              <a:rPr lang="en-US"/>
              <a:t>Click icon to add picture</a:t>
            </a:r>
            <a:endParaRPr lang="en-US" dirty="0"/>
          </a:p>
        </p:txBody>
      </p:sp>
      <p:sp>
        <p:nvSpPr>
          <p:cNvPr id="9" name="Text Placeholder 8"/>
          <p:cNvSpPr>
            <a:spLocks noGrp="1"/>
          </p:cNvSpPr>
          <p:nvPr>
            <p:ph type="body" sz="quarter" idx="16"/>
          </p:nvPr>
        </p:nvSpPr>
        <p:spPr>
          <a:xfrm>
            <a:off x="4084320" y="1341121"/>
            <a:ext cx="4023360" cy="4737947"/>
          </a:xfrm>
          <a:solidFill>
            <a:schemeClr val="accent1"/>
          </a:solidFill>
        </p:spPr>
        <p:txBody>
          <a:bodyPr lIns="182880" tIns="182880" rIns="182880" bIns="182880" anchor="ctr" anchorCtr="0"/>
          <a:lstStyle>
            <a:lvl1pPr marL="0" indent="0" algn="l">
              <a:spcBef>
                <a:spcPts val="727"/>
              </a:spcBef>
              <a:buNone/>
              <a:defRPr sz="2667" baseline="0">
                <a:solidFill>
                  <a:schemeClr val="bg1"/>
                </a:solidFill>
              </a:defRPr>
            </a:lvl1pPr>
          </a:lstStyle>
          <a:p>
            <a:pPr lvl="0"/>
            <a:r>
              <a:rPr lang="en-US"/>
              <a:t>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41249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hoto and Content (right)">
    <p:spTree>
      <p:nvGrpSpPr>
        <p:cNvPr id="1" name=""/>
        <p:cNvGrpSpPr/>
        <p:nvPr/>
      </p:nvGrpSpPr>
      <p:grpSpPr>
        <a:xfrm>
          <a:off x="0" y="0"/>
          <a:ext cx="0" cy="0"/>
          <a:chOff x="0" y="0"/>
          <a:chExt cx="0" cy="0"/>
        </a:xfrm>
      </p:grpSpPr>
      <p:sp>
        <p:nvSpPr>
          <p:cNvPr id="7" name="Rectangle 6"/>
          <p:cNvSpPr/>
          <p:nvPr/>
        </p:nvSpPr>
        <p:spPr>
          <a:xfrm>
            <a:off x="1" y="1343609"/>
            <a:ext cx="8005944"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8064401" y="1343222"/>
            <a:ext cx="4128655" cy="3817503"/>
          </a:xfrm>
        </p:spPr>
        <p:txBody>
          <a:bodyPr/>
          <a:lstStyle/>
          <a:p>
            <a:r>
              <a:rPr lang="en-US"/>
              <a:t>Click icon to add picture</a:t>
            </a:r>
            <a:endParaRPr lang="en-US" dirty="0"/>
          </a:p>
        </p:txBody>
      </p:sp>
      <p:sp>
        <p:nvSpPr>
          <p:cNvPr id="10" name="Text Placeholder 12"/>
          <p:cNvSpPr>
            <a:spLocks noGrp="1"/>
          </p:cNvSpPr>
          <p:nvPr>
            <p:ph type="body" sz="quarter" idx="16"/>
          </p:nvPr>
        </p:nvSpPr>
        <p:spPr>
          <a:xfrm>
            <a:off x="8064399" y="5160725"/>
            <a:ext cx="4128128" cy="918345"/>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7"/>
          </p:nvPr>
        </p:nvSpPr>
        <p:spPr>
          <a:xfrm>
            <a:off x="484719" y="1706882"/>
            <a:ext cx="7521228" cy="4230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47837003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and Content (left)">
    <p:spTree>
      <p:nvGrpSpPr>
        <p:cNvPr id="1" name=""/>
        <p:cNvGrpSpPr/>
        <p:nvPr/>
      </p:nvGrpSpPr>
      <p:grpSpPr>
        <a:xfrm>
          <a:off x="0" y="0"/>
          <a:ext cx="0" cy="0"/>
          <a:chOff x="0" y="0"/>
          <a:chExt cx="0" cy="0"/>
        </a:xfrm>
      </p:grpSpPr>
      <p:sp>
        <p:nvSpPr>
          <p:cNvPr id="7" name="Rectangle 6"/>
          <p:cNvSpPr/>
          <p:nvPr/>
        </p:nvSpPr>
        <p:spPr>
          <a:xfrm>
            <a:off x="4186697" y="1343609"/>
            <a:ext cx="8005304"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411" y="1343222"/>
            <a:ext cx="4128655" cy="3821447"/>
          </a:xfrm>
        </p:spPr>
        <p:txBody>
          <a:bodyPr/>
          <a:lstStyle/>
          <a:p>
            <a:r>
              <a:rPr lang="en-US"/>
              <a:t>Click icon to add picture</a:t>
            </a:r>
          </a:p>
        </p:txBody>
      </p:sp>
      <p:sp>
        <p:nvSpPr>
          <p:cNvPr id="10" name="Text Placeholder 12"/>
          <p:cNvSpPr>
            <a:spLocks noGrp="1"/>
          </p:cNvSpPr>
          <p:nvPr>
            <p:ph type="body" sz="quarter" idx="16"/>
          </p:nvPr>
        </p:nvSpPr>
        <p:spPr>
          <a:xfrm>
            <a:off x="-413" y="5164667"/>
            <a:ext cx="4128128" cy="914400"/>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7"/>
          </p:nvPr>
        </p:nvSpPr>
        <p:spPr>
          <a:xfrm>
            <a:off x="4300604" y="1706882"/>
            <a:ext cx="7406681" cy="4297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232021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Slide_3">
    <p:spTree>
      <p:nvGrpSpPr>
        <p:cNvPr id="1" name=""/>
        <p:cNvGrpSpPr/>
        <p:nvPr/>
      </p:nvGrpSpPr>
      <p:grpSpPr>
        <a:xfrm>
          <a:off x="0" y="0"/>
          <a:ext cx="0" cy="0"/>
          <a:chOff x="0" y="0"/>
          <a:chExt cx="0" cy="0"/>
        </a:xfrm>
      </p:grpSpPr>
      <p:sp>
        <p:nvSpPr>
          <p:cNvPr id="6" name="Rectangle 5"/>
          <p:cNvSpPr/>
          <p:nvPr/>
        </p:nvSpPr>
        <p:spPr>
          <a:xfrm>
            <a:off x="0" y="5811520"/>
            <a:ext cx="12192000" cy="10464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2" name="Title 1"/>
          <p:cNvSpPr>
            <a:spLocks noGrp="1"/>
          </p:cNvSpPr>
          <p:nvPr>
            <p:ph type="title" hasCustomPrompt="1"/>
          </p:nvPr>
        </p:nvSpPr>
        <p:spPr>
          <a:xfrm>
            <a:off x="762004" y="2396404"/>
            <a:ext cx="9921913" cy="685800"/>
          </a:xfrm>
          <a:prstGeom prst="rect">
            <a:avLst/>
          </a:prstGeom>
        </p:spPr>
        <p:txBody>
          <a:bodyPr vert="horz" lIns="0" tIns="0" rIns="0" bIns="0" anchor="ctr">
            <a:noAutofit/>
          </a:bodyPr>
          <a:lstStyle>
            <a:lvl1pPr algn="l">
              <a:defRPr sz="4800" b="1" spc="0" baseline="0">
                <a:solidFill>
                  <a:schemeClr val="accent1"/>
                </a:solidFill>
                <a:effectLst/>
                <a:latin typeface="Calibri" panose="020F0502020204030204" pitchFamily="34" charset="0"/>
              </a:defRPr>
            </a:lvl1pPr>
          </a:lstStyle>
          <a:p>
            <a:r>
              <a:rPr lang="en-US" dirty="0"/>
              <a:t>CLICK TO EDIT MASTER TITLE STYLE</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2097" y="6144221"/>
            <a:ext cx="2554191" cy="609600"/>
          </a:xfrm>
          <a:prstGeom prst="rect">
            <a:avLst/>
          </a:prstGeom>
        </p:spPr>
      </p:pic>
    </p:spTree>
    <p:extLst>
      <p:ext uri="{BB962C8B-B14F-4D97-AF65-F5344CB8AC3E}">
        <p14:creationId xmlns:p14="http://schemas.microsoft.com/office/powerpoint/2010/main" val="130802150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491028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17949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5/24/2023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712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469116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0428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493432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340096"/>
          </a:xfrm>
          <a:prstGeom prst="rect">
            <a:avLst/>
          </a:prstGeom>
        </p:spPr>
      </p:pic>
      <p:sp>
        <p:nvSpPr>
          <p:cNvPr id="13" name="Text Placeholder 12"/>
          <p:cNvSpPr>
            <a:spLocks noGrp="1"/>
          </p:cNvSpPr>
          <p:nvPr>
            <p:ph type="body" sz="quarter" idx="13" hasCustomPrompt="1"/>
          </p:nvPr>
        </p:nvSpPr>
        <p:spPr>
          <a:xfrm>
            <a:off x="762001" y="5947240"/>
            <a:ext cx="9932459" cy="393141"/>
          </a:xfrm>
        </p:spPr>
        <p:txBody>
          <a:bodyPr tIns="0"/>
          <a:lstStyle>
            <a:lvl1pPr marL="0" indent="0" algn="l">
              <a:spcBef>
                <a:spcPts val="0"/>
              </a:spcBef>
              <a:spcAft>
                <a:spcPts val="0"/>
              </a:spcAft>
              <a:buNone/>
              <a:defRPr sz="2667"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762001" y="5469637"/>
            <a:ext cx="9932459" cy="461699"/>
          </a:xfrm>
        </p:spPr>
        <p:txBody>
          <a:bodyPr rIns="0" anchor="ctr"/>
          <a:lstStyle>
            <a:lvl1pPr marL="0" indent="0" algn="l">
              <a:buNone/>
              <a:defRPr sz="32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762004" y="1987769"/>
            <a:ext cx="9921913" cy="685800"/>
          </a:xfrm>
          <a:prstGeom prst="rect">
            <a:avLst/>
          </a:prstGeom>
        </p:spPr>
        <p:txBody>
          <a:bodyPr vert="horz" lIns="0" tIns="0" rIns="0" bIns="0" anchor="ctr">
            <a:noAutofit/>
          </a:bodyPr>
          <a:lstStyle>
            <a:lvl1pPr algn="l">
              <a:defRPr sz="4800" b="1" spc="0" baseline="0">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265" y="5943651"/>
            <a:ext cx="3575867" cy="853440"/>
          </a:xfrm>
          <a:prstGeom prst="rect">
            <a:avLst/>
          </a:prstGeom>
        </p:spPr>
      </p:pic>
    </p:spTree>
    <p:extLst>
      <p:ext uri="{BB962C8B-B14F-4D97-AF65-F5344CB8AC3E}">
        <p14:creationId xmlns:p14="http://schemas.microsoft.com/office/powerpoint/2010/main" val="308484745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Slide_3">
    <p:spTree>
      <p:nvGrpSpPr>
        <p:cNvPr id="1" name=""/>
        <p:cNvGrpSpPr/>
        <p:nvPr/>
      </p:nvGrpSpPr>
      <p:grpSpPr>
        <a:xfrm>
          <a:off x="0" y="0"/>
          <a:ext cx="0" cy="0"/>
          <a:chOff x="0" y="0"/>
          <a:chExt cx="0" cy="0"/>
        </a:xfrm>
      </p:grpSpPr>
      <p:sp>
        <p:nvSpPr>
          <p:cNvPr id="6" name="Rectangle 5"/>
          <p:cNvSpPr/>
          <p:nvPr/>
        </p:nvSpPr>
        <p:spPr>
          <a:xfrm>
            <a:off x="0" y="5811520"/>
            <a:ext cx="12192000" cy="10464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2" name="Title 1"/>
          <p:cNvSpPr>
            <a:spLocks noGrp="1"/>
          </p:cNvSpPr>
          <p:nvPr>
            <p:ph type="title" hasCustomPrompt="1"/>
          </p:nvPr>
        </p:nvSpPr>
        <p:spPr>
          <a:xfrm>
            <a:off x="762004" y="2396404"/>
            <a:ext cx="9921913" cy="685800"/>
          </a:xfrm>
          <a:prstGeom prst="rect">
            <a:avLst/>
          </a:prstGeom>
        </p:spPr>
        <p:txBody>
          <a:bodyPr vert="horz" lIns="0" tIns="0" rIns="0" bIns="0" anchor="ctr">
            <a:noAutofit/>
          </a:bodyPr>
          <a:lstStyle>
            <a:lvl1pPr algn="l">
              <a:defRPr sz="4800" b="1" spc="0" baseline="0">
                <a:solidFill>
                  <a:schemeClr val="accent1"/>
                </a:solidFill>
                <a:effectLst/>
                <a:latin typeface="Calibri" panose="020F0502020204030204" pitchFamily="34" charset="0"/>
              </a:defRPr>
            </a:lvl1pPr>
          </a:lstStyle>
          <a:p>
            <a:r>
              <a:rPr lang="en-US" dirty="0"/>
              <a:t>CLICK TO EDIT MASTER TITLE STYLE</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2097" y="6144221"/>
            <a:ext cx="2554191" cy="609600"/>
          </a:xfrm>
          <a:prstGeom prst="rect">
            <a:avLst/>
          </a:prstGeom>
        </p:spPr>
      </p:pic>
    </p:spTree>
    <p:extLst>
      <p:ext uri="{BB962C8B-B14F-4D97-AF65-F5344CB8AC3E}">
        <p14:creationId xmlns:p14="http://schemas.microsoft.com/office/powerpoint/2010/main" val="335361901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343610"/>
            <a:ext cx="12192000" cy="47288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61669112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4"/>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7" y="617711"/>
            <a:ext cx="11222376" cy="625877"/>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2902166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343610"/>
            <a:ext cx="12192000" cy="47288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69456404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4"/>
          </p:nvPr>
        </p:nvSpPr>
        <p:spPr>
          <a:xfrm>
            <a:off x="484717" y="1706882"/>
            <a:ext cx="5509683" cy="4152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7" y="617711"/>
            <a:ext cx="11222376" cy="625877"/>
          </a:xfrm>
        </p:spPr>
        <p:txBody>
          <a:bodyPr wrap="square" anchor="b">
            <a:spAutoFit/>
          </a:bodyPr>
          <a:lstStyle>
            <a:lvl1pPr>
              <a:defRPr spc="0" baseline="0"/>
            </a:lvl1pPr>
          </a:lstStyle>
          <a:p>
            <a:r>
              <a:rPr lang="en-US" dirty="0"/>
              <a:t>CLICK TO EDIT MASTER TITLE STYLE</a:t>
            </a:r>
          </a:p>
        </p:txBody>
      </p:sp>
      <p:sp>
        <p:nvSpPr>
          <p:cNvPr id="5" name="Content Placeholder 3"/>
          <p:cNvSpPr>
            <a:spLocks noGrp="1"/>
          </p:cNvSpPr>
          <p:nvPr>
            <p:ph sz="quarter" idx="15"/>
          </p:nvPr>
        </p:nvSpPr>
        <p:spPr>
          <a:xfrm>
            <a:off x="6197412" y="1706882"/>
            <a:ext cx="5509683" cy="4152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35956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ubtitle and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0"/>
          </p:nvPr>
        </p:nvSpPr>
        <p:spPr>
          <a:xfrm>
            <a:off x="484719" y="2072642"/>
            <a:ext cx="11222567"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8" y="617601"/>
            <a:ext cx="11222567" cy="625877"/>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484719" y="1528235"/>
            <a:ext cx="11222565"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32847685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Subtitle and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0"/>
          </p:nvPr>
        </p:nvSpPr>
        <p:spPr>
          <a:xfrm>
            <a:off x="484717" y="2072642"/>
            <a:ext cx="5510784"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8" y="617601"/>
            <a:ext cx="11222567" cy="625877"/>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484717" y="1528235"/>
            <a:ext cx="5510784"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
        <p:nvSpPr>
          <p:cNvPr id="6" name="Content Placeholder 3"/>
          <p:cNvSpPr>
            <a:spLocks noGrp="1"/>
          </p:cNvSpPr>
          <p:nvPr>
            <p:ph sz="quarter" idx="12"/>
          </p:nvPr>
        </p:nvSpPr>
        <p:spPr>
          <a:xfrm>
            <a:off x="6196499" y="2072642"/>
            <a:ext cx="5510784"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3"/>
          </p:nvPr>
        </p:nvSpPr>
        <p:spPr>
          <a:xfrm>
            <a:off x="6196499" y="1528235"/>
            <a:ext cx="5510784"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212373729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161393" y="1343607"/>
            <a:ext cx="3879273" cy="4735460"/>
          </a:xfrm>
        </p:spPr>
        <p:txBody>
          <a:bodyPr/>
          <a:lstStyle/>
          <a:p>
            <a:r>
              <a:rPr lang="en-US"/>
              <a:t>Click icon to add picture</a:t>
            </a:r>
          </a:p>
        </p:txBody>
      </p:sp>
      <p:sp>
        <p:nvSpPr>
          <p:cNvPr id="13" name="Picture Placeholder 12"/>
          <p:cNvSpPr>
            <a:spLocks noGrp="1"/>
          </p:cNvSpPr>
          <p:nvPr>
            <p:ph type="pic" sz="quarter" idx="14"/>
          </p:nvPr>
        </p:nvSpPr>
        <p:spPr>
          <a:xfrm>
            <a:off x="8088340" y="1343607"/>
            <a:ext cx="4100945" cy="4735460"/>
          </a:xfrm>
        </p:spPr>
        <p:txBody>
          <a:bodyPr/>
          <a:lstStyle/>
          <a:p>
            <a:r>
              <a:rPr lang="en-US"/>
              <a:t>Click icon to add picture</a:t>
            </a:r>
          </a:p>
        </p:txBody>
      </p:sp>
      <p:sp>
        <p:nvSpPr>
          <p:cNvPr id="6" name="Picture Placeholder 5"/>
          <p:cNvSpPr>
            <a:spLocks noGrp="1"/>
          </p:cNvSpPr>
          <p:nvPr>
            <p:ph type="pic" sz="quarter" idx="15"/>
          </p:nvPr>
        </p:nvSpPr>
        <p:spPr>
          <a:xfrm>
            <a:off x="2" y="1343607"/>
            <a:ext cx="4100945" cy="4735460"/>
          </a:xfrm>
        </p:spPr>
        <p:txBody>
          <a:bodyPr/>
          <a:lstStyle/>
          <a:p>
            <a:r>
              <a:rPr lang="en-US"/>
              <a:t>Click icon to add picture</a:t>
            </a:r>
            <a:endParaRPr lang="en-US" dirty="0"/>
          </a:p>
        </p:txBody>
      </p:sp>
      <p:sp>
        <p:nvSpPr>
          <p:cNvPr id="2" name="Title 1"/>
          <p:cNvSpPr>
            <a:spLocks noGrp="1"/>
          </p:cNvSpPr>
          <p:nvPr>
            <p:ph type="title" hasCustomPrompt="1"/>
          </p:nvPr>
        </p:nvSpPr>
        <p:spPr>
          <a:xfrm>
            <a:off x="484719" y="617711"/>
            <a:ext cx="11222567" cy="625877"/>
          </a:xfrm>
          <a:prstGeom prst="rect">
            <a:avLst/>
          </a:prstGeom>
        </p:spPr>
        <p:txBody>
          <a:bodyPr vert="horz" wrap="square" lIns="91440" tIns="45720" rIns="91440" bIns="45720" anchor="b" anchorCtr="0">
            <a:spAutoFit/>
          </a:bodyPr>
          <a:lstStyle>
            <a:lvl1pPr algn="l">
              <a:lnSpc>
                <a:spcPct val="100000"/>
              </a:lnSpc>
              <a:defRPr lang="en-US" sz="3467"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72918024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343609"/>
            <a:ext cx="8035636" cy="4735459"/>
          </a:xfrm>
        </p:spPr>
        <p:txBody>
          <a:bodyPr/>
          <a:lstStyle/>
          <a:p>
            <a:r>
              <a:rPr lang="en-US"/>
              <a:t>Click icon to add picture</a:t>
            </a:r>
          </a:p>
        </p:txBody>
      </p:sp>
      <p:sp>
        <p:nvSpPr>
          <p:cNvPr id="4" name="Content Placeholder 3"/>
          <p:cNvSpPr>
            <a:spLocks noGrp="1"/>
          </p:cNvSpPr>
          <p:nvPr>
            <p:ph sz="quarter" idx="13"/>
          </p:nvPr>
        </p:nvSpPr>
        <p:spPr>
          <a:xfrm>
            <a:off x="8093323" y="1344086"/>
            <a:ext cx="4098679" cy="4734983"/>
          </a:xfrm>
          <a:solidFill>
            <a:schemeClr val="accent1"/>
          </a:solidFill>
        </p:spPr>
        <p:txBody>
          <a:bodyPr lIns="182880" rIns="274320" anchor="ctr"/>
          <a:lstStyle>
            <a:lvl1pPr marL="0" indent="0">
              <a:buNone/>
              <a:defRPr sz="2933">
                <a:solidFill>
                  <a:schemeClr val="bg1"/>
                </a:solidFill>
              </a:defRPr>
            </a:lvl1pPr>
            <a:lvl2pPr>
              <a:buClr>
                <a:schemeClr val="bg1"/>
              </a:buClr>
              <a:defRPr sz="2667">
                <a:solidFill>
                  <a:schemeClr val="bg1"/>
                </a:solidFill>
              </a:defRPr>
            </a:lvl2pPr>
            <a:lvl3pPr>
              <a:buClr>
                <a:schemeClr val="bg1"/>
              </a:buClr>
              <a:defRPr sz="2400">
                <a:solidFill>
                  <a:schemeClr val="bg1"/>
                </a:solidFill>
              </a:defRPr>
            </a:lvl3pPr>
            <a:lvl4pPr>
              <a:buClr>
                <a:schemeClr val="bg1"/>
              </a:buClr>
              <a:defRPr sz="2133">
                <a:solidFill>
                  <a:schemeClr val="bg1"/>
                </a:solidFill>
              </a:defRPr>
            </a:lvl4pPr>
            <a:lvl5pPr>
              <a:buClr>
                <a:schemeClr val="bg1"/>
              </a:buClr>
              <a:defRPr sz="1867">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9" y="617711"/>
            <a:ext cx="11222567" cy="625877"/>
          </a:xfrm>
          <a:prstGeom prst="rect">
            <a:avLst/>
          </a:prstGeom>
        </p:spPr>
        <p:txBody>
          <a:bodyPr vert="horz" wrap="square" lIns="91440" tIns="45720" rIns="91440" bIns="45720" anchor="b" anchorCtr="0">
            <a:spAutoFit/>
          </a:bodyPr>
          <a:lstStyle>
            <a:lvl1pPr algn="l">
              <a:defRPr sz="3467"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88468852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and Takeaway (right)">
    <p:spTree>
      <p:nvGrpSpPr>
        <p:cNvPr id="1" name=""/>
        <p:cNvGrpSpPr/>
        <p:nvPr/>
      </p:nvGrpSpPr>
      <p:grpSpPr>
        <a:xfrm>
          <a:off x="0" y="0"/>
          <a:ext cx="0" cy="0"/>
          <a:chOff x="0" y="0"/>
          <a:chExt cx="0" cy="0"/>
        </a:xfrm>
      </p:grpSpPr>
      <p:sp>
        <p:nvSpPr>
          <p:cNvPr id="7" name="Rectangle 6"/>
          <p:cNvSpPr/>
          <p:nvPr/>
        </p:nvSpPr>
        <p:spPr>
          <a:xfrm>
            <a:off x="2" y="1343609"/>
            <a:ext cx="8071103" cy="473190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8071103" y="1341121"/>
            <a:ext cx="4133088" cy="4737947"/>
          </a:xfrm>
          <a:solidFill>
            <a:schemeClr val="accent1"/>
          </a:solidFill>
        </p:spPr>
        <p:txBody>
          <a:bodyPr lIns="182880" tIns="91440" rIns="274320" bIns="91440" anchor="ctr" anchorCtr="0"/>
          <a:lstStyle>
            <a:lvl1pPr marL="0" indent="0" algn="l">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5"/>
          </p:nvPr>
        </p:nvSpPr>
        <p:spPr>
          <a:xfrm>
            <a:off x="484719" y="1706880"/>
            <a:ext cx="7586133" cy="4157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55763342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keaway (bottom)">
    <p:spTree>
      <p:nvGrpSpPr>
        <p:cNvPr id="1" name=""/>
        <p:cNvGrpSpPr/>
        <p:nvPr/>
      </p:nvGrpSpPr>
      <p:grpSpPr>
        <a:xfrm>
          <a:off x="0" y="0"/>
          <a:ext cx="0" cy="0"/>
          <a:chOff x="0" y="0"/>
          <a:chExt cx="0" cy="0"/>
        </a:xfrm>
      </p:grpSpPr>
      <p:sp>
        <p:nvSpPr>
          <p:cNvPr id="7" name="Rectangle 6"/>
          <p:cNvSpPr/>
          <p:nvPr/>
        </p:nvSpPr>
        <p:spPr>
          <a:xfrm>
            <a:off x="0" y="1343607"/>
            <a:ext cx="12192000" cy="38087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0" y="5210828"/>
            <a:ext cx="12192000" cy="868241"/>
          </a:xfrm>
          <a:solidFill>
            <a:schemeClr val="accent1"/>
          </a:solidFill>
        </p:spPr>
        <p:txBody>
          <a:bodyPr wrap="square" lIns="274320" tIns="91440" rIns="274320" bIns="91440" anchor="ctr" anchorCtr="0"/>
          <a:lstStyle>
            <a:lvl1pPr marL="0" indent="0" algn="ctr">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5"/>
          </p:nvPr>
        </p:nvSpPr>
        <p:spPr>
          <a:xfrm>
            <a:off x="484719" y="1706880"/>
            <a:ext cx="11222567" cy="32321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60162673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ubtitle and Takeaway">
    <p:spTree>
      <p:nvGrpSpPr>
        <p:cNvPr id="1" name=""/>
        <p:cNvGrpSpPr/>
        <p:nvPr/>
      </p:nvGrpSpPr>
      <p:grpSpPr>
        <a:xfrm>
          <a:off x="0" y="0"/>
          <a:ext cx="0" cy="0"/>
          <a:chOff x="0" y="0"/>
          <a:chExt cx="0" cy="0"/>
        </a:xfrm>
      </p:grpSpPr>
      <p:sp>
        <p:nvSpPr>
          <p:cNvPr id="7" name="Rectangle 6"/>
          <p:cNvSpPr/>
          <p:nvPr/>
        </p:nvSpPr>
        <p:spPr>
          <a:xfrm>
            <a:off x="0" y="1343607"/>
            <a:ext cx="12192000" cy="38087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0" y="5210828"/>
            <a:ext cx="12192000" cy="868241"/>
          </a:xfrm>
          <a:solidFill>
            <a:schemeClr val="accent1"/>
          </a:solidFill>
        </p:spPr>
        <p:txBody>
          <a:bodyPr wrap="square" lIns="274320" tIns="91440" rIns="274320" bIns="91440" anchor="ctr" anchorCtr="0"/>
          <a:lstStyle>
            <a:lvl1pPr marL="0" indent="0" algn="ctr">
              <a:buNone/>
              <a:defRPr sz="2667" baseline="0">
                <a:solidFill>
                  <a:schemeClr val="bg1"/>
                </a:solidFill>
              </a:defRPr>
            </a:lvl1pPr>
          </a:lstStyle>
          <a:p>
            <a:pPr lvl="0"/>
            <a:r>
              <a:rPr lang="en-US"/>
              <a:t>Edit Master text styles</a:t>
            </a:r>
          </a:p>
        </p:txBody>
      </p:sp>
      <p:sp>
        <p:nvSpPr>
          <p:cNvPr id="8" name="Content Placeholder 3"/>
          <p:cNvSpPr>
            <a:spLocks noGrp="1"/>
          </p:cNvSpPr>
          <p:nvPr>
            <p:ph sz="quarter" idx="10"/>
          </p:nvPr>
        </p:nvSpPr>
        <p:spPr>
          <a:xfrm>
            <a:off x="484719" y="2072641"/>
            <a:ext cx="11222567" cy="2937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484719" y="1528235"/>
            <a:ext cx="10979149" cy="469900"/>
          </a:xfrm>
        </p:spPr>
        <p:txBody>
          <a:bodyPr/>
          <a:lstStyle>
            <a:lvl1pPr marL="0" indent="0">
              <a:buNone/>
              <a:defRPr sz="3200">
                <a:solidFill>
                  <a:schemeClr val="accent1"/>
                </a:solidFill>
                <a:latin typeface="+mj-lt"/>
              </a:defRPr>
            </a:lvl1pPr>
            <a:lvl2pPr marL="309019" indent="0">
              <a:buNone/>
              <a:defRPr sz="3200">
                <a:solidFill>
                  <a:schemeClr val="accent1"/>
                </a:solidFill>
                <a:latin typeface="+mj-lt"/>
              </a:defRPr>
            </a:lvl2pPr>
            <a:lvl3pPr marL="609570" indent="0">
              <a:buNone/>
              <a:defRPr sz="3200">
                <a:solidFill>
                  <a:schemeClr val="accent1"/>
                </a:solidFill>
                <a:latin typeface="+mj-lt"/>
              </a:defRPr>
            </a:lvl3pPr>
            <a:lvl4pPr marL="918588" indent="0">
              <a:buNone/>
              <a:defRPr sz="3200">
                <a:solidFill>
                  <a:schemeClr val="accent1"/>
                </a:solidFill>
                <a:latin typeface="+mj-lt"/>
              </a:defRPr>
            </a:lvl4pPr>
            <a:lvl5pPr marL="1219140" indent="0">
              <a:buNone/>
              <a:defRPr sz="3200">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259058464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and Takeaway (left)">
    <p:spTree>
      <p:nvGrpSpPr>
        <p:cNvPr id="1" name=""/>
        <p:cNvGrpSpPr/>
        <p:nvPr/>
      </p:nvGrpSpPr>
      <p:grpSpPr>
        <a:xfrm>
          <a:off x="0" y="0"/>
          <a:ext cx="0" cy="0"/>
          <a:chOff x="0" y="0"/>
          <a:chExt cx="0" cy="0"/>
        </a:xfrm>
      </p:grpSpPr>
      <p:sp>
        <p:nvSpPr>
          <p:cNvPr id="7" name="Rectangle 6"/>
          <p:cNvSpPr/>
          <p:nvPr/>
        </p:nvSpPr>
        <p:spPr>
          <a:xfrm>
            <a:off x="3452092" y="1343609"/>
            <a:ext cx="8739909"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776022">
              <a:defRPr/>
            </a:pPr>
            <a:endParaRPr lang="en-US" sz="695">
              <a:solidFill>
                <a:srgbClr val="FFFFFF"/>
              </a:solidFill>
            </a:endParaRPr>
          </a:p>
        </p:txBody>
      </p:sp>
      <p:sp>
        <p:nvSpPr>
          <p:cNvPr id="11" name="Text Placeholder 10"/>
          <p:cNvSpPr>
            <a:spLocks noGrp="1"/>
          </p:cNvSpPr>
          <p:nvPr>
            <p:ph type="body" sz="quarter" idx="16"/>
          </p:nvPr>
        </p:nvSpPr>
        <p:spPr>
          <a:xfrm>
            <a:off x="1" y="1343609"/>
            <a:ext cx="3408219" cy="4735459"/>
          </a:xfrm>
          <a:solidFill>
            <a:schemeClr val="accent1"/>
          </a:solidFill>
        </p:spPr>
        <p:txBody>
          <a:bodyPr lIns="274320" tIns="137160" rIns="91440" bIns="182880" anchor="ctr"/>
          <a:lstStyle>
            <a:lvl1pPr marL="0" indent="0" algn="l">
              <a:buClr>
                <a:schemeClr val="bg1"/>
              </a:buClr>
              <a:buNone/>
              <a:defRPr sz="2667">
                <a:solidFill>
                  <a:schemeClr val="bg1"/>
                </a:solidFill>
              </a:defRPr>
            </a:lvl1pPr>
            <a:lvl2pPr marL="226473" indent="0" algn="ctr">
              <a:buClr>
                <a:schemeClr val="bg1"/>
              </a:buClr>
              <a:buNone/>
              <a:defRPr>
                <a:solidFill>
                  <a:schemeClr val="bg1"/>
                </a:solidFill>
              </a:defRPr>
            </a:lvl2pPr>
            <a:lvl3pPr marL="459294"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p:txBody>
      </p:sp>
      <p:sp>
        <p:nvSpPr>
          <p:cNvPr id="4" name="Content Placeholder 3"/>
          <p:cNvSpPr>
            <a:spLocks noGrp="1"/>
          </p:cNvSpPr>
          <p:nvPr>
            <p:ph sz="quarter" idx="17"/>
          </p:nvPr>
        </p:nvSpPr>
        <p:spPr>
          <a:xfrm>
            <a:off x="3599145" y="2072640"/>
            <a:ext cx="8108139" cy="389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3599148" y="1528235"/>
            <a:ext cx="8002305" cy="469900"/>
          </a:xfrm>
        </p:spPr>
        <p:txBody>
          <a:bodyPr/>
          <a:lstStyle>
            <a:lvl1pPr marL="0" indent="0">
              <a:buNone/>
              <a:defRPr sz="3200">
                <a:solidFill>
                  <a:schemeClr val="accent1"/>
                </a:solidFill>
                <a:latin typeface="+mj-lt"/>
              </a:defRPr>
            </a:lvl1pPr>
            <a:lvl2pPr marL="309019" indent="0">
              <a:buNone/>
              <a:defRPr sz="3200">
                <a:solidFill>
                  <a:schemeClr val="accent1"/>
                </a:solidFill>
                <a:latin typeface="+mj-lt"/>
              </a:defRPr>
            </a:lvl2pPr>
            <a:lvl3pPr marL="609570" indent="0">
              <a:buNone/>
              <a:defRPr sz="3200">
                <a:solidFill>
                  <a:schemeClr val="accent1"/>
                </a:solidFill>
                <a:latin typeface="+mj-lt"/>
              </a:defRPr>
            </a:lvl3pPr>
            <a:lvl4pPr marL="918588" indent="0">
              <a:buNone/>
              <a:defRPr sz="3200">
                <a:solidFill>
                  <a:schemeClr val="accent1"/>
                </a:solidFill>
                <a:latin typeface="+mj-lt"/>
              </a:defRPr>
            </a:lvl4pPr>
            <a:lvl5pPr marL="1219140" indent="0">
              <a:buNone/>
              <a:defRPr sz="3200">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2492022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6151420" y="1343610"/>
            <a:ext cx="2992581" cy="4736884"/>
          </a:xfrm>
        </p:spPr>
        <p:txBody>
          <a:bodyPr/>
          <a:lstStyle/>
          <a:p>
            <a:r>
              <a:rPr lang="en-US"/>
              <a:t>Click icon to add picture</a:t>
            </a:r>
          </a:p>
        </p:txBody>
      </p:sp>
      <p:sp>
        <p:nvSpPr>
          <p:cNvPr id="6" name="Picture Placeholder 5"/>
          <p:cNvSpPr>
            <a:spLocks noGrp="1"/>
          </p:cNvSpPr>
          <p:nvPr>
            <p:ph type="pic" sz="quarter" idx="12"/>
          </p:nvPr>
        </p:nvSpPr>
        <p:spPr>
          <a:xfrm>
            <a:off x="1" y="3777426"/>
            <a:ext cx="3020291" cy="2303068"/>
          </a:xfrm>
        </p:spPr>
        <p:txBody>
          <a:bodyPr/>
          <a:lstStyle/>
          <a:p>
            <a:r>
              <a:rPr lang="en-US"/>
              <a:t>Click icon to add picture</a:t>
            </a:r>
          </a:p>
        </p:txBody>
      </p:sp>
      <p:sp>
        <p:nvSpPr>
          <p:cNvPr id="8" name="Picture Placeholder 7"/>
          <p:cNvSpPr>
            <a:spLocks noGrp="1"/>
          </p:cNvSpPr>
          <p:nvPr>
            <p:ph type="pic" sz="quarter" idx="13"/>
          </p:nvPr>
        </p:nvSpPr>
        <p:spPr>
          <a:xfrm>
            <a:off x="0" y="1343609"/>
            <a:ext cx="6096000" cy="2379307"/>
          </a:xfrm>
        </p:spPr>
        <p:txBody>
          <a:bodyPr/>
          <a:lstStyle/>
          <a:p>
            <a:r>
              <a:rPr lang="en-US"/>
              <a:t>Click icon to add picture</a:t>
            </a:r>
          </a:p>
        </p:txBody>
      </p:sp>
      <p:sp>
        <p:nvSpPr>
          <p:cNvPr id="10" name="Picture Placeholder 9"/>
          <p:cNvSpPr>
            <a:spLocks noGrp="1"/>
          </p:cNvSpPr>
          <p:nvPr>
            <p:ph type="pic" sz="quarter" idx="14"/>
          </p:nvPr>
        </p:nvSpPr>
        <p:spPr>
          <a:xfrm>
            <a:off x="9188724" y="3777425"/>
            <a:ext cx="2992581" cy="2301643"/>
          </a:xfrm>
        </p:spPr>
        <p:txBody>
          <a:bodyPr/>
          <a:lstStyle/>
          <a:p>
            <a:r>
              <a:rPr lang="en-US"/>
              <a:t>Click icon to add picture</a:t>
            </a:r>
          </a:p>
        </p:txBody>
      </p:sp>
      <p:sp>
        <p:nvSpPr>
          <p:cNvPr id="12" name="Picture Placeholder 11"/>
          <p:cNvSpPr>
            <a:spLocks noGrp="1"/>
          </p:cNvSpPr>
          <p:nvPr>
            <p:ph type="pic" sz="quarter" idx="15"/>
          </p:nvPr>
        </p:nvSpPr>
        <p:spPr>
          <a:xfrm>
            <a:off x="9186295" y="1343609"/>
            <a:ext cx="2992581" cy="2379307"/>
          </a:xfrm>
        </p:spPr>
        <p:txBody>
          <a:bodyPr/>
          <a:lstStyle/>
          <a:p>
            <a:r>
              <a:rPr lang="en-US"/>
              <a:t>Click icon to add picture</a:t>
            </a:r>
          </a:p>
        </p:txBody>
      </p:sp>
      <p:sp>
        <p:nvSpPr>
          <p:cNvPr id="16" name="Picture Placeholder 15"/>
          <p:cNvSpPr>
            <a:spLocks noGrp="1"/>
          </p:cNvSpPr>
          <p:nvPr>
            <p:ph type="pic" sz="quarter" idx="17"/>
          </p:nvPr>
        </p:nvSpPr>
        <p:spPr>
          <a:xfrm>
            <a:off x="3075709" y="3777425"/>
            <a:ext cx="3020291" cy="2301643"/>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0761743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4"/>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7" y="617711"/>
            <a:ext cx="11222376" cy="625877"/>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6330652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343609"/>
            <a:ext cx="12192000" cy="4735459"/>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68467569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Photo w/Label">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2318712" y="1564919"/>
            <a:ext cx="3685309" cy="3415004"/>
          </a:xfrm>
        </p:spPr>
        <p:txBody>
          <a:bodyPr/>
          <a:lstStyle/>
          <a:p>
            <a:r>
              <a:rPr lang="en-US"/>
              <a:t>Click icon to add picture</a:t>
            </a:r>
          </a:p>
        </p:txBody>
      </p:sp>
      <p:sp>
        <p:nvSpPr>
          <p:cNvPr id="11" name="Picture Placeholder 10"/>
          <p:cNvSpPr>
            <a:spLocks noGrp="1"/>
          </p:cNvSpPr>
          <p:nvPr>
            <p:ph type="pic" sz="quarter" idx="15"/>
          </p:nvPr>
        </p:nvSpPr>
        <p:spPr>
          <a:xfrm>
            <a:off x="6206836" y="1564919"/>
            <a:ext cx="3685309" cy="3415004"/>
          </a:xfrm>
        </p:spPr>
        <p:txBody>
          <a:bodyPr/>
          <a:lstStyle/>
          <a:p>
            <a:r>
              <a:rPr lang="en-US"/>
              <a:t>Click icon to add picture</a:t>
            </a:r>
          </a:p>
        </p:txBody>
      </p:sp>
      <p:sp>
        <p:nvSpPr>
          <p:cNvPr id="13" name="Text Placeholder 12"/>
          <p:cNvSpPr>
            <a:spLocks noGrp="1"/>
          </p:cNvSpPr>
          <p:nvPr>
            <p:ph type="body" sz="quarter" idx="16"/>
          </p:nvPr>
        </p:nvSpPr>
        <p:spPr>
          <a:xfrm>
            <a:off x="2318714" y="4979924"/>
            <a:ext cx="3684924" cy="895739"/>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14" name="Text Placeholder 12"/>
          <p:cNvSpPr>
            <a:spLocks noGrp="1"/>
          </p:cNvSpPr>
          <p:nvPr>
            <p:ph type="body" sz="quarter" idx="17"/>
          </p:nvPr>
        </p:nvSpPr>
        <p:spPr>
          <a:xfrm>
            <a:off x="6207223" y="4979924"/>
            <a:ext cx="3684924" cy="895739"/>
          </a:xfrm>
          <a:solidFill>
            <a:schemeClr val="accent1"/>
          </a:solidFill>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87147538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 y="1343609"/>
            <a:ext cx="4045527" cy="4735459"/>
          </a:xfrm>
        </p:spPr>
        <p:txBody>
          <a:bodyPr/>
          <a:lstStyle/>
          <a:p>
            <a:r>
              <a:rPr lang="en-US"/>
              <a:t>Click icon to add picture</a:t>
            </a:r>
          </a:p>
        </p:txBody>
      </p:sp>
      <p:sp>
        <p:nvSpPr>
          <p:cNvPr id="12" name="Picture Placeholder 7"/>
          <p:cNvSpPr>
            <a:spLocks noGrp="1"/>
          </p:cNvSpPr>
          <p:nvPr>
            <p:ph type="pic" sz="quarter" idx="15"/>
          </p:nvPr>
        </p:nvSpPr>
        <p:spPr>
          <a:xfrm>
            <a:off x="8146475" y="1343609"/>
            <a:ext cx="4045527" cy="4735459"/>
          </a:xfrm>
        </p:spPr>
        <p:txBody>
          <a:bodyPr/>
          <a:lstStyle/>
          <a:p>
            <a:r>
              <a:rPr lang="en-US"/>
              <a:t>Click icon to add picture</a:t>
            </a:r>
            <a:endParaRPr lang="en-US" dirty="0"/>
          </a:p>
        </p:txBody>
      </p:sp>
      <p:sp>
        <p:nvSpPr>
          <p:cNvPr id="9" name="Text Placeholder 8"/>
          <p:cNvSpPr>
            <a:spLocks noGrp="1"/>
          </p:cNvSpPr>
          <p:nvPr>
            <p:ph type="body" sz="quarter" idx="16"/>
          </p:nvPr>
        </p:nvSpPr>
        <p:spPr>
          <a:xfrm>
            <a:off x="4084320" y="1341121"/>
            <a:ext cx="4023360" cy="4737947"/>
          </a:xfrm>
          <a:solidFill>
            <a:schemeClr val="accent1"/>
          </a:solidFill>
        </p:spPr>
        <p:txBody>
          <a:bodyPr lIns="182880" tIns="182880" rIns="182880" bIns="182880" anchor="ctr" anchorCtr="0"/>
          <a:lstStyle>
            <a:lvl1pPr marL="0" indent="0" algn="l">
              <a:spcBef>
                <a:spcPts val="727"/>
              </a:spcBef>
              <a:buNone/>
              <a:defRPr sz="2667" baseline="0">
                <a:solidFill>
                  <a:schemeClr val="bg1"/>
                </a:solidFill>
              </a:defRPr>
            </a:lvl1pPr>
          </a:lstStyle>
          <a:p>
            <a:pPr lvl="0"/>
            <a:r>
              <a:rPr lang="en-US"/>
              <a:t>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16066600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hoto and Content (right)">
    <p:spTree>
      <p:nvGrpSpPr>
        <p:cNvPr id="1" name=""/>
        <p:cNvGrpSpPr/>
        <p:nvPr/>
      </p:nvGrpSpPr>
      <p:grpSpPr>
        <a:xfrm>
          <a:off x="0" y="0"/>
          <a:ext cx="0" cy="0"/>
          <a:chOff x="0" y="0"/>
          <a:chExt cx="0" cy="0"/>
        </a:xfrm>
      </p:grpSpPr>
      <p:sp>
        <p:nvSpPr>
          <p:cNvPr id="7" name="Rectangle 6"/>
          <p:cNvSpPr/>
          <p:nvPr/>
        </p:nvSpPr>
        <p:spPr>
          <a:xfrm>
            <a:off x="1" y="1343609"/>
            <a:ext cx="8005944"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8064401" y="1343222"/>
            <a:ext cx="4128655" cy="3817503"/>
          </a:xfrm>
        </p:spPr>
        <p:txBody>
          <a:bodyPr/>
          <a:lstStyle/>
          <a:p>
            <a:r>
              <a:rPr lang="en-US"/>
              <a:t>Click icon to add picture</a:t>
            </a:r>
            <a:endParaRPr lang="en-US" dirty="0"/>
          </a:p>
        </p:txBody>
      </p:sp>
      <p:sp>
        <p:nvSpPr>
          <p:cNvPr id="10" name="Text Placeholder 12"/>
          <p:cNvSpPr>
            <a:spLocks noGrp="1"/>
          </p:cNvSpPr>
          <p:nvPr>
            <p:ph type="body" sz="quarter" idx="16"/>
          </p:nvPr>
        </p:nvSpPr>
        <p:spPr>
          <a:xfrm>
            <a:off x="8064399" y="5160725"/>
            <a:ext cx="4128128" cy="918345"/>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7"/>
          </p:nvPr>
        </p:nvSpPr>
        <p:spPr>
          <a:xfrm>
            <a:off x="484719" y="1706882"/>
            <a:ext cx="7521228" cy="4230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17404915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hoto and Content (left)">
    <p:spTree>
      <p:nvGrpSpPr>
        <p:cNvPr id="1" name=""/>
        <p:cNvGrpSpPr/>
        <p:nvPr/>
      </p:nvGrpSpPr>
      <p:grpSpPr>
        <a:xfrm>
          <a:off x="0" y="0"/>
          <a:ext cx="0" cy="0"/>
          <a:chOff x="0" y="0"/>
          <a:chExt cx="0" cy="0"/>
        </a:xfrm>
      </p:grpSpPr>
      <p:sp>
        <p:nvSpPr>
          <p:cNvPr id="7" name="Rectangle 6"/>
          <p:cNvSpPr/>
          <p:nvPr/>
        </p:nvSpPr>
        <p:spPr>
          <a:xfrm>
            <a:off x="4186697" y="1343609"/>
            <a:ext cx="8005304"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411" y="1343222"/>
            <a:ext cx="4128655" cy="3821447"/>
          </a:xfrm>
        </p:spPr>
        <p:txBody>
          <a:bodyPr/>
          <a:lstStyle/>
          <a:p>
            <a:r>
              <a:rPr lang="en-US"/>
              <a:t>Click icon to add picture</a:t>
            </a:r>
          </a:p>
        </p:txBody>
      </p:sp>
      <p:sp>
        <p:nvSpPr>
          <p:cNvPr id="10" name="Text Placeholder 12"/>
          <p:cNvSpPr>
            <a:spLocks noGrp="1"/>
          </p:cNvSpPr>
          <p:nvPr>
            <p:ph type="body" sz="quarter" idx="16"/>
          </p:nvPr>
        </p:nvSpPr>
        <p:spPr>
          <a:xfrm>
            <a:off x="-413" y="5164667"/>
            <a:ext cx="4128128" cy="914400"/>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7"/>
          </p:nvPr>
        </p:nvSpPr>
        <p:spPr>
          <a:xfrm>
            <a:off x="4300604" y="1706882"/>
            <a:ext cx="7406681" cy="4297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89745368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18599483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59276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0395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032392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656245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4"/>
          </p:nvPr>
        </p:nvSpPr>
        <p:spPr>
          <a:xfrm>
            <a:off x="484717" y="1706882"/>
            <a:ext cx="5509683" cy="4152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7" y="617711"/>
            <a:ext cx="11222376" cy="625877"/>
          </a:xfrm>
        </p:spPr>
        <p:txBody>
          <a:bodyPr wrap="square" anchor="b">
            <a:spAutoFit/>
          </a:bodyPr>
          <a:lstStyle>
            <a:lvl1pPr>
              <a:defRPr spc="0" baseline="0"/>
            </a:lvl1pPr>
          </a:lstStyle>
          <a:p>
            <a:r>
              <a:rPr lang="en-US" dirty="0"/>
              <a:t>CLICK TO EDIT MASTER TITLE STYLE</a:t>
            </a:r>
          </a:p>
        </p:txBody>
      </p:sp>
      <p:sp>
        <p:nvSpPr>
          <p:cNvPr id="5" name="Content Placeholder 3"/>
          <p:cNvSpPr>
            <a:spLocks noGrp="1"/>
          </p:cNvSpPr>
          <p:nvPr>
            <p:ph sz="quarter" idx="15"/>
          </p:nvPr>
        </p:nvSpPr>
        <p:spPr>
          <a:xfrm>
            <a:off x="6197412" y="1706882"/>
            <a:ext cx="5509683" cy="4152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051587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88166" y="2671234"/>
            <a:ext cx="6815669" cy="1515533"/>
          </a:xfrm>
          <a:noFill/>
        </p:spPr>
        <p:txBody>
          <a:bodyPr anchor="b">
            <a:noAutofit/>
          </a:bodyPr>
          <a:lstStyle>
            <a:lvl1pPr algn="ctr">
              <a:defRPr sz="7000" cap="none">
                <a:solidFill>
                  <a:schemeClr val="bg1"/>
                </a:solidFill>
                <a:effectLst/>
              </a:defRPr>
            </a:lvl1pPr>
          </a:lstStyle>
          <a:p>
            <a:r>
              <a:rPr lang="en-US" dirty="0"/>
              <a:t>CLICK TO EDIT MASTER TITLE STYLE</a:t>
            </a:r>
          </a:p>
        </p:txBody>
      </p:sp>
    </p:spTree>
    <p:extLst>
      <p:ext uri="{BB962C8B-B14F-4D97-AF65-F5344CB8AC3E}">
        <p14:creationId xmlns:p14="http://schemas.microsoft.com/office/powerpoint/2010/main" val="4137468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340096"/>
          </a:xfrm>
          <a:prstGeom prst="rect">
            <a:avLst/>
          </a:prstGeom>
        </p:spPr>
      </p:pic>
      <p:sp>
        <p:nvSpPr>
          <p:cNvPr id="13" name="Text Placeholder 12"/>
          <p:cNvSpPr>
            <a:spLocks noGrp="1"/>
          </p:cNvSpPr>
          <p:nvPr>
            <p:ph type="body" sz="quarter" idx="13" hasCustomPrompt="1"/>
          </p:nvPr>
        </p:nvSpPr>
        <p:spPr>
          <a:xfrm>
            <a:off x="762001" y="5947240"/>
            <a:ext cx="9932459" cy="393141"/>
          </a:xfrm>
        </p:spPr>
        <p:txBody>
          <a:bodyPr tIns="0"/>
          <a:lstStyle>
            <a:lvl1pPr marL="0" indent="0" algn="l">
              <a:spcBef>
                <a:spcPts val="0"/>
              </a:spcBef>
              <a:spcAft>
                <a:spcPts val="0"/>
              </a:spcAft>
              <a:buNone/>
              <a:defRPr sz="2667"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762001" y="5469637"/>
            <a:ext cx="9932459" cy="461699"/>
          </a:xfrm>
        </p:spPr>
        <p:txBody>
          <a:bodyPr rIns="0" anchor="ctr"/>
          <a:lstStyle>
            <a:lvl1pPr marL="0" indent="0" algn="l">
              <a:buNone/>
              <a:defRPr sz="32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762004" y="1987769"/>
            <a:ext cx="9921913" cy="685800"/>
          </a:xfrm>
          <a:prstGeom prst="rect">
            <a:avLst/>
          </a:prstGeom>
        </p:spPr>
        <p:txBody>
          <a:bodyPr vert="horz" lIns="0" tIns="0" rIns="0" bIns="0" anchor="ctr">
            <a:noAutofit/>
          </a:bodyPr>
          <a:lstStyle>
            <a:lvl1pPr algn="l">
              <a:defRPr sz="4800" b="1" spc="0" baseline="0">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265" y="5943651"/>
            <a:ext cx="3575867" cy="853440"/>
          </a:xfrm>
          <a:prstGeom prst="rect">
            <a:avLst/>
          </a:prstGeom>
        </p:spPr>
      </p:pic>
    </p:spTree>
    <p:extLst>
      <p:ext uri="{BB962C8B-B14F-4D97-AF65-F5344CB8AC3E}">
        <p14:creationId xmlns:p14="http://schemas.microsoft.com/office/powerpoint/2010/main" val="265389494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ction Slide_3">
    <p:spTree>
      <p:nvGrpSpPr>
        <p:cNvPr id="1" name=""/>
        <p:cNvGrpSpPr/>
        <p:nvPr/>
      </p:nvGrpSpPr>
      <p:grpSpPr>
        <a:xfrm>
          <a:off x="0" y="0"/>
          <a:ext cx="0" cy="0"/>
          <a:chOff x="0" y="0"/>
          <a:chExt cx="0" cy="0"/>
        </a:xfrm>
      </p:grpSpPr>
      <p:sp>
        <p:nvSpPr>
          <p:cNvPr id="6" name="Rectangle 5"/>
          <p:cNvSpPr/>
          <p:nvPr/>
        </p:nvSpPr>
        <p:spPr>
          <a:xfrm>
            <a:off x="0" y="5811520"/>
            <a:ext cx="12192000" cy="10464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2" name="Title 1"/>
          <p:cNvSpPr>
            <a:spLocks noGrp="1"/>
          </p:cNvSpPr>
          <p:nvPr>
            <p:ph type="title" hasCustomPrompt="1"/>
          </p:nvPr>
        </p:nvSpPr>
        <p:spPr>
          <a:xfrm>
            <a:off x="762004" y="2396404"/>
            <a:ext cx="9921913" cy="685800"/>
          </a:xfrm>
          <a:prstGeom prst="rect">
            <a:avLst/>
          </a:prstGeom>
        </p:spPr>
        <p:txBody>
          <a:bodyPr vert="horz" lIns="0" tIns="0" rIns="0" bIns="0" anchor="ctr">
            <a:noAutofit/>
          </a:bodyPr>
          <a:lstStyle>
            <a:lvl1pPr algn="l">
              <a:defRPr sz="4800" b="1" spc="0" baseline="0">
                <a:solidFill>
                  <a:schemeClr val="accent1"/>
                </a:solidFill>
                <a:effectLst/>
                <a:latin typeface="Calibri" panose="020F0502020204030204" pitchFamily="34" charset="0"/>
              </a:defRPr>
            </a:lvl1pPr>
          </a:lstStyle>
          <a:p>
            <a:r>
              <a:rPr lang="en-US" dirty="0"/>
              <a:t>CLICK TO EDIT MASTER TITLE STYLE</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2097" y="6144221"/>
            <a:ext cx="2554191" cy="609600"/>
          </a:xfrm>
          <a:prstGeom prst="rect">
            <a:avLst/>
          </a:prstGeom>
        </p:spPr>
      </p:pic>
    </p:spTree>
    <p:extLst>
      <p:ext uri="{BB962C8B-B14F-4D97-AF65-F5344CB8AC3E}">
        <p14:creationId xmlns:p14="http://schemas.microsoft.com/office/powerpoint/2010/main" val="358968952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343610"/>
            <a:ext cx="12192000" cy="47288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88479105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4"/>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7" y="617711"/>
            <a:ext cx="11222376" cy="625877"/>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28037770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4"/>
          </p:nvPr>
        </p:nvSpPr>
        <p:spPr>
          <a:xfrm>
            <a:off x="484717" y="1706882"/>
            <a:ext cx="5509683" cy="4152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7" y="617711"/>
            <a:ext cx="11222376" cy="625877"/>
          </a:xfrm>
        </p:spPr>
        <p:txBody>
          <a:bodyPr wrap="square" anchor="b">
            <a:spAutoFit/>
          </a:bodyPr>
          <a:lstStyle>
            <a:lvl1pPr>
              <a:defRPr spc="0" baseline="0"/>
            </a:lvl1pPr>
          </a:lstStyle>
          <a:p>
            <a:r>
              <a:rPr lang="en-US" dirty="0"/>
              <a:t>CLICK TO EDIT MASTER TITLE STYLE</a:t>
            </a:r>
          </a:p>
        </p:txBody>
      </p:sp>
      <p:sp>
        <p:nvSpPr>
          <p:cNvPr id="5" name="Content Placeholder 3"/>
          <p:cNvSpPr>
            <a:spLocks noGrp="1"/>
          </p:cNvSpPr>
          <p:nvPr>
            <p:ph sz="quarter" idx="15"/>
          </p:nvPr>
        </p:nvSpPr>
        <p:spPr>
          <a:xfrm>
            <a:off x="6197412" y="1706882"/>
            <a:ext cx="5509683" cy="4152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35266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ubtitle and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0"/>
          </p:nvPr>
        </p:nvSpPr>
        <p:spPr>
          <a:xfrm>
            <a:off x="484719" y="2072642"/>
            <a:ext cx="11222567"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8" y="617601"/>
            <a:ext cx="11222567" cy="625877"/>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484719" y="1528235"/>
            <a:ext cx="11222565"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272352069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Subtitle and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0"/>
          </p:nvPr>
        </p:nvSpPr>
        <p:spPr>
          <a:xfrm>
            <a:off x="484717" y="2072642"/>
            <a:ext cx="5510784"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8" y="617601"/>
            <a:ext cx="11222567" cy="625877"/>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484717" y="1528235"/>
            <a:ext cx="5510784"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
        <p:nvSpPr>
          <p:cNvPr id="6" name="Content Placeholder 3"/>
          <p:cNvSpPr>
            <a:spLocks noGrp="1"/>
          </p:cNvSpPr>
          <p:nvPr>
            <p:ph sz="quarter" idx="12"/>
          </p:nvPr>
        </p:nvSpPr>
        <p:spPr>
          <a:xfrm>
            <a:off x="6196499" y="2072642"/>
            <a:ext cx="5510784"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3"/>
          </p:nvPr>
        </p:nvSpPr>
        <p:spPr>
          <a:xfrm>
            <a:off x="6196499" y="1528235"/>
            <a:ext cx="5510784"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197499483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161393" y="1343607"/>
            <a:ext cx="3879273" cy="4735460"/>
          </a:xfrm>
        </p:spPr>
        <p:txBody>
          <a:bodyPr/>
          <a:lstStyle/>
          <a:p>
            <a:r>
              <a:rPr lang="en-US"/>
              <a:t>Click icon to add picture</a:t>
            </a:r>
          </a:p>
        </p:txBody>
      </p:sp>
      <p:sp>
        <p:nvSpPr>
          <p:cNvPr id="13" name="Picture Placeholder 12"/>
          <p:cNvSpPr>
            <a:spLocks noGrp="1"/>
          </p:cNvSpPr>
          <p:nvPr>
            <p:ph type="pic" sz="quarter" idx="14"/>
          </p:nvPr>
        </p:nvSpPr>
        <p:spPr>
          <a:xfrm>
            <a:off x="8088340" y="1343607"/>
            <a:ext cx="4100945" cy="4735460"/>
          </a:xfrm>
        </p:spPr>
        <p:txBody>
          <a:bodyPr/>
          <a:lstStyle/>
          <a:p>
            <a:r>
              <a:rPr lang="en-US"/>
              <a:t>Click icon to add picture</a:t>
            </a:r>
          </a:p>
        </p:txBody>
      </p:sp>
      <p:sp>
        <p:nvSpPr>
          <p:cNvPr id="6" name="Picture Placeholder 5"/>
          <p:cNvSpPr>
            <a:spLocks noGrp="1"/>
          </p:cNvSpPr>
          <p:nvPr>
            <p:ph type="pic" sz="quarter" idx="15"/>
          </p:nvPr>
        </p:nvSpPr>
        <p:spPr>
          <a:xfrm>
            <a:off x="2" y="1343607"/>
            <a:ext cx="4100945" cy="4735460"/>
          </a:xfrm>
        </p:spPr>
        <p:txBody>
          <a:bodyPr/>
          <a:lstStyle/>
          <a:p>
            <a:r>
              <a:rPr lang="en-US"/>
              <a:t>Click icon to add picture</a:t>
            </a:r>
            <a:endParaRPr lang="en-US" dirty="0"/>
          </a:p>
        </p:txBody>
      </p:sp>
      <p:sp>
        <p:nvSpPr>
          <p:cNvPr id="2" name="Title 1"/>
          <p:cNvSpPr>
            <a:spLocks noGrp="1"/>
          </p:cNvSpPr>
          <p:nvPr>
            <p:ph type="title" hasCustomPrompt="1"/>
          </p:nvPr>
        </p:nvSpPr>
        <p:spPr>
          <a:xfrm>
            <a:off x="484719" y="617711"/>
            <a:ext cx="11222567" cy="625877"/>
          </a:xfrm>
          <a:prstGeom prst="rect">
            <a:avLst/>
          </a:prstGeom>
        </p:spPr>
        <p:txBody>
          <a:bodyPr vert="horz" wrap="square" lIns="91440" tIns="45720" rIns="91440" bIns="45720" anchor="b" anchorCtr="0">
            <a:spAutoFit/>
          </a:bodyPr>
          <a:lstStyle>
            <a:lvl1pPr algn="l">
              <a:lnSpc>
                <a:spcPct val="100000"/>
              </a:lnSpc>
              <a:defRPr lang="en-US" sz="3467"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16578548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343609"/>
            <a:ext cx="8035636" cy="4735459"/>
          </a:xfrm>
        </p:spPr>
        <p:txBody>
          <a:bodyPr/>
          <a:lstStyle/>
          <a:p>
            <a:r>
              <a:rPr lang="en-US"/>
              <a:t>Click icon to add picture</a:t>
            </a:r>
          </a:p>
        </p:txBody>
      </p:sp>
      <p:sp>
        <p:nvSpPr>
          <p:cNvPr id="4" name="Content Placeholder 3"/>
          <p:cNvSpPr>
            <a:spLocks noGrp="1"/>
          </p:cNvSpPr>
          <p:nvPr>
            <p:ph sz="quarter" idx="13"/>
          </p:nvPr>
        </p:nvSpPr>
        <p:spPr>
          <a:xfrm>
            <a:off x="8093323" y="1344086"/>
            <a:ext cx="4098679" cy="4734983"/>
          </a:xfrm>
          <a:solidFill>
            <a:schemeClr val="accent1"/>
          </a:solidFill>
        </p:spPr>
        <p:txBody>
          <a:bodyPr lIns="182880" rIns="274320" anchor="ctr"/>
          <a:lstStyle>
            <a:lvl1pPr marL="0" indent="0">
              <a:buNone/>
              <a:defRPr sz="2933">
                <a:solidFill>
                  <a:schemeClr val="bg1"/>
                </a:solidFill>
              </a:defRPr>
            </a:lvl1pPr>
            <a:lvl2pPr>
              <a:buClr>
                <a:schemeClr val="bg1"/>
              </a:buClr>
              <a:defRPr sz="2667">
                <a:solidFill>
                  <a:schemeClr val="bg1"/>
                </a:solidFill>
              </a:defRPr>
            </a:lvl2pPr>
            <a:lvl3pPr>
              <a:buClr>
                <a:schemeClr val="bg1"/>
              </a:buClr>
              <a:defRPr sz="2400">
                <a:solidFill>
                  <a:schemeClr val="bg1"/>
                </a:solidFill>
              </a:defRPr>
            </a:lvl3pPr>
            <a:lvl4pPr>
              <a:buClr>
                <a:schemeClr val="bg1"/>
              </a:buClr>
              <a:defRPr sz="2133">
                <a:solidFill>
                  <a:schemeClr val="bg1"/>
                </a:solidFill>
              </a:defRPr>
            </a:lvl4pPr>
            <a:lvl5pPr>
              <a:buClr>
                <a:schemeClr val="bg1"/>
              </a:buClr>
              <a:defRPr sz="1867">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9" y="617711"/>
            <a:ext cx="11222567" cy="625877"/>
          </a:xfrm>
          <a:prstGeom prst="rect">
            <a:avLst/>
          </a:prstGeom>
        </p:spPr>
        <p:txBody>
          <a:bodyPr vert="horz" wrap="square" lIns="91440" tIns="45720" rIns="91440" bIns="45720" anchor="b" anchorCtr="0">
            <a:spAutoFit/>
          </a:bodyPr>
          <a:lstStyle>
            <a:lvl1pPr algn="l">
              <a:defRPr sz="3467"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56154529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ubtitle and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0"/>
          </p:nvPr>
        </p:nvSpPr>
        <p:spPr>
          <a:xfrm>
            <a:off x="484719" y="2072642"/>
            <a:ext cx="11222567"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8" y="617601"/>
            <a:ext cx="11222567" cy="625877"/>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484719" y="1528235"/>
            <a:ext cx="11222565"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95858384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Takeaway (right)">
    <p:spTree>
      <p:nvGrpSpPr>
        <p:cNvPr id="1" name=""/>
        <p:cNvGrpSpPr/>
        <p:nvPr/>
      </p:nvGrpSpPr>
      <p:grpSpPr>
        <a:xfrm>
          <a:off x="0" y="0"/>
          <a:ext cx="0" cy="0"/>
          <a:chOff x="0" y="0"/>
          <a:chExt cx="0" cy="0"/>
        </a:xfrm>
      </p:grpSpPr>
      <p:sp>
        <p:nvSpPr>
          <p:cNvPr id="7" name="Rectangle 6"/>
          <p:cNvSpPr/>
          <p:nvPr/>
        </p:nvSpPr>
        <p:spPr>
          <a:xfrm>
            <a:off x="2" y="1343609"/>
            <a:ext cx="8071103" cy="473190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8071103" y="1341121"/>
            <a:ext cx="4133088" cy="4737947"/>
          </a:xfrm>
          <a:solidFill>
            <a:schemeClr val="accent1"/>
          </a:solidFill>
        </p:spPr>
        <p:txBody>
          <a:bodyPr lIns="182880" tIns="91440" rIns="274320" bIns="91440" anchor="ctr" anchorCtr="0"/>
          <a:lstStyle>
            <a:lvl1pPr marL="0" indent="0" algn="l">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5"/>
          </p:nvPr>
        </p:nvSpPr>
        <p:spPr>
          <a:xfrm>
            <a:off x="484719" y="1706880"/>
            <a:ext cx="7586133" cy="4157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94850559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akeaway (bottom)">
    <p:spTree>
      <p:nvGrpSpPr>
        <p:cNvPr id="1" name=""/>
        <p:cNvGrpSpPr/>
        <p:nvPr/>
      </p:nvGrpSpPr>
      <p:grpSpPr>
        <a:xfrm>
          <a:off x="0" y="0"/>
          <a:ext cx="0" cy="0"/>
          <a:chOff x="0" y="0"/>
          <a:chExt cx="0" cy="0"/>
        </a:xfrm>
      </p:grpSpPr>
      <p:sp>
        <p:nvSpPr>
          <p:cNvPr id="7" name="Rectangle 6"/>
          <p:cNvSpPr/>
          <p:nvPr/>
        </p:nvSpPr>
        <p:spPr>
          <a:xfrm>
            <a:off x="0" y="1343607"/>
            <a:ext cx="12192000" cy="38087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0" y="5210828"/>
            <a:ext cx="12192000" cy="868241"/>
          </a:xfrm>
          <a:solidFill>
            <a:schemeClr val="accent1"/>
          </a:solidFill>
        </p:spPr>
        <p:txBody>
          <a:bodyPr wrap="square" lIns="274320" tIns="91440" rIns="274320" bIns="91440" anchor="ctr" anchorCtr="0"/>
          <a:lstStyle>
            <a:lvl1pPr marL="0" indent="0" algn="ctr">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5"/>
          </p:nvPr>
        </p:nvSpPr>
        <p:spPr>
          <a:xfrm>
            <a:off x="484719" y="1706880"/>
            <a:ext cx="11222567" cy="32321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75793906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ubtitle and Takeaway">
    <p:spTree>
      <p:nvGrpSpPr>
        <p:cNvPr id="1" name=""/>
        <p:cNvGrpSpPr/>
        <p:nvPr/>
      </p:nvGrpSpPr>
      <p:grpSpPr>
        <a:xfrm>
          <a:off x="0" y="0"/>
          <a:ext cx="0" cy="0"/>
          <a:chOff x="0" y="0"/>
          <a:chExt cx="0" cy="0"/>
        </a:xfrm>
      </p:grpSpPr>
      <p:sp>
        <p:nvSpPr>
          <p:cNvPr id="7" name="Rectangle 6"/>
          <p:cNvSpPr/>
          <p:nvPr/>
        </p:nvSpPr>
        <p:spPr>
          <a:xfrm>
            <a:off x="0" y="1343607"/>
            <a:ext cx="12192000" cy="38087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10" name="Text Placeholder 9"/>
          <p:cNvSpPr>
            <a:spLocks noGrp="1"/>
          </p:cNvSpPr>
          <p:nvPr>
            <p:ph type="body" sz="quarter" idx="14"/>
          </p:nvPr>
        </p:nvSpPr>
        <p:spPr>
          <a:xfrm>
            <a:off x="0" y="5210828"/>
            <a:ext cx="12192000" cy="868241"/>
          </a:xfrm>
          <a:solidFill>
            <a:schemeClr val="accent1"/>
          </a:solidFill>
        </p:spPr>
        <p:txBody>
          <a:bodyPr wrap="square" lIns="274320" tIns="91440" rIns="274320" bIns="91440" anchor="ctr" anchorCtr="0"/>
          <a:lstStyle>
            <a:lvl1pPr marL="0" indent="0" algn="ctr">
              <a:buNone/>
              <a:defRPr sz="2667" baseline="0">
                <a:solidFill>
                  <a:schemeClr val="bg1"/>
                </a:solidFill>
              </a:defRPr>
            </a:lvl1pPr>
          </a:lstStyle>
          <a:p>
            <a:pPr lvl="0"/>
            <a:r>
              <a:rPr lang="en-US"/>
              <a:t>Edit Master text styles</a:t>
            </a:r>
          </a:p>
        </p:txBody>
      </p:sp>
      <p:sp>
        <p:nvSpPr>
          <p:cNvPr id="8" name="Content Placeholder 3"/>
          <p:cNvSpPr>
            <a:spLocks noGrp="1"/>
          </p:cNvSpPr>
          <p:nvPr>
            <p:ph sz="quarter" idx="10"/>
          </p:nvPr>
        </p:nvSpPr>
        <p:spPr>
          <a:xfrm>
            <a:off x="484719" y="2072641"/>
            <a:ext cx="11222567" cy="2937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484719" y="1528235"/>
            <a:ext cx="10979149" cy="469900"/>
          </a:xfrm>
        </p:spPr>
        <p:txBody>
          <a:bodyPr/>
          <a:lstStyle>
            <a:lvl1pPr marL="0" indent="0">
              <a:buNone/>
              <a:defRPr sz="3200">
                <a:solidFill>
                  <a:schemeClr val="accent1"/>
                </a:solidFill>
                <a:latin typeface="+mj-lt"/>
              </a:defRPr>
            </a:lvl1pPr>
            <a:lvl2pPr marL="309019" indent="0">
              <a:buNone/>
              <a:defRPr sz="3200">
                <a:solidFill>
                  <a:schemeClr val="accent1"/>
                </a:solidFill>
                <a:latin typeface="+mj-lt"/>
              </a:defRPr>
            </a:lvl2pPr>
            <a:lvl3pPr marL="609570" indent="0">
              <a:buNone/>
              <a:defRPr sz="3200">
                <a:solidFill>
                  <a:schemeClr val="accent1"/>
                </a:solidFill>
                <a:latin typeface="+mj-lt"/>
              </a:defRPr>
            </a:lvl3pPr>
            <a:lvl4pPr marL="918588" indent="0">
              <a:buNone/>
              <a:defRPr sz="3200">
                <a:solidFill>
                  <a:schemeClr val="accent1"/>
                </a:solidFill>
                <a:latin typeface="+mj-lt"/>
              </a:defRPr>
            </a:lvl4pPr>
            <a:lvl5pPr marL="1219140" indent="0">
              <a:buNone/>
              <a:defRPr sz="3200">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406935215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Takeaway (left)">
    <p:spTree>
      <p:nvGrpSpPr>
        <p:cNvPr id="1" name=""/>
        <p:cNvGrpSpPr/>
        <p:nvPr/>
      </p:nvGrpSpPr>
      <p:grpSpPr>
        <a:xfrm>
          <a:off x="0" y="0"/>
          <a:ext cx="0" cy="0"/>
          <a:chOff x="0" y="0"/>
          <a:chExt cx="0" cy="0"/>
        </a:xfrm>
      </p:grpSpPr>
      <p:sp>
        <p:nvSpPr>
          <p:cNvPr id="7" name="Rectangle 6"/>
          <p:cNvSpPr/>
          <p:nvPr/>
        </p:nvSpPr>
        <p:spPr>
          <a:xfrm>
            <a:off x="3452092" y="1343609"/>
            <a:ext cx="8739909"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776022">
              <a:defRPr/>
            </a:pPr>
            <a:endParaRPr lang="en-US" sz="695">
              <a:solidFill>
                <a:srgbClr val="FFFFFF"/>
              </a:solidFill>
            </a:endParaRPr>
          </a:p>
        </p:txBody>
      </p:sp>
      <p:sp>
        <p:nvSpPr>
          <p:cNvPr id="11" name="Text Placeholder 10"/>
          <p:cNvSpPr>
            <a:spLocks noGrp="1"/>
          </p:cNvSpPr>
          <p:nvPr>
            <p:ph type="body" sz="quarter" idx="16"/>
          </p:nvPr>
        </p:nvSpPr>
        <p:spPr>
          <a:xfrm>
            <a:off x="1" y="1343609"/>
            <a:ext cx="3408219" cy="4735459"/>
          </a:xfrm>
          <a:solidFill>
            <a:schemeClr val="accent1"/>
          </a:solidFill>
        </p:spPr>
        <p:txBody>
          <a:bodyPr lIns="274320" tIns="137160" rIns="91440" bIns="182880" anchor="ctr"/>
          <a:lstStyle>
            <a:lvl1pPr marL="0" indent="0" algn="l">
              <a:buClr>
                <a:schemeClr val="bg1"/>
              </a:buClr>
              <a:buNone/>
              <a:defRPr sz="2667">
                <a:solidFill>
                  <a:schemeClr val="bg1"/>
                </a:solidFill>
              </a:defRPr>
            </a:lvl1pPr>
            <a:lvl2pPr marL="226473" indent="0" algn="ctr">
              <a:buClr>
                <a:schemeClr val="bg1"/>
              </a:buClr>
              <a:buNone/>
              <a:defRPr>
                <a:solidFill>
                  <a:schemeClr val="bg1"/>
                </a:solidFill>
              </a:defRPr>
            </a:lvl2pPr>
            <a:lvl3pPr marL="459294"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p:txBody>
      </p:sp>
      <p:sp>
        <p:nvSpPr>
          <p:cNvPr id="4" name="Content Placeholder 3"/>
          <p:cNvSpPr>
            <a:spLocks noGrp="1"/>
          </p:cNvSpPr>
          <p:nvPr>
            <p:ph sz="quarter" idx="17"/>
          </p:nvPr>
        </p:nvSpPr>
        <p:spPr>
          <a:xfrm>
            <a:off x="3599145" y="2072640"/>
            <a:ext cx="8108139" cy="389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3599148" y="1528235"/>
            <a:ext cx="8002305" cy="469900"/>
          </a:xfrm>
        </p:spPr>
        <p:txBody>
          <a:bodyPr/>
          <a:lstStyle>
            <a:lvl1pPr marL="0" indent="0">
              <a:buNone/>
              <a:defRPr sz="3200">
                <a:solidFill>
                  <a:schemeClr val="accent1"/>
                </a:solidFill>
                <a:latin typeface="+mj-lt"/>
              </a:defRPr>
            </a:lvl1pPr>
            <a:lvl2pPr marL="309019" indent="0">
              <a:buNone/>
              <a:defRPr sz="3200">
                <a:solidFill>
                  <a:schemeClr val="accent1"/>
                </a:solidFill>
                <a:latin typeface="+mj-lt"/>
              </a:defRPr>
            </a:lvl2pPr>
            <a:lvl3pPr marL="609570" indent="0">
              <a:buNone/>
              <a:defRPr sz="3200">
                <a:solidFill>
                  <a:schemeClr val="accent1"/>
                </a:solidFill>
                <a:latin typeface="+mj-lt"/>
              </a:defRPr>
            </a:lvl3pPr>
            <a:lvl4pPr marL="918588" indent="0">
              <a:buNone/>
              <a:defRPr sz="3200">
                <a:solidFill>
                  <a:schemeClr val="accent1"/>
                </a:solidFill>
                <a:latin typeface="+mj-lt"/>
              </a:defRPr>
            </a:lvl4pPr>
            <a:lvl5pPr marL="1219140" indent="0">
              <a:buNone/>
              <a:defRPr sz="3200">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63432709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6151420" y="1343610"/>
            <a:ext cx="2992581" cy="4736884"/>
          </a:xfrm>
        </p:spPr>
        <p:txBody>
          <a:bodyPr/>
          <a:lstStyle/>
          <a:p>
            <a:r>
              <a:rPr lang="en-US"/>
              <a:t>Click icon to add picture</a:t>
            </a:r>
          </a:p>
        </p:txBody>
      </p:sp>
      <p:sp>
        <p:nvSpPr>
          <p:cNvPr id="6" name="Picture Placeholder 5"/>
          <p:cNvSpPr>
            <a:spLocks noGrp="1"/>
          </p:cNvSpPr>
          <p:nvPr>
            <p:ph type="pic" sz="quarter" idx="12"/>
          </p:nvPr>
        </p:nvSpPr>
        <p:spPr>
          <a:xfrm>
            <a:off x="1" y="3777426"/>
            <a:ext cx="3020291" cy="2303068"/>
          </a:xfrm>
        </p:spPr>
        <p:txBody>
          <a:bodyPr/>
          <a:lstStyle/>
          <a:p>
            <a:r>
              <a:rPr lang="en-US"/>
              <a:t>Click icon to add picture</a:t>
            </a:r>
          </a:p>
        </p:txBody>
      </p:sp>
      <p:sp>
        <p:nvSpPr>
          <p:cNvPr id="8" name="Picture Placeholder 7"/>
          <p:cNvSpPr>
            <a:spLocks noGrp="1"/>
          </p:cNvSpPr>
          <p:nvPr>
            <p:ph type="pic" sz="quarter" idx="13"/>
          </p:nvPr>
        </p:nvSpPr>
        <p:spPr>
          <a:xfrm>
            <a:off x="0" y="1343609"/>
            <a:ext cx="6096000" cy="2379307"/>
          </a:xfrm>
        </p:spPr>
        <p:txBody>
          <a:bodyPr/>
          <a:lstStyle/>
          <a:p>
            <a:r>
              <a:rPr lang="en-US"/>
              <a:t>Click icon to add picture</a:t>
            </a:r>
          </a:p>
        </p:txBody>
      </p:sp>
      <p:sp>
        <p:nvSpPr>
          <p:cNvPr id="10" name="Picture Placeholder 9"/>
          <p:cNvSpPr>
            <a:spLocks noGrp="1"/>
          </p:cNvSpPr>
          <p:nvPr>
            <p:ph type="pic" sz="quarter" idx="14"/>
          </p:nvPr>
        </p:nvSpPr>
        <p:spPr>
          <a:xfrm>
            <a:off x="9188724" y="3777425"/>
            <a:ext cx="2992581" cy="2301643"/>
          </a:xfrm>
        </p:spPr>
        <p:txBody>
          <a:bodyPr/>
          <a:lstStyle/>
          <a:p>
            <a:r>
              <a:rPr lang="en-US"/>
              <a:t>Click icon to add picture</a:t>
            </a:r>
          </a:p>
        </p:txBody>
      </p:sp>
      <p:sp>
        <p:nvSpPr>
          <p:cNvPr id="12" name="Picture Placeholder 11"/>
          <p:cNvSpPr>
            <a:spLocks noGrp="1"/>
          </p:cNvSpPr>
          <p:nvPr>
            <p:ph type="pic" sz="quarter" idx="15"/>
          </p:nvPr>
        </p:nvSpPr>
        <p:spPr>
          <a:xfrm>
            <a:off x="9186295" y="1343609"/>
            <a:ext cx="2992581" cy="2379307"/>
          </a:xfrm>
        </p:spPr>
        <p:txBody>
          <a:bodyPr/>
          <a:lstStyle/>
          <a:p>
            <a:r>
              <a:rPr lang="en-US"/>
              <a:t>Click icon to add picture</a:t>
            </a:r>
          </a:p>
        </p:txBody>
      </p:sp>
      <p:sp>
        <p:nvSpPr>
          <p:cNvPr id="16" name="Picture Placeholder 15"/>
          <p:cNvSpPr>
            <a:spLocks noGrp="1"/>
          </p:cNvSpPr>
          <p:nvPr>
            <p:ph type="pic" sz="quarter" idx="17"/>
          </p:nvPr>
        </p:nvSpPr>
        <p:spPr>
          <a:xfrm>
            <a:off x="3075709" y="3777425"/>
            <a:ext cx="3020291" cy="2301643"/>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427690755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343609"/>
            <a:ext cx="12192000" cy="4735459"/>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29585090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Photo w/Label">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2318712" y="1564919"/>
            <a:ext cx="3685309" cy="3415004"/>
          </a:xfrm>
        </p:spPr>
        <p:txBody>
          <a:bodyPr/>
          <a:lstStyle/>
          <a:p>
            <a:r>
              <a:rPr lang="en-US"/>
              <a:t>Click icon to add picture</a:t>
            </a:r>
          </a:p>
        </p:txBody>
      </p:sp>
      <p:sp>
        <p:nvSpPr>
          <p:cNvPr id="11" name="Picture Placeholder 10"/>
          <p:cNvSpPr>
            <a:spLocks noGrp="1"/>
          </p:cNvSpPr>
          <p:nvPr>
            <p:ph type="pic" sz="quarter" idx="15"/>
          </p:nvPr>
        </p:nvSpPr>
        <p:spPr>
          <a:xfrm>
            <a:off x="6206836" y="1564919"/>
            <a:ext cx="3685309" cy="3415004"/>
          </a:xfrm>
        </p:spPr>
        <p:txBody>
          <a:bodyPr/>
          <a:lstStyle/>
          <a:p>
            <a:r>
              <a:rPr lang="en-US"/>
              <a:t>Click icon to add picture</a:t>
            </a:r>
          </a:p>
        </p:txBody>
      </p:sp>
      <p:sp>
        <p:nvSpPr>
          <p:cNvPr id="13" name="Text Placeholder 12"/>
          <p:cNvSpPr>
            <a:spLocks noGrp="1"/>
          </p:cNvSpPr>
          <p:nvPr>
            <p:ph type="body" sz="quarter" idx="16"/>
          </p:nvPr>
        </p:nvSpPr>
        <p:spPr>
          <a:xfrm>
            <a:off x="2318714" y="4979924"/>
            <a:ext cx="3684924" cy="895739"/>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14" name="Text Placeholder 12"/>
          <p:cNvSpPr>
            <a:spLocks noGrp="1"/>
          </p:cNvSpPr>
          <p:nvPr>
            <p:ph type="body" sz="quarter" idx="17"/>
          </p:nvPr>
        </p:nvSpPr>
        <p:spPr>
          <a:xfrm>
            <a:off x="6207223" y="4979924"/>
            <a:ext cx="3684924" cy="895739"/>
          </a:xfrm>
          <a:solidFill>
            <a:schemeClr val="accent1"/>
          </a:solidFill>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5684182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 y="1343609"/>
            <a:ext cx="4045527" cy="4735459"/>
          </a:xfrm>
        </p:spPr>
        <p:txBody>
          <a:bodyPr/>
          <a:lstStyle/>
          <a:p>
            <a:r>
              <a:rPr lang="en-US"/>
              <a:t>Click icon to add picture</a:t>
            </a:r>
          </a:p>
        </p:txBody>
      </p:sp>
      <p:sp>
        <p:nvSpPr>
          <p:cNvPr id="12" name="Picture Placeholder 7"/>
          <p:cNvSpPr>
            <a:spLocks noGrp="1"/>
          </p:cNvSpPr>
          <p:nvPr>
            <p:ph type="pic" sz="quarter" idx="15"/>
          </p:nvPr>
        </p:nvSpPr>
        <p:spPr>
          <a:xfrm>
            <a:off x="8146475" y="1343609"/>
            <a:ext cx="4045527" cy="4735459"/>
          </a:xfrm>
        </p:spPr>
        <p:txBody>
          <a:bodyPr/>
          <a:lstStyle/>
          <a:p>
            <a:r>
              <a:rPr lang="en-US"/>
              <a:t>Click icon to add picture</a:t>
            </a:r>
            <a:endParaRPr lang="en-US" dirty="0"/>
          </a:p>
        </p:txBody>
      </p:sp>
      <p:sp>
        <p:nvSpPr>
          <p:cNvPr id="9" name="Text Placeholder 8"/>
          <p:cNvSpPr>
            <a:spLocks noGrp="1"/>
          </p:cNvSpPr>
          <p:nvPr>
            <p:ph type="body" sz="quarter" idx="16"/>
          </p:nvPr>
        </p:nvSpPr>
        <p:spPr>
          <a:xfrm>
            <a:off x="4084320" y="1341121"/>
            <a:ext cx="4023360" cy="4737947"/>
          </a:xfrm>
          <a:solidFill>
            <a:schemeClr val="accent1"/>
          </a:solidFill>
        </p:spPr>
        <p:txBody>
          <a:bodyPr lIns="182880" tIns="182880" rIns="182880" bIns="182880" anchor="ctr" anchorCtr="0"/>
          <a:lstStyle>
            <a:lvl1pPr marL="0" indent="0" algn="l">
              <a:spcBef>
                <a:spcPts val="727"/>
              </a:spcBef>
              <a:buNone/>
              <a:defRPr sz="2667" baseline="0">
                <a:solidFill>
                  <a:schemeClr val="bg1"/>
                </a:solidFill>
              </a:defRPr>
            </a:lvl1pPr>
          </a:lstStyle>
          <a:p>
            <a:pPr lvl="0"/>
            <a:r>
              <a:rPr lang="en-US"/>
              <a:t>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77002920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hoto and Content (right)">
    <p:spTree>
      <p:nvGrpSpPr>
        <p:cNvPr id="1" name=""/>
        <p:cNvGrpSpPr/>
        <p:nvPr/>
      </p:nvGrpSpPr>
      <p:grpSpPr>
        <a:xfrm>
          <a:off x="0" y="0"/>
          <a:ext cx="0" cy="0"/>
          <a:chOff x="0" y="0"/>
          <a:chExt cx="0" cy="0"/>
        </a:xfrm>
      </p:grpSpPr>
      <p:sp>
        <p:nvSpPr>
          <p:cNvPr id="7" name="Rectangle 6"/>
          <p:cNvSpPr/>
          <p:nvPr/>
        </p:nvSpPr>
        <p:spPr>
          <a:xfrm>
            <a:off x="1" y="1343609"/>
            <a:ext cx="8005944"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8064401" y="1343222"/>
            <a:ext cx="4128655" cy="3817503"/>
          </a:xfrm>
        </p:spPr>
        <p:txBody>
          <a:bodyPr/>
          <a:lstStyle/>
          <a:p>
            <a:r>
              <a:rPr lang="en-US"/>
              <a:t>Click icon to add picture</a:t>
            </a:r>
            <a:endParaRPr lang="en-US" dirty="0"/>
          </a:p>
        </p:txBody>
      </p:sp>
      <p:sp>
        <p:nvSpPr>
          <p:cNvPr id="10" name="Text Placeholder 12"/>
          <p:cNvSpPr>
            <a:spLocks noGrp="1"/>
          </p:cNvSpPr>
          <p:nvPr>
            <p:ph type="body" sz="quarter" idx="16"/>
          </p:nvPr>
        </p:nvSpPr>
        <p:spPr>
          <a:xfrm>
            <a:off x="8064399" y="5160725"/>
            <a:ext cx="4128128" cy="918345"/>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7"/>
          </p:nvPr>
        </p:nvSpPr>
        <p:spPr>
          <a:xfrm>
            <a:off x="484719" y="1706882"/>
            <a:ext cx="7521228" cy="4230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37057902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hoto and Content (left)">
    <p:spTree>
      <p:nvGrpSpPr>
        <p:cNvPr id="1" name=""/>
        <p:cNvGrpSpPr/>
        <p:nvPr/>
      </p:nvGrpSpPr>
      <p:grpSpPr>
        <a:xfrm>
          <a:off x="0" y="0"/>
          <a:ext cx="0" cy="0"/>
          <a:chOff x="0" y="0"/>
          <a:chExt cx="0" cy="0"/>
        </a:xfrm>
      </p:grpSpPr>
      <p:sp>
        <p:nvSpPr>
          <p:cNvPr id="7" name="Rectangle 6"/>
          <p:cNvSpPr/>
          <p:nvPr/>
        </p:nvSpPr>
        <p:spPr>
          <a:xfrm>
            <a:off x="4186697" y="1343609"/>
            <a:ext cx="8005304"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8" name="Picture Placeholder 7"/>
          <p:cNvSpPr>
            <a:spLocks noGrp="1"/>
          </p:cNvSpPr>
          <p:nvPr>
            <p:ph type="pic" sz="quarter" idx="14"/>
          </p:nvPr>
        </p:nvSpPr>
        <p:spPr>
          <a:xfrm>
            <a:off x="-411" y="1343222"/>
            <a:ext cx="4128655" cy="3821447"/>
          </a:xfrm>
        </p:spPr>
        <p:txBody>
          <a:bodyPr/>
          <a:lstStyle/>
          <a:p>
            <a:r>
              <a:rPr lang="en-US"/>
              <a:t>Click icon to add picture</a:t>
            </a:r>
          </a:p>
        </p:txBody>
      </p:sp>
      <p:sp>
        <p:nvSpPr>
          <p:cNvPr id="10" name="Text Placeholder 12"/>
          <p:cNvSpPr>
            <a:spLocks noGrp="1"/>
          </p:cNvSpPr>
          <p:nvPr>
            <p:ph type="body" sz="quarter" idx="16"/>
          </p:nvPr>
        </p:nvSpPr>
        <p:spPr>
          <a:xfrm>
            <a:off x="-413" y="5164667"/>
            <a:ext cx="4128128" cy="914400"/>
          </a:xfrm>
          <a:solidFill>
            <a:schemeClr val="accent1"/>
          </a:solidFill>
          <a:ln>
            <a:noFill/>
          </a:ln>
        </p:spPr>
        <p:txBody>
          <a:bodyPr anchor="ctr" anchorCtr="0"/>
          <a:lstStyle>
            <a:lvl1pPr marL="0" indent="0" algn="ctr">
              <a:spcAft>
                <a:spcPts val="0"/>
              </a:spcAft>
              <a:buNone/>
              <a:defRPr sz="2667" baseline="0">
                <a:solidFill>
                  <a:schemeClr val="bg1"/>
                </a:solidFill>
              </a:defRPr>
            </a:lvl1pPr>
          </a:lstStyle>
          <a:p>
            <a:pPr lvl="0"/>
            <a:r>
              <a:rPr lang="en-US"/>
              <a:t>Edit Master text styles</a:t>
            </a:r>
          </a:p>
        </p:txBody>
      </p:sp>
      <p:sp>
        <p:nvSpPr>
          <p:cNvPr id="4" name="Content Placeholder 3"/>
          <p:cNvSpPr>
            <a:spLocks noGrp="1"/>
          </p:cNvSpPr>
          <p:nvPr>
            <p:ph sz="quarter" idx="17"/>
          </p:nvPr>
        </p:nvSpPr>
        <p:spPr>
          <a:xfrm>
            <a:off x="4300604" y="1706882"/>
            <a:ext cx="7406681" cy="4297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2967447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Subtitle and Content">
    <p:spTree>
      <p:nvGrpSpPr>
        <p:cNvPr id="1" name=""/>
        <p:cNvGrpSpPr/>
        <p:nvPr/>
      </p:nvGrpSpPr>
      <p:grpSpPr>
        <a:xfrm>
          <a:off x="0" y="0"/>
          <a:ext cx="0" cy="0"/>
          <a:chOff x="0" y="0"/>
          <a:chExt cx="0" cy="0"/>
        </a:xfrm>
      </p:grpSpPr>
      <p:sp>
        <p:nvSpPr>
          <p:cNvPr id="7" name="Rectangle 6"/>
          <p:cNvSpPr/>
          <p:nvPr/>
        </p:nvSpPr>
        <p:spPr>
          <a:xfrm>
            <a:off x="0" y="1343609"/>
            <a:ext cx="12192000" cy="47354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6022">
              <a:defRPr/>
            </a:pPr>
            <a:endParaRPr lang="en-US" sz="695">
              <a:solidFill>
                <a:srgbClr val="FFFFFF"/>
              </a:solidFill>
            </a:endParaRPr>
          </a:p>
        </p:txBody>
      </p:sp>
      <p:sp>
        <p:nvSpPr>
          <p:cNvPr id="4" name="Content Placeholder 3"/>
          <p:cNvSpPr>
            <a:spLocks noGrp="1"/>
          </p:cNvSpPr>
          <p:nvPr>
            <p:ph sz="quarter" idx="10"/>
          </p:nvPr>
        </p:nvSpPr>
        <p:spPr>
          <a:xfrm>
            <a:off x="484717" y="2072642"/>
            <a:ext cx="5510784"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8" y="617601"/>
            <a:ext cx="11222567" cy="625877"/>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484717" y="1528235"/>
            <a:ext cx="5510784"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
        <p:nvSpPr>
          <p:cNvPr id="6" name="Content Placeholder 3"/>
          <p:cNvSpPr>
            <a:spLocks noGrp="1"/>
          </p:cNvSpPr>
          <p:nvPr>
            <p:ph sz="quarter" idx="12"/>
          </p:nvPr>
        </p:nvSpPr>
        <p:spPr>
          <a:xfrm>
            <a:off x="6196499" y="2072642"/>
            <a:ext cx="5510784" cy="389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3"/>
          </p:nvPr>
        </p:nvSpPr>
        <p:spPr>
          <a:xfrm>
            <a:off x="6196499" y="1528235"/>
            <a:ext cx="5510784" cy="469900"/>
          </a:xfrm>
        </p:spPr>
        <p:txBody>
          <a:bodyPr/>
          <a:lstStyle>
            <a:lvl1pPr marL="0" indent="0">
              <a:buNone/>
              <a:defRPr sz="3200">
                <a:solidFill>
                  <a:schemeClr val="accent1"/>
                </a:solidFill>
                <a:latin typeface="+mj-lt"/>
              </a:defRPr>
            </a:lvl1pPr>
            <a:lvl2pPr marL="309019" indent="0">
              <a:buNone/>
              <a:defRPr sz="2933">
                <a:solidFill>
                  <a:schemeClr val="accent1"/>
                </a:solidFill>
                <a:latin typeface="+mj-lt"/>
              </a:defRPr>
            </a:lvl2pPr>
            <a:lvl3pPr marL="609570" indent="0">
              <a:buNone/>
              <a:defRPr sz="2933">
                <a:solidFill>
                  <a:schemeClr val="accent1"/>
                </a:solidFill>
                <a:latin typeface="+mj-lt"/>
              </a:defRPr>
            </a:lvl3pPr>
            <a:lvl4pPr marL="918588" indent="0">
              <a:buNone/>
              <a:defRPr sz="2933">
                <a:solidFill>
                  <a:schemeClr val="accent1"/>
                </a:solidFill>
                <a:latin typeface="+mj-lt"/>
              </a:defRPr>
            </a:lvl4pPr>
            <a:lvl5pPr marL="1219140" indent="0">
              <a:buNone/>
              <a:defRPr sz="2933">
                <a:solidFill>
                  <a:schemeClr val="accent1"/>
                </a:solidFill>
                <a:latin typeface="+mj-lt"/>
              </a:defRPr>
            </a:lvl5pPr>
          </a:lstStyle>
          <a:p>
            <a:pPr lvl="0"/>
            <a:r>
              <a:rPr lang="en-US"/>
              <a:t>Edit Master text styles</a:t>
            </a:r>
          </a:p>
        </p:txBody>
      </p:sp>
    </p:spTree>
    <p:extLst>
      <p:ext uri="{BB962C8B-B14F-4D97-AF65-F5344CB8AC3E}">
        <p14:creationId xmlns:p14="http://schemas.microsoft.com/office/powerpoint/2010/main" val="55744789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02106350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8865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84167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395180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962681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5/24/2023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4144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161393" y="1343607"/>
            <a:ext cx="3879273" cy="4735460"/>
          </a:xfrm>
        </p:spPr>
        <p:txBody>
          <a:bodyPr/>
          <a:lstStyle/>
          <a:p>
            <a:r>
              <a:rPr lang="en-US"/>
              <a:t>Click icon to add picture</a:t>
            </a:r>
          </a:p>
        </p:txBody>
      </p:sp>
      <p:sp>
        <p:nvSpPr>
          <p:cNvPr id="13" name="Picture Placeholder 12"/>
          <p:cNvSpPr>
            <a:spLocks noGrp="1"/>
          </p:cNvSpPr>
          <p:nvPr>
            <p:ph type="pic" sz="quarter" idx="14"/>
          </p:nvPr>
        </p:nvSpPr>
        <p:spPr>
          <a:xfrm>
            <a:off x="8088340" y="1343607"/>
            <a:ext cx="4100945" cy="4735460"/>
          </a:xfrm>
        </p:spPr>
        <p:txBody>
          <a:bodyPr/>
          <a:lstStyle/>
          <a:p>
            <a:r>
              <a:rPr lang="en-US"/>
              <a:t>Click icon to add picture</a:t>
            </a:r>
          </a:p>
        </p:txBody>
      </p:sp>
      <p:sp>
        <p:nvSpPr>
          <p:cNvPr id="6" name="Picture Placeholder 5"/>
          <p:cNvSpPr>
            <a:spLocks noGrp="1"/>
          </p:cNvSpPr>
          <p:nvPr>
            <p:ph type="pic" sz="quarter" idx="15"/>
          </p:nvPr>
        </p:nvSpPr>
        <p:spPr>
          <a:xfrm>
            <a:off x="2" y="1343607"/>
            <a:ext cx="4100945" cy="4735460"/>
          </a:xfrm>
        </p:spPr>
        <p:txBody>
          <a:bodyPr/>
          <a:lstStyle/>
          <a:p>
            <a:r>
              <a:rPr lang="en-US"/>
              <a:t>Click icon to add picture</a:t>
            </a:r>
            <a:endParaRPr lang="en-US" dirty="0"/>
          </a:p>
        </p:txBody>
      </p:sp>
      <p:sp>
        <p:nvSpPr>
          <p:cNvPr id="2" name="Title 1"/>
          <p:cNvSpPr>
            <a:spLocks noGrp="1"/>
          </p:cNvSpPr>
          <p:nvPr>
            <p:ph type="title" hasCustomPrompt="1"/>
          </p:nvPr>
        </p:nvSpPr>
        <p:spPr>
          <a:xfrm>
            <a:off x="484719" y="617711"/>
            <a:ext cx="11222567" cy="625877"/>
          </a:xfrm>
          <a:prstGeom prst="rect">
            <a:avLst/>
          </a:prstGeom>
        </p:spPr>
        <p:txBody>
          <a:bodyPr vert="horz" wrap="square" lIns="91440" tIns="45720" rIns="91440" bIns="45720" anchor="b" anchorCtr="0">
            <a:spAutoFit/>
          </a:bodyPr>
          <a:lstStyle>
            <a:lvl1pPr algn="l">
              <a:lnSpc>
                <a:spcPct val="100000"/>
              </a:lnSpc>
              <a:defRPr lang="en-US" sz="3467"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3158797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343609"/>
            <a:ext cx="8035636" cy="4735459"/>
          </a:xfrm>
        </p:spPr>
        <p:txBody>
          <a:bodyPr/>
          <a:lstStyle/>
          <a:p>
            <a:r>
              <a:rPr lang="en-US"/>
              <a:t>Click icon to add picture</a:t>
            </a:r>
          </a:p>
        </p:txBody>
      </p:sp>
      <p:sp>
        <p:nvSpPr>
          <p:cNvPr id="4" name="Content Placeholder 3"/>
          <p:cNvSpPr>
            <a:spLocks noGrp="1"/>
          </p:cNvSpPr>
          <p:nvPr>
            <p:ph sz="quarter" idx="13"/>
          </p:nvPr>
        </p:nvSpPr>
        <p:spPr>
          <a:xfrm>
            <a:off x="8093323" y="1344086"/>
            <a:ext cx="4098679" cy="4734983"/>
          </a:xfrm>
          <a:solidFill>
            <a:schemeClr val="accent1"/>
          </a:solidFill>
        </p:spPr>
        <p:txBody>
          <a:bodyPr lIns="182880" rIns="274320" anchor="ctr"/>
          <a:lstStyle>
            <a:lvl1pPr marL="0" indent="0">
              <a:buNone/>
              <a:defRPr sz="2933">
                <a:solidFill>
                  <a:schemeClr val="bg1"/>
                </a:solidFill>
              </a:defRPr>
            </a:lvl1pPr>
            <a:lvl2pPr>
              <a:buClr>
                <a:schemeClr val="bg1"/>
              </a:buClr>
              <a:defRPr sz="2667">
                <a:solidFill>
                  <a:schemeClr val="bg1"/>
                </a:solidFill>
              </a:defRPr>
            </a:lvl2pPr>
            <a:lvl3pPr>
              <a:buClr>
                <a:schemeClr val="bg1"/>
              </a:buClr>
              <a:defRPr sz="2400">
                <a:solidFill>
                  <a:schemeClr val="bg1"/>
                </a:solidFill>
              </a:defRPr>
            </a:lvl3pPr>
            <a:lvl4pPr>
              <a:buClr>
                <a:schemeClr val="bg1"/>
              </a:buClr>
              <a:defRPr sz="2133">
                <a:solidFill>
                  <a:schemeClr val="bg1"/>
                </a:solidFill>
              </a:defRPr>
            </a:lvl4pPr>
            <a:lvl5pPr>
              <a:buClr>
                <a:schemeClr val="bg1"/>
              </a:buClr>
              <a:defRPr sz="1867">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19" y="617711"/>
            <a:ext cx="11222567" cy="625877"/>
          </a:xfrm>
          <a:prstGeom prst="rect">
            <a:avLst/>
          </a:prstGeom>
        </p:spPr>
        <p:txBody>
          <a:bodyPr vert="horz" wrap="square" lIns="91440" tIns="45720" rIns="91440" bIns="45720" anchor="b" anchorCtr="0">
            <a:spAutoFit/>
          </a:bodyPr>
          <a:lstStyle>
            <a:lvl1pPr algn="l">
              <a:defRPr sz="3467"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946996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a:spLocks noGrp="1" noChangeArrowheads="1"/>
          </p:cNvSpPr>
          <p:nvPr/>
        </p:nvSpPr>
        <p:spPr bwMode="gray">
          <a:xfrm>
            <a:off x="5541264" y="6254144"/>
            <a:ext cx="1109472" cy="365125"/>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776022">
              <a:defRPr/>
            </a:pPr>
            <a:fld id="{5909AF01-7EFE-4A29-B021-8BA707099C41}" type="slidenum">
              <a:rPr lang="en-US" sz="933">
                <a:solidFill>
                  <a:srgbClr val="716F73"/>
                </a:solidFill>
                <a:latin typeface="Arial"/>
              </a:rPr>
              <a:pPr defTabSz="776022">
                <a:defRPr/>
              </a:pPr>
              <a:t>‹#›</a:t>
            </a:fld>
            <a:endParaRPr lang="en-US" sz="933" dirty="0">
              <a:solidFill>
                <a:srgbClr val="716F73"/>
              </a:solidFill>
              <a:latin typeface="Arial"/>
            </a:endParaRPr>
          </a:p>
        </p:txBody>
      </p:sp>
      <p:sp>
        <p:nvSpPr>
          <p:cNvPr id="2" name="Text Placeholder 1"/>
          <p:cNvSpPr>
            <a:spLocks noGrp="1"/>
          </p:cNvSpPr>
          <p:nvPr>
            <p:ph type="body" idx="1"/>
          </p:nvPr>
        </p:nvSpPr>
        <p:spPr>
          <a:xfrm>
            <a:off x="484717" y="1706882"/>
            <a:ext cx="11222376" cy="415263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484718" y="617601"/>
            <a:ext cx="11222567" cy="625877"/>
          </a:xfrm>
          <a:prstGeom prst="rect">
            <a:avLst/>
          </a:prstGeom>
        </p:spPr>
        <p:txBody>
          <a:bodyPr vert="horz" lIns="91440" tIns="45720" rIns="91440" bIns="45720" rtlCol="0" anchor="b" anchorCtr="0">
            <a:spAutoFit/>
          </a:bodyPr>
          <a:lstStyle/>
          <a:p>
            <a:r>
              <a:rPr lang="en-US"/>
              <a:t>Click to edit Master title style</a:t>
            </a:r>
            <a:endParaRPr lang="en-US" dirty="0"/>
          </a:p>
        </p:txBody>
      </p:sp>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335243" y="6144221"/>
            <a:ext cx="2554191" cy="609600"/>
          </a:xfrm>
          <a:prstGeom prst="rect">
            <a:avLst/>
          </a:prstGeom>
        </p:spPr>
      </p:pic>
    </p:spTree>
    <p:extLst>
      <p:ext uri="{BB962C8B-B14F-4D97-AF65-F5344CB8AC3E}">
        <p14:creationId xmlns:p14="http://schemas.microsoft.com/office/powerpoint/2010/main" val="41580031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Lst>
  <p:transition>
    <p:fade/>
  </p:transition>
  <p:txStyles>
    <p:titleStyle>
      <a:lvl1pPr algn="l" defTabSz="380924" rtl="0" eaLnBrk="1" latinLnBrk="0" hangingPunct="1">
        <a:lnSpc>
          <a:spcPct val="100000"/>
        </a:lnSpc>
        <a:spcBef>
          <a:spcPct val="0"/>
        </a:spcBef>
        <a:buNone/>
        <a:defRPr sz="3467" b="1" kern="1200" cap="all" spc="0" baseline="0">
          <a:solidFill>
            <a:schemeClr val="accent1"/>
          </a:solidFill>
          <a:latin typeface="Calibri" panose="020F0502020204030204" pitchFamily="34" charset="0"/>
          <a:ea typeface="+mj-ea"/>
          <a:cs typeface="+mj-cs"/>
        </a:defRPr>
      </a:lvl1pPr>
    </p:titleStyle>
    <p:bodyStyle>
      <a:lvl1pPr marL="309019" indent="-309019" algn="l" defTabSz="380924" rtl="0" eaLnBrk="1" latinLnBrk="0" hangingPunct="1">
        <a:lnSpc>
          <a:spcPct val="100000"/>
        </a:lnSpc>
        <a:spcBef>
          <a:spcPts val="800"/>
        </a:spcBef>
        <a:spcAft>
          <a:spcPts val="0"/>
        </a:spcAft>
        <a:buClr>
          <a:schemeClr val="accent1"/>
        </a:buClr>
        <a:buSzPct val="90000"/>
        <a:buFont typeface="Arial" panose="020B0604020202020204" pitchFamily="34" charset="0"/>
        <a:buChar char="•"/>
        <a:defRPr sz="2933" b="1" kern="1200" spc="0" baseline="0">
          <a:solidFill>
            <a:schemeClr val="tx1"/>
          </a:solidFill>
          <a:latin typeface="+mn-lt"/>
          <a:ea typeface="+mn-ea"/>
          <a:cs typeface="+mn-cs"/>
        </a:defRPr>
      </a:lvl1pPr>
      <a:lvl2pPr marL="609570" indent="-300551"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667" b="1" kern="1200" spc="0" baseline="0">
          <a:solidFill>
            <a:schemeClr val="tx1"/>
          </a:solidFill>
          <a:latin typeface="+mn-lt"/>
          <a:ea typeface="+mn-ea"/>
          <a:cs typeface="+mn-cs"/>
        </a:defRPr>
      </a:lvl2pPr>
      <a:lvl3pPr marL="918588" indent="-309019"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400" b="1" kern="1200" spc="0" baseline="0">
          <a:solidFill>
            <a:schemeClr val="tx1"/>
          </a:solidFill>
          <a:latin typeface="+mn-lt"/>
          <a:ea typeface="+mn-ea"/>
          <a:cs typeface="+mn-cs"/>
        </a:defRPr>
      </a:lvl3pPr>
      <a:lvl4pPr marL="1219140" indent="-300551" algn="l" defTabSz="380924" rtl="0" eaLnBrk="1" latinLnBrk="0" hangingPunct="1">
        <a:lnSpc>
          <a:spcPct val="100000"/>
        </a:lnSpc>
        <a:spcBef>
          <a:spcPts val="400"/>
        </a:spcBef>
        <a:buClr>
          <a:schemeClr val="accent1"/>
        </a:buClr>
        <a:buSzPct val="90000"/>
        <a:buFont typeface="Arial" panose="020B0604020202020204" pitchFamily="34" charset="0"/>
        <a:buChar char="–"/>
        <a:defRPr sz="2133" b="1" kern="1200" baseline="0">
          <a:solidFill>
            <a:schemeClr val="tx1"/>
          </a:solidFill>
          <a:latin typeface="+mn-lt"/>
          <a:ea typeface="+mn-ea"/>
          <a:cs typeface="+mn-cs"/>
        </a:defRPr>
      </a:lvl4pPr>
      <a:lvl5pPr marL="1445612" indent="-226473" algn="l" defTabSz="380924" rtl="0" eaLnBrk="1" latinLnBrk="0" hangingPunct="1">
        <a:lnSpc>
          <a:spcPct val="100000"/>
        </a:lnSpc>
        <a:spcBef>
          <a:spcPts val="400"/>
        </a:spcBef>
        <a:buClr>
          <a:schemeClr val="accent1"/>
        </a:buClr>
        <a:buSzPct val="90000"/>
        <a:buFont typeface="Arial" panose="020B0604020202020204" pitchFamily="34" charset="0"/>
        <a:buChar char="•"/>
        <a:defRPr sz="1867" b="1" kern="1200" baseline="0">
          <a:solidFill>
            <a:schemeClr val="tx1"/>
          </a:solidFill>
          <a:latin typeface="+mn-lt"/>
          <a:ea typeface="+mn-ea"/>
          <a:cs typeface="+mn-cs"/>
        </a:defRPr>
      </a:lvl5pPr>
      <a:lvl6pPr marL="952311" indent="0" algn="l" defTabSz="380924" rtl="0" eaLnBrk="1" latinLnBrk="0" hangingPunct="1">
        <a:lnSpc>
          <a:spcPct val="90000"/>
        </a:lnSpc>
        <a:spcBef>
          <a:spcPts val="208"/>
        </a:spcBef>
        <a:buFont typeface="Arial" panose="020B0604020202020204" pitchFamily="34" charset="0"/>
        <a:buNone/>
        <a:defRPr sz="751" kern="1200">
          <a:solidFill>
            <a:schemeClr val="tx1"/>
          </a:solidFill>
          <a:latin typeface="+mn-lt"/>
          <a:ea typeface="+mn-ea"/>
          <a:cs typeface="+mn-cs"/>
        </a:defRPr>
      </a:lvl6pPr>
      <a:lvl7pPr marL="1238004"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7pPr>
      <a:lvl8pPr marL="1428467"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8pPr>
      <a:lvl9pPr marL="1618929"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9pPr>
    </p:bodyStyle>
    <p:otherStyle>
      <a:defPPr>
        <a:defRPr lang="en-US"/>
      </a:defPPr>
      <a:lvl1pPr marL="0" algn="l" defTabSz="380924" rtl="0" eaLnBrk="1" latinLnBrk="0" hangingPunct="1">
        <a:defRPr sz="751" kern="1200">
          <a:solidFill>
            <a:schemeClr val="tx1"/>
          </a:solidFill>
          <a:latin typeface="+mn-lt"/>
          <a:ea typeface="+mn-ea"/>
          <a:cs typeface="+mn-cs"/>
        </a:defRPr>
      </a:lvl1pPr>
      <a:lvl2pPr marL="190462" algn="l" defTabSz="380924" rtl="0" eaLnBrk="1" latinLnBrk="0" hangingPunct="1">
        <a:defRPr sz="751" kern="1200">
          <a:solidFill>
            <a:schemeClr val="tx1"/>
          </a:solidFill>
          <a:latin typeface="+mn-lt"/>
          <a:ea typeface="+mn-ea"/>
          <a:cs typeface="+mn-cs"/>
        </a:defRPr>
      </a:lvl2pPr>
      <a:lvl3pPr marL="380924" algn="l" defTabSz="380924" rtl="0" eaLnBrk="1" latinLnBrk="0" hangingPunct="1">
        <a:defRPr sz="751" kern="1200">
          <a:solidFill>
            <a:schemeClr val="tx1"/>
          </a:solidFill>
          <a:latin typeface="+mn-lt"/>
          <a:ea typeface="+mn-ea"/>
          <a:cs typeface="+mn-cs"/>
        </a:defRPr>
      </a:lvl3pPr>
      <a:lvl4pPr marL="571386" algn="l" defTabSz="380924" rtl="0" eaLnBrk="1" latinLnBrk="0" hangingPunct="1">
        <a:defRPr sz="751" kern="1200">
          <a:solidFill>
            <a:schemeClr val="tx1"/>
          </a:solidFill>
          <a:latin typeface="+mn-lt"/>
          <a:ea typeface="+mn-ea"/>
          <a:cs typeface="+mn-cs"/>
        </a:defRPr>
      </a:lvl4pPr>
      <a:lvl5pPr marL="761849" algn="l" defTabSz="380924" rtl="0" eaLnBrk="1" latinLnBrk="0" hangingPunct="1">
        <a:defRPr sz="751" kern="1200">
          <a:solidFill>
            <a:schemeClr val="tx1"/>
          </a:solidFill>
          <a:latin typeface="+mn-lt"/>
          <a:ea typeface="+mn-ea"/>
          <a:cs typeface="+mn-cs"/>
        </a:defRPr>
      </a:lvl5pPr>
      <a:lvl6pPr marL="952311" algn="l" defTabSz="380924" rtl="0" eaLnBrk="1" latinLnBrk="0" hangingPunct="1">
        <a:defRPr sz="751" kern="1200">
          <a:solidFill>
            <a:schemeClr val="tx1"/>
          </a:solidFill>
          <a:latin typeface="+mn-lt"/>
          <a:ea typeface="+mn-ea"/>
          <a:cs typeface="+mn-cs"/>
        </a:defRPr>
      </a:lvl6pPr>
      <a:lvl7pPr marL="1142773" algn="l" defTabSz="380924" rtl="0" eaLnBrk="1" latinLnBrk="0" hangingPunct="1">
        <a:defRPr sz="751" kern="1200">
          <a:solidFill>
            <a:schemeClr val="tx1"/>
          </a:solidFill>
          <a:latin typeface="+mn-lt"/>
          <a:ea typeface="+mn-ea"/>
          <a:cs typeface="+mn-cs"/>
        </a:defRPr>
      </a:lvl7pPr>
      <a:lvl8pPr marL="1333235" algn="l" defTabSz="380924" rtl="0" eaLnBrk="1" latinLnBrk="0" hangingPunct="1">
        <a:defRPr sz="751" kern="1200">
          <a:solidFill>
            <a:schemeClr val="tx1"/>
          </a:solidFill>
          <a:latin typeface="+mn-lt"/>
          <a:ea typeface="+mn-ea"/>
          <a:cs typeface="+mn-cs"/>
        </a:defRPr>
      </a:lvl8pPr>
      <a:lvl9pPr marL="1523697" algn="l" defTabSz="380924" rtl="0" eaLnBrk="1" latinLnBrk="0" hangingPunct="1">
        <a:defRPr sz="7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a:spLocks noGrp="1" noChangeArrowheads="1"/>
          </p:cNvSpPr>
          <p:nvPr/>
        </p:nvSpPr>
        <p:spPr bwMode="gray">
          <a:xfrm>
            <a:off x="5541264" y="6254144"/>
            <a:ext cx="1109472" cy="365125"/>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776022">
              <a:defRPr/>
            </a:pPr>
            <a:fld id="{5909AF01-7EFE-4A29-B021-8BA707099C41}" type="slidenum">
              <a:rPr lang="en-US" sz="933">
                <a:solidFill>
                  <a:srgbClr val="716F73"/>
                </a:solidFill>
                <a:latin typeface="Arial"/>
              </a:rPr>
              <a:pPr defTabSz="776022">
                <a:defRPr/>
              </a:pPr>
              <a:t>‹#›</a:t>
            </a:fld>
            <a:endParaRPr lang="en-US" sz="933" dirty="0">
              <a:solidFill>
                <a:srgbClr val="716F73"/>
              </a:solidFill>
              <a:latin typeface="Arial"/>
            </a:endParaRPr>
          </a:p>
        </p:txBody>
      </p:sp>
      <p:sp>
        <p:nvSpPr>
          <p:cNvPr id="2" name="Text Placeholder 1"/>
          <p:cNvSpPr>
            <a:spLocks noGrp="1"/>
          </p:cNvSpPr>
          <p:nvPr>
            <p:ph type="body" idx="1"/>
          </p:nvPr>
        </p:nvSpPr>
        <p:spPr>
          <a:xfrm>
            <a:off x="484717" y="1706882"/>
            <a:ext cx="11222376" cy="415263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484718" y="617601"/>
            <a:ext cx="11222567" cy="625877"/>
          </a:xfrm>
          <a:prstGeom prst="rect">
            <a:avLst/>
          </a:prstGeom>
        </p:spPr>
        <p:txBody>
          <a:bodyPr vert="horz" lIns="91440" tIns="45720" rIns="91440" bIns="45720" rtlCol="0" anchor="b" anchorCtr="0">
            <a:spAutoFit/>
          </a:bodyPr>
          <a:lstStyle/>
          <a:p>
            <a:r>
              <a:rPr lang="en-US"/>
              <a:t>Click to edit Master title style</a:t>
            </a:r>
            <a:endParaRPr lang="en-US" dirty="0"/>
          </a:p>
        </p:txBody>
      </p:sp>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335243" y="6144221"/>
            <a:ext cx="2554191" cy="609600"/>
          </a:xfrm>
          <a:prstGeom prst="rect">
            <a:avLst/>
          </a:prstGeom>
        </p:spPr>
      </p:pic>
    </p:spTree>
    <p:extLst>
      <p:ext uri="{BB962C8B-B14F-4D97-AF65-F5344CB8AC3E}">
        <p14:creationId xmlns:p14="http://schemas.microsoft.com/office/powerpoint/2010/main" val="26363197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transition>
    <p:fade/>
  </p:transition>
  <p:txStyles>
    <p:titleStyle>
      <a:lvl1pPr algn="l" defTabSz="380924" rtl="0" eaLnBrk="1" latinLnBrk="0" hangingPunct="1">
        <a:lnSpc>
          <a:spcPct val="100000"/>
        </a:lnSpc>
        <a:spcBef>
          <a:spcPct val="0"/>
        </a:spcBef>
        <a:buNone/>
        <a:defRPr sz="3467" b="1" kern="1200" cap="all" spc="0" baseline="0">
          <a:solidFill>
            <a:schemeClr val="accent1"/>
          </a:solidFill>
          <a:latin typeface="Calibri" panose="020F0502020204030204" pitchFamily="34" charset="0"/>
          <a:ea typeface="+mj-ea"/>
          <a:cs typeface="+mj-cs"/>
        </a:defRPr>
      </a:lvl1pPr>
    </p:titleStyle>
    <p:bodyStyle>
      <a:lvl1pPr marL="309019" indent="-309019" algn="l" defTabSz="380924" rtl="0" eaLnBrk="1" latinLnBrk="0" hangingPunct="1">
        <a:lnSpc>
          <a:spcPct val="100000"/>
        </a:lnSpc>
        <a:spcBef>
          <a:spcPts val="800"/>
        </a:spcBef>
        <a:spcAft>
          <a:spcPts val="0"/>
        </a:spcAft>
        <a:buClr>
          <a:schemeClr val="accent1"/>
        </a:buClr>
        <a:buSzPct val="90000"/>
        <a:buFont typeface="Arial" panose="020B0604020202020204" pitchFamily="34" charset="0"/>
        <a:buChar char="•"/>
        <a:defRPr sz="2933" b="1" kern="1200" spc="0" baseline="0">
          <a:solidFill>
            <a:schemeClr val="tx1"/>
          </a:solidFill>
          <a:latin typeface="+mn-lt"/>
          <a:ea typeface="+mn-ea"/>
          <a:cs typeface="+mn-cs"/>
        </a:defRPr>
      </a:lvl1pPr>
      <a:lvl2pPr marL="609570" indent="-300551"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667" b="1" kern="1200" spc="0" baseline="0">
          <a:solidFill>
            <a:schemeClr val="tx1"/>
          </a:solidFill>
          <a:latin typeface="+mn-lt"/>
          <a:ea typeface="+mn-ea"/>
          <a:cs typeface="+mn-cs"/>
        </a:defRPr>
      </a:lvl2pPr>
      <a:lvl3pPr marL="918588" indent="-309019"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400" b="1" kern="1200" spc="0" baseline="0">
          <a:solidFill>
            <a:schemeClr val="tx1"/>
          </a:solidFill>
          <a:latin typeface="+mn-lt"/>
          <a:ea typeface="+mn-ea"/>
          <a:cs typeface="+mn-cs"/>
        </a:defRPr>
      </a:lvl3pPr>
      <a:lvl4pPr marL="1219140" indent="-300551" algn="l" defTabSz="380924" rtl="0" eaLnBrk="1" latinLnBrk="0" hangingPunct="1">
        <a:lnSpc>
          <a:spcPct val="100000"/>
        </a:lnSpc>
        <a:spcBef>
          <a:spcPts val="400"/>
        </a:spcBef>
        <a:buClr>
          <a:schemeClr val="accent1"/>
        </a:buClr>
        <a:buSzPct val="90000"/>
        <a:buFont typeface="Arial" panose="020B0604020202020204" pitchFamily="34" charset="0"/>
        <a:buChar char="–"/>
        <a:defRPr sz="2133" b="1" kern="1200" baseline="0">
          <a:solidFill>
            <a:schemeClr val="tx1"/>
          </a:solidFill>
          <a:latin typeface="+mn-lt"/>
          <a:ea typeface="+mn-ea"/>
          <a:cs typeface="+mn-cs"/>
        </a:defRPr>
      </a:lvl4pPr>
      <a:lvl5pPr marL="1445612" indent="-226473" algn="l" defTabSz="380924" rtl="0" eaLnBrk="1" latinLnBrk="0" hangingPunct="1">
        <a:lnSpc>
          <a:spcPct val="100000"/>
        </a:lnSpc>
        <a:spcBef>
          <a:spcPts val="400"/>
        </a:spcBef>
        <a:buClr>
          <a:schemeClr val="accent1"/>
        </a:buClr>
        <a:buSzPct val="90000"/>
        <a:buFont typeface="Arial" panose="020B0604020202020204" pitchFamily="34" charset="0"/>
        <a:buChar char="•"/>
        <a:defRPr sz="1867" b="1" kern="1200" baseline="0">
          <a:solidFill>
            <a:schemeClr val="tx1"/>
          </a:solidFill>
          <a:latin typeface="+mn-lt"/>
          <a:ea typeface="+mn-ea"/>
          <a:cs typeface="+mn-cs"/>
        </a:defRPr>
      </a:lvl5pPr>
      <a:lvl6pPr marL="952311" indent="0" algn="l" defTabSz="380924" rtl="0" eaLnBrk="1" latinLnBrk="0" hangingPunct="1">
        <a:lnSpc>
          <a:spcPct val="90000"/>
        </a:lnSpc>
        <a:spcBef>
          <a:spcPts val="208"/>
        </a:spcBef>
        <a:buFont typeface="Arial" panose="020B0604020202020204" pitchFamily="34" charset="0"/>
        <a:buNone/>
        <a:defRPr sz="751" kern="1200">
          <a:solidFill>
            <a:schemeClr val="tx1"/>
          </a:solidFill>
          <a:latin typeface="+mn-lt"/>
          <a:ea typeface="+mn-ea"/>
          <a:cs typeface="+mn-cs"/>
        </a:defRPr>
      </a:lvl6pPr>
      <a:lvl7pPr marL="1238004"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7pPr>
      <a:lvl8pPr marL="1428467"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8pPr>
      <a:lvl9pPr marL="1618929"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9pPr>
    </p:bodyStyle>
    <p:otherStyle>
      <a:defPPr>
        <a:defRPr lang="en-US"/>
      </a:defPPr>
      <a:lvl1pPr marL="0" algn="l" defTabSz="380924" rtl="0" eaLnBrk="1" latinLnBrk="0" hangingPunct="1">
        <a:defRPr sz="751" kern="1200">
          <a:solidFill>
            <a:schemeClr val="tx1"/>
          </a:solidFill>
          <a:latin typeface="+mn-lt"/>
          <a:ea typeface="+mn-ea"/>
          <a:cs typeface="+mn-cs"/>
        </a:defRPr>
      </a:lvl1pPr>
      <a:lvl2pPr marL="190462" algn="l" defTabSz="380924" rtl="0" eaLnBrk="1" latinLnBrk="0" hangingPunct="1">
        <a:defRPr sz="751" kern="1200">
          <a:solidFill>
            <a:schemeClr val="tx1"/>
          </a:solidFill>
          <a:latin typeface="+mn-lt"/>
          <a:ea typeface="+mn-ea"/>
          <a:cs typeface="+mn-cs"/>
        </a:defRPr>
      </a:lvl2pPr>
      <a:lvl3pPr marL="380924" algn="l" defTabSz="380924" rtl="0" eaLnBrk="1" latinLnBrk="0" hangingPunct="1">
        <a:defRPr sz="751" kern="1200">
          <a:solidFill>
            <a:schemeClr val="tx1"/>
          </a:solidFill>
          <a:latin typeface="+mn-lt"/>
          <a:ea typeface="+mn-ea"/>
          <a:cs typeface="+mn-cs"/>
        </a:defRPr>
      </a:lvl3pPr>
      <a:lvl4pPr marL="571386" algn="l" defTabSz="380924" rtl="0" eaLnBrk="1" latinLnBrk="0" hangingPunct="1">
        <a:defRPr sz="751" kern="1200">
          <a:solidFill>
            <a:schemeClr val="tx1"/>
          </a:solidFill>
          <a:latin typeface="+mn-lt"/>
          <a:ea typeface="+mn-ea"/>
          <a:cs typeface="+mn-cs"/>
        </a:defRPr>
      </a:lvl4pPr>
      <a:lvl5pPr marL="761849" algn="l" defTabSz="380924" rtl="0" eaLnBrk="1" latinLnBrk="0" hangingPunct="1">
        <a:defRPr sz="751" kern="1200">
          <a:solidFill>
            <a:schemeClr val="tx1"/>
          </a:solidFill>
          <a:latin typeface="+mn-lt"/>
          <a:ea typeface="+mn-ea"/>
          <a:cs typeface="+mn-cs"/>
        </a:defRPr>
      </a:lvl5pPr>
      <a:lvl6pPr marL="952311" algn="l" defTabSz="380924" rtl="0" eaLnBrk="1" latinLnBrk="0" hangingPunct="1">
        <a:defRPr sz="751" kern="1200">
          <a:solidFill>
            <a:schemeClr val="tx1"/>
          </a:solidFill>
          <a:latin typeface="+mn-lt"/>
          <a:ea typeface="+mn-ea"/>
          <a:cs typeface="+mn-cs"/>
        </a:defRPr>
      </a:lvl6pPr>
      <a:lvl7pPr marL="1142773" algn="l" defTabSz="380924" rtl="0" eaLnBrk="1" latinLnBrk="0" hangingPunct="1">
        <a:defRPr sz="751" kern="1200">
          <a:solidFill>
            <a:schemeClr val="tx1"/>
          </a:solidFill>
          <a:latin typeface="+mn-lt"/>
          <a:ea typeface="+mn-ea"/>
          <a:cs typeface="+mn-cs"/>
        </a:defRPr>
      </a:lvl7pPr>
      <a:lvl8pPr marL="1333235" algn="l" defTabSz="380924" rtl="0" eaLnBrk="1" latinLnBrk="0" hangingPunct="1">
        <a:defRPr sz="751" kern="1200">
          <a:solidFill>
            <a:schemeClr val="tx1"/>
          </a:solidFill>
          <a:latin typeface="+mn-lt"/>
          <a:ea typeface="+mn-ea"/>
          <a:cs typeface="+mn-cs"/>
        </a:defRPr>
      </a:lvl8pPr>
      <a:lvl9pPr marL="1523697" algn="l" defTabSz="380924" rtl="0" eaLnBrk="1" latinLnBrk="0" hangingPunct="1">
        <a:defRPr sz="7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a:spLocks noGrp="1" noChangeArrowheads="1"/>
          </p:cNvSpPr>
          <p:nvPr/>
        </p:nvSpPr>
        <p:spPr bwMode="gray">
          <a:xfrm>
            <a:off x="5541264" y="6254144"/>
            <a:ext cx="1109472" cy="365125"/>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776022">
              <a:defRPr/>
            </a:pPr>
            <a:fld id="{5909AF01-7EFE-4A29-B021-8BA707099C41}" type="slidenum">
              <a:rPr lang="en-US" sz="933">
                <a:solidFill>
                  <a:srgbClr val="716F73"/>
                </a:solidFill>
                <a:latin typeface="Arial"/>
              </a:rPr>
              <a:pPr defTabSz="776022">
                <a:defRPr/>
              </a:pPr>
              <a:t>‹#›</a:t>
            </a:fld>
            <a:endParaRPr lang="en-US" sz="933" dirty="0">
              <a:solidFill>
                <a:srgbClr val="716F73"/>
              </a:solidFill>
              <a:latin typeface="Arial"/>
            </a:endParaRPr>
          </a:p>
        </p:txBody>
      </p:sp>
      <p:sp>
        <p:nvSpPr>
          <p:cNvPr id="2" name="Text Placeholder 1"/>
          <p:cNvSpPr>
            <a:spLocks noGrp="1"/>
          </p:cNvSpPr>
          <p:nvPr>
            <p:ph type="body" idx="1"/>
          </p:nvPr>
        </p:nvSpPr>
        <p:spPr>
          <a:xfrm>
            <a:off x="484717" y="1706882"/>
            <a:ext cx="11222376" cy="415263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484718" y="617601"/>
            <a:ext cx="11222567" cy="625877"/>
          </a:xfrm>
          <a:prstGeom prst="rect">
            <a:avLst/>
          </a:prstGeom>
        </p:spPr>
        <p:txBody>
          <a:bodyPr vert="horz" lIns="91440" tIns="45720" rIns="91440" bIns="45720" rtlCol="0" anchor="b" anchorCtr="0">
            <a:spAutoFit/>
          </a:bodyPr>
          <a:lstStyle/>
          <a:p>
            <a:r>
              <a:rPr lang="en-US"/>
              <a:t>Click to edit Master title style</a:t>
            </a:r>
            <a:endParaRPr lang="en-US" dirty="0"/>
          </a:p>
        </p:txBody>
      </p:sp>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335243" y="6144221"/>
            <a:ext cx="2554191" cy="609600"/>
          </a:xfrm>
          <a:prstGeom prst="rect">
            <a:avLst/>
          </a:prstGeom>
        </p:spPr>
      </p:pic>
    </p:spTree>
    <p:extLst>
      <p:ext uri="{BB962C8B-B14F-4D97-AF65-F5344CB8AC3E}">
        <p14:creationId xmlns:p14="http://schemas.microsoft.com/office/powerpoint/2010/main" val="299258400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Lst>
  <p:transition>
    <p:fade/>
  </p:transition>
  <p:txStyles>
    <p:titleStyle>
      <a:lvl1pPr algn="l" defTabSz="380924" rtl="0" eaLnBrk="1" latinLnBrk="0" hangingPunct="1">
        <a:lnSpc>
          <a:spcPct val="100000"/>
        </a:lnSpc>
        <a:spcBef>
          <a:spcPct val="0"/>
        </a:spcBef>
        <a:buNone/>
        <a:defRPr sz="3467" b="1" kern="1200" cap="all" spc="0" baseline="0">
          <a:solidFill>
            <a:schemeClr val="accent1"/>
          </a:solidFill>
          <a:latin typeface="Calibri" panose="020F0502020204030204" pitchFamily="34" charset="0"/>
          <a:ea typeface="+mj-ea"/>
          <a:cs typeface="+mj-cs"/>
        </a:defRPr>
      </a:lvl1pPr>
    </p:titleStyle>
    <p:bodyStyle>
      <a:lvl1pPr marL="309019" indent="-309019" algn="l" defTabSz="380924" rtl="0" eaLnBrk="1" latinLnBrk="0" hangingPunct="1">
        <a:lnSpc>
          <a:spcPct val="100000"/>
        </a:lnSpc>
        <a:spcBef>
          <a:spcPts val="800"/>
        </a:spcBef>
        <a:spcAft>
          <a:spcPts val="0"/>
        </a:spcAft>
        <a:buClr>
          <a:schemeClr val="accent1"/>
        </a:buClr>
        <a:buSzPct val="90000"/>
        <a:buFont typeface="Arial" panose="020B0604020202020204" pitchFamily="34" charset="0"/>
        <a:buChar char="•"/>
        <a:defRPr sz="2933" b="1" kern="1200" spc="0" baseline="0">
          <a:solidFill>
            <a:schemeClr val="tx1"/>
          </a:solidFill>
          <a:latin typeface="+mn-lt"/>
          <a:ea typeface="+mn-ea"/>
          <a:cs typeface="+mn-cs"/>
        </a:defRPr>
      </a:lvl1pPr>
      <a:lvl2pPr marL="609570" indent="-300551"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667" b="1" kern="1200" spc="0" baseline="0">
          <a:solidFill>
            <a:schemeClr val="tx1"/>
          </a:solidFill>
          <a:latin typeface="+mn-lt"/>
          <a:ea typeface="+mn-ea"/>
          <a:cs typeface="+mn-cs"/>
        </a:defRPr>
      </a:lvl2pPr>
      <a:lvl3pPr marL="918588" indent="-309019"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400" b="1" kern="1200" spc="0" baseline="0">
          <a:solidFill>
            <a:schemeClr val="tx1"/>
          </a:solidFill>
          <a:latin typeface="+mn-lt"/>
          <a:ea typeface="+mn-ea"/>
          <a:cs typeface="+mn-cs"/>
        </a:defRPr>
      </a:lvl3pPr>
      <a:lvl4pPr marL="1219140" indent="-300551" algn="l" defTabSz="380924" rtl="0" eaLnBrk="1" latinLnBrk="0" hangingPunct="1">
        <a:lnSpc>
          <a:spcPct val="100000"/>
        </a:lnSpc>
        <a:spcBef>
          <a:spcPts val="400"/>
        </a:spcBef>
        <a:buClr>
          <a:schemeClr val="accent1"/>
        </a:buClr>
        <a:buSzPct val="90000"/>
        <a:buFont typeface="Arial" panose="020B0604020202020204" pitchFamily="34" charset="0"/>
        <a:buChar char="–"/>
        <a:defRPr sz="2133" b="1" kern="1200" baseline="0">
          <a:solidFill>
            <a:schemeClr val="tx1"/>
          </a:solidFill>
          <a:latin typeface="+mn-lt"/>
          <a:ea typeface="+mn-ea"/>
          <a:cs typeface="+mn-cs"/>
        </a:defRPr>
      </a:lvl4pPr>
      <a:lvl5pPr marL="1445612" indent="-226473" algn="l" defTabSz="380924" rtl="0" eaLnBrk="1" latinLnBrk="0" hangingPunct="1">
        <a:lnSpc>
          <a:spcPct val="100000"/>
        </a:lnSpc>
        <a:spcBef>
          <a:spcPts val="400"/>
        </a:spcBef>
        <a:buClr>
          <a:schemeClr val="accent1"/>
        </a:buClr>
        <a:buSzPct val="90000"/>
        <a:buFont typeface="Arial" panose="020B0604020202020204" pitchFamily="34" charset="0"/>
        <a:buChar char="•"/>
        <a:defRPr sz="1867" b="1" kern="1200" baseline="0">
          <a:solidFill>
            <a:schemeClr val="tx1"/>
          </a:solidFill>
          <a:latin typeface="+mn-lt"/>
          <a:ea typeface="+mn-ea"/>
          <a:cs typeface="+mn-cs"/>
        </a:defRPr>
      </a:lvl5pPr>
      <a:lvl6pPr marL="952311" indent="0" algn="l" defTabSz="380924" rtl="0" eaLnBrk="1" latinLnBrk="0" hangingPunct="1">
        <a:lnSpc>
          <a:spcPct val="90000"/>
        </a:lnSpc>
        <a:spcBef>
          <a:spcPts val="208"/>
        </a:spcBef>
        <a:buFont typeface="Arial" panose="020B0604020202020204" pitchFamily="34" charset="0"/>
        <a:buNone/>
        <a:defRPr sz="751" kern="1200">
          <a:solidFill>
            <a:schemeClr val="tx1"/>
          </a:solidFill>
          <a:latin typeface="+mn-lt"/>
          <a:ea typeface="+mn-ea"/>
          <a:cs typeface="+mn-cs"/>
        </a:defRPr>
      </a:lvl6pPr>
      <a:lvl7pPr marL="1238004"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7pPr>
      <a:lvl8pPr marL="1428467"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8pPr>
      <a:lvl9pPr marL="1618929"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9pPr>
    </p:bodyStyle>
    <p:otherStyle>
      <a:defPPr>
        <a:defRPr lang="en-US"/>
      </a:defPPr>
      <a:lvl1pPr marL="0" algn="l" defTabSz="380924" rtl="0" eaLnBrk="1" latinLnBrk="0" hangingPunct="1">
        <a:defRPr sz="751" kern="1200">
          <a:solidFill>
            <a:schemeClr val="tx1"/>
          </a:solidFill>
          <a:latin typeface="+mn-lt"/>
          <a:ea typeface="+mn-ea"/>
          <a:cs typeface="+mn-cs"/>
        </a:defRPr>
      </a:lvl1pPr>
      <a:lvl2pPr marL="190462" algn="l" defTabSz="380924" rtl="0" eaLnBrk="1" latinLnBrk="0" hangingPunct="1">
        <a:defRPr sz="751" kern="1200">
          <a:solidFill>
            <a:schemeClr val="tx1"/>
          </a:solidFill>
          <a:latin typeface="+mn-lt"/>
          <a:ea typeface="+mn-ea"/>
          <a:cs typeface="+mn-cs"/>
        </a:defRPr>
      </a:lvl2pPr>
      <a:lvl3pPr marL="380924" algn="l" defTabSz="380924" rtl="0" eaLnBrk="1" latinLnBrk="0" hangingPunct="1">
        <a:defRPr sz="751" kern="1200">
          <a:solidFill>
            <a:schemeClr val="tx1"/>
          </a:solidFill>
          <a:latin typeface="+mn-lt"/>
          <a:ea typeface="+mn-ea"/>
          <a:cs typeface="+mn-cs"/>
        </a:defRPr>
      </a:lvl3pPr>
      <a:lvl4pPr marL="571386" algn="l" defTabSz="380924" rtl="0" eaLnBrk="1" latinLnBrk="0" hangingPunct="1">
        <a:defRPr sz="751" kern="1200">
          <a:solidFill>
            <a:schemeClr val="tx1"/>
          </a:solidFill>
          <a:latin typeface="+mn-lt"/>
          <a:ea typeface="+mn-ea"/>
          <a:cs typeface="+mn-cs"/>
        </a:defRPr>
      </a:lvl4pPr>
      <a:lvl5pPr marL="761849" algn="l" defTabSz="380924" rtl="0" eaLnBrk="1" latinLnBrk="0" hangingPunct="1">
        <a:defRPr sz="751" kern="1200">
          <a:solidFill>
            <a:schemeClr val="tx1"/>
          </a:solidFill>
          <a:latin typeface="+mn-lt"/>
          <a:ea typeface="+mn-ea"/>
          <a:cs typeface="+mn-cs"/>
        </a:defRPr>
      </a:lvl5pPr>
      <a:lvl6pPr marL="952311" algn="l" defTabSz="380924" rtl="0" eaLnBrk="1" latinLnBrk="0" hangingPunct="1">
        <a:defRPr sz="751" kern="1200">
          <a:solidFill>
            <a:schemeClr val="tx1"/>
          </a:solidFill>
          <a:latin typeface="+mn-lt"/>
          <a:ea typeface="+mn-ea"/>
          <a:cs typeface="+mn-cs"/>
        </a:defRPr>
      </a:lvl6pPr>
      <a:lvl7pPr marL="1142773" algn="l" defTabSz="380924" rtl="0" eaLnBrk="1" latinLnBrk="0" hangingPunct="1">
        <a:defRPr sz="751" kern="1200">
          <a:solidFill>
            <a:schemeClr val="tx1"/>
          </a:solidFill>
          <a:latin typeface="+mn-lt"/>
          <a:ea typeface="+mn-ea"/>
          <a:cs typeface="+mn-cs"/>
        </a:defRPr>
      </a:lvl7pPr>
      <a:lvl8pPr marL="1333235" algn="l" defTabSz="380924" rtl="0" eaLnBrk="1" latinLnBrk="0" hangingPunct="1">
        <a:defRPr sz="751" kern="1200">
          <a:solidFill>
            <a:schemeClr val="tx1"/>
          </a:solidFill>
          <a:latin typeface="+mn-lt"/>
          <a:ea typeface="+mn-ea"/>
          <a:cs typeface="+mn-cs"/>
        </a:defRPr>
      </a:lvl8pPr>
      <a:lvl9pPr marL="1523697" algn="l" defTabSz="380924" rtl="0" eaLnBrk="1" latinLnBrk="0" hangingPunct="1">
        <a:defRPr sz="7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0.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8" Type="http://schemas.openxmlformats.org/officeDocument/2006/relationships/hyperlink" Target="https://youtu.be/AkllY9_4rhA" TargetMode="External"/><Relationship Id="rId3" Type="http://schemas.openxmlformats.org/officeDocument/2006/relationships/hyperlink" Target="https://youtu.be/xcaXEdzEqgM" TargetMode="External"/><Relationship Id="rId7" Type="http://schemas.openxmlformats.org/officeDocument/2006/relationships/hyperlink" Target="https://youtu.be/YDhQUDluLPY" TargetMode="External"/><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hyperlink" Target="https://youtu.be/rsRghD12Z4E" TargetMode="External"/><Relationship Id="rId5" Type="http://schemas.openxmlformats.org/officeDocument/2006/relationships/hyperlink" Target="https://youtu.be/iTyP_GzyrUg" TargetMode="External"/><Relationship Id="rId4" Type="http://schemas.openxmlformats.org/officeDocument/2006/relationships/hyperlink" Target="http://www.teachersdomain.org/asset/biot11_vid_lys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dirty="0"/>
          </a:p>
        </p:txBody>
      </p:sp>
      <p:sp>
        <p:nvSpPr>
          <p:cNvPr id="4" name="Text Placeholder 3"/>
          <p:cNvSpPr>
            <a:spLocks noGrp="1"/>
          </p:cNvSpPr>
          <p:nvPr>
            <p:ph type="body" sz="quarter" idx="10"/>
          </p:nvPr>
        </p:nvSpPr>
        <p:spPr/>
        <p:txBody>
          <a:bodyPr/>
          <a:lstStyle/>
          <a:p>
            <a:r>
              <a:rPr lang="en-US" dirty="0"/>
              <a:t>Getting what we need</a:t>
            </a:r>
          </a:p>
        </p:txBody>
      </p:sp>
      <p:sp>
        <p:nvSpPr>
          <p:cNvPr id="2" name="Title 1"/>
          <p:cNvSpPr>
            <a:spLocks noGrp="1"/>
          </p:cNvSpPr>
          <p:nvPr>
            <p:ph type="title"/>
          </p:nvPr>
        </p:nvSpPr>
        <p:spPr>
          <a:solidFill>
            <a:schemeClr val="tx1">
              <a:alpha val="20000"/>
            </a:schemeClr>
          </a:solidFill>
        </p:spPr>
        <p:txBody>
          <a:bodyPr/>
          <a:lstStyle/>
          <a:p>
            <a:r>
              <a:rPr lang="en-US"/>
              <a:t>lab </a:t>
            </a:r>
            <a:r>
              <a:rPr lang="en-US" dirty="0"/>
              <a:t>6</a:t>
            </a:r>
          </a:p>
        </p:txBody>
      </p:sp>
    </p:spTree>
    <p:extLst>
      <p:ext uri="{BB962C8B-B14F-4D97-AF65-F5344CB8AC3E}">
        <p14:creationId xmlns:p14="http://schemas.microsoft.com/office/powerpoint/2010/main" val="8763393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921" y="1295401"/>
            <a:ext cx="6653961" cy="4635500"/>
          </a:xfrm>
          <a:prstGeom prst="rect">
            <a:avLst/>
          </a:prstGeom>
        </p:spPr>
      </p:pic>
      <p:sp>
        <p:nvSpPr>
          <p:cNvPr id="4" name="Title 4"/>
          <p:cNvSpPr txBox="1">
            <a:spLocks/>
          </p:cNvSpPr>
          <p:nvPr/>
        </p:nvSpPr>
        <p:spPr>
          <a:xfrm>
            <a:off x="484718" y="586887"/>
            <a:ext cx="11222567" cy="656591"/>
          </a:xfrm>
          <a:prstGeom prst="rect">
            <a:avLst/>
          </a:prstGeom>
        </p:spPr>
        <p:txBody>
          <a:bodyPr vert="horz" lIns="121920" tIns="60960" rIns="121920" bIns="60960" rtlCol="0" anchor="b" anchorCtr="0">
            <a:normAutofit/>
          </a:bodyPr>
          <a:lst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a:lstStyle>
          <a:p>
            <a:r>
              <a:rPr lang="en-US" sz="3467" dirty="0">
                <a:ea typeface="ＭＳ Ｐゴシック" pitchFamily="-1" charset="-128"/>
                <a:cs typeface="ＭＳ Ｐゴシック" pitchFamily="-1" charset="-128"/>
              </a:rPr>
              <a:t>Purification of RFP from Overnight Culture</a:t>
            </a:r>
            <a:endParaRPr lang="en-US" sz="3467" i="1" dirty="0">
              <a:latin typeface="+mn-lt"/>
            </a:endParaRPr>
          </a:p>
        </p:txBody>
      </p:sp>
    </p:spTree>
    <p:extLst>
      <p:ext uri="{BB962C8B-B14F-4D97-AF65-F5344CB8AC3E}">
        <p14:creationId xmlns:p14="http://schemas.microsoft.com/office/powerpoint/2010/main" val="5229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7200" dirty="0"/>
              <a:t>BACKGROUND INFO</a:t>
            </a:r>
          </a:p>
        </p:txBody>
      </p:sp>
    </p:spTree>
    <p:extLst>
      <p:ext uri="{BB962C8B-B14F-4D97-AF65-F5344CB8AC3E}">
        <p14:creationId xmlns:p14="http://schemas.microsoft.com/office/powerpoint/2010/main" val="35812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r>
              <a:rPr lang="en-US" sz="2000" dirty="0"/>
              <a:t>When would you expect to see the most protein production? </a:t>
            </a:r>
          </a:p>
        </p:txBody>
      </p:sp>
      <p:sp>
        <p:nvSpPr>
          <p:cNvPr id="8" name="Content Placeholder 7"/>
          <p:cNvSpPr>
            <a:spLocks noGrp="1"/>
          </p:cNvSpPr>
          <p:nvPr>
            <p:ph sz="quarter" idx="17"/>
          </p:nvPr>
        </p:nvSpPr>
        <p:spPr/>
        <p:txBody>
          <a:bodyPr/>
          <a:lstStyle/>
          <a:p>
            <a:r>
              <a:rPr lang="en-US" sz="1900" dirty="0"/>
              <a:t>Lag phase</a:t>
            </a:r>
          </a:p>
          <a:p>
            <a:pPr lvl="1"/>
            <a:r>
              <a:rPr lang="en-US" sz="1900" dirty="0"/>
              <a:t>Zero growth</a:t>
            </a:r>
          </a:p>
          <a:p>
            <a:pPr lvl="1"/>
            <a:r>
              <a:rPr lang="en-US" sz="1900" dirty="0"/>
              <a:t>Cells adjust and prepare for division</a:t>
            </a:r>
          </a:p>
          <a:p>
            <a:r>
              <a:rPr lang="en-US" sz="1900" dirty="0"/>
              <a:t>Log phase</a:t>
            </a:r>
          </a:p>
          <a:p>
            <a:pPr lvl="1"/>
            <a:r>
              <a:rPr lang="en-US" sz="1900" dirty="0"/>
              <a:t>News cells outnumber cells dying</a:t>
            </a:r>
          </a:p>
          <a:p>
            <a:pPr lvl="1"/>
            <a:r>
              <a:rPr lang="en-US" sz="1900" dirty="0"/>
              <a:t>Doubling time occurs</a:t>
            </a:r>
          </a:p>
          <a:p>
            <a:r>
              <a:rPr lang="en-US" sz="1900" dirty="0"/>
              <a:t>Stationary phase</a:t>
            </a:r>
          </a:p>
          <a:p>
            <a:pPr lvl="1"/>
            <a:r>
              <a:rPr lang="en-US" sz="1900" dirty="0"/>
              <a:t>Zero growth rate</a:t>
            </a:r>
          </a:p>
          <a:p>
            <a:pPr lvl="1"/>
            <a:r>
              <a:rPr lang="en-US" sz="1900" dirty="0"/>
              <a:t>New cells = dying cells</a:t>
            </a:r>
          </a:p>
          <a:p>
            <a:r>
              <a:rPr lang="en-US" sz="1900" dirty="0"/>
              <a:t>Death phase</a:t>
            </a:r>
          </a:p>
          <a:p>
            <a:pPr lvl="1"/>
            <a:r>
              <a:rPr lang="en-US" sz="1900" dirty="0"/>
              <a:t>Negative growth rate</a:t>
            </a:r>
          </a:p>
          <a:p>
            <a:pPr lvl="1"/>
            <a:r>
              <a:rPr lang="en-US" sz="1900" dirty="0"/>
              <a:t>New cells less than cells dying</a:t>
            </a:r>
          </a:p>
        </p:txBody>
      </p:sp>
      <p:sp>
        <p:nvSpPr>
          <p:cNvPr id="2" name="Title 1"/>
          <p:cNvSpPr>
            <a:spLocks noGrp="1"/>
          </p:cNvSpPr>
          <p:nvPr>
            <p:ph type="title"/>
          </p:nvPr>
        </p:nvSpPr>
        <p:spPr/>
        <p:txBody>
          <a:bodyPr/>
          <a:lstStyle/>
          <a:p>
            <a:r>
              <a:rPr lang="en-US" dirty="0"/>
              <a:t>Bacterial Growth</a:t>
            </a:r>
          </a:p>
        </p:txBody>
      </p:sp>
      <p:pic>
        <p:nvPicPr>
          <p:cNvPr id="11" name="Picture 10"/>
          <p:cNvPicPr>
            <a:picLocks noChangeAspect="1"/>
          </p:cNvPicPr>
          <p:nvPr/>
        </p:nvPicPr>
        <p:blipFill>
          <a:blip r:embed="rId2"/>
          <a:stretch>
            <a:fillRect/>
          </a:stretch>
        </p:blipFill>
        <p:spPr>
          <a:xfrm>
            <a:off x="8035762" y="1512283"/>
            <a:ext cx="4156238" cy="3501261"/>
          </a:xfrm>
          <a:prstGeom prst="rect">
            <a:avLst/>
          </a:prstGeom>
          <a:ln>
            <a:solidFill>
              <a:schemeClr val="accent1"/>
            </a:solidFill>
          </a:ln>
        </p:spPr>
      </p:pic>
    </p:spTree>
    <p:extLst>
      <p:ext uri="{BB962C8B-B14F-4D97-AF65-F5344CB8AC3E}">
        <p14:creationId xmlns:p14="http://schemas.microsoft.com/office/powerpoint/2010/main" val="8113489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r>
              <a:rPr lang="en-US" dirty="0"/>
              <a:t>Bacteria</a:t>
            </a:r>
          </a:p>
        </p:txBody>
      </p:sp>
      <p:sp>
        <p:nvSpPr>
          <p:cNvPr id="8" name="Content Placeholder 7"/>
          <p:cNvSpPr>
            <a:spLocks noGrp="1"/>
          </p:cNvSpPr>
          <p:nvPr>
            <p:ph sz="quarter" idx="17"/>
          </p:nvPr>
        </p:nvSpPr>
        <p:spPr/>
        <p:txBody>
          <a:bodyPr/>
          <a:lstStyle/>
          <a:p>
            <a:pPr>
              <a:defRPr/>
            </a:pPr>
            <a:r>
              <a:rPr lang="en-US" sz="2800" dirty="0">
                <a:solidFill>
                  <a:schemeClr val="bg2">
                    <a:lumMod val="25000"/>
                  </a:schemeClr>
                </a:solidFill>
                <a:ea typeface="ＭＳ Ｐゴシック" pitchFamily="31" charset="-128"/>
              </a:rPr>
              <a:t>Remember the inclusion bodies?!</a:t>
            </a:r>
          </a:p>
          <a:p>
            <a:pPr>
              <a:defRPr/>
            </a:pPr>
            <a:r>
              <a:rPr lang="en-US" sz="2800" dirty="0">
                <a:solidFill>
                  <a:schemeClr val="bg2">
                    <a:lumMod val="25000"/>
                  </a:schemeClr>
                </a:solidFill>
                <a:ea typeface="ＭＳ Ｐゴシック" pitchFamily="31" charset="-128"/>
              </a:rPr>
              <a:t>Soluble proteins made by cell, including red fluorescent protein, are dissolved in cell cytoplasm</a:t>
            </a:r>
          </a:p>
          <a:p>
            <a:pPr>
              <a:spcBef>
                <a:spcPts val="1200"/>
              </a:spcBef>
              <a:defRPr/>
            </a:pPr>
            <a:r>
              <a:rPr lang="en-US" sz="2800" dirty="0">
                <a:solidFill>
                  <a:schemeClr val="bg2">
                    <a:lumMod val="25000"/>
                  </a:schemeClr>
                </a:solidFill>
                <a:ea typeface="ＭＳ Ｐゴシック" pitchFamily="31" charset="-128"/>
              </a:rPr>
              <a:t>Only way to access soluble proteins is to lyse (break open) cell</a:t>
            </a:r>
          </a:p>
          <a:p>
            <a:pPr>
              <a:spcBef>
                <a:spcPts val="1200"/>
              </a:spcBef>
              <a:defRPr/>
            </a:pPr>
            <a:r>
              <a:rPr lang="en-US" sz="2800" dirty="0">
                <a:solidFill>
                  <a:schemeClr val="bg2">
                    <a:lumMod val="25000"/>
                  </a:schemeClr>
                </a:solidFill>
                <a:ea typeface="ＭＳ Ｐゴシック" pitchFamily="31" charset="-128"/>
              </a:rPr>
              <a:t>After lysis, soluble proteins can be easily separated from insoluble structural proteins</a:t>
            </a:r>
          </a:p>
        </p:txBody>
      </p:sp>
      <p:sp>
        <p:nvSpPr>
          <p:cNvPr id="3" name="Title 2"/>
          <p:cNvSpPr>
            <a:spLocks noGrp="1"/>
          </p:cNvSpPr>
          <p:nvPr>
            <p:ph type="title"/>
          </p:nvPr>
        </p:nvSpPr>
        <p:spPr/>
        <p:txBody>
          <a:bodyPr/>
          <a:lstStyle/>
          <a:p>
            <a:r>
              <a:rPr lang="en-US" dirty="0"/>
              <a:t>Why lyse?</a:t>
            </a:r>
          </a:p>
        </p:txBody>
      </p:sp>
      <p:pic>
        <p:nvPicPr>
          <p:cNvPr id="9" name="Picture 8"/>
          <p:cNvPicPr>
            <a:picLocks noChangeAspect="1"/>
          </p:cNvPicPr>
          <p:nvPr/>
        </p:nvPicPr>
        <p:blipFill rotWithShape="1">
          <a:blip r:embed="rId3"/>
          <a:srcRect t="7875" r="21147"/>
          <a:stretch/>
        </p:blipFill>
        <p:spPr>
          <a:xfrm>
            <a:off x="8029858" y="1581980"/>
            <a:ext cx="4162669" cy="3240243"/>
          </a:xfrm>
          <a:prstGeom prst="rect">
            <a:avLst/>
          </a:prstGeom>
          <a:ln>
            <a:solidFill>
              <a:schemeClr val="accent1"/>
            </a:solidFill>
          </a:ln>
        </p:spPr>
      </p:pic>
    </p:spTree>
    <p:extLst>
      <p:ext uri="{BB962C8B-B14F-4D97-AF65-F5344CB8AC3E}">
        <p14:creationId xmlns:p14="http://schemas.microsoft.com/office/powerpoint/2010/main" val="25058487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r>
              <a:rPr lang="en-US" dirty="0"/>
              <a:t>Amino Acid</a:t>
            </a:r>
          </a:p>
        </p:txBody>
      </p:sp>
      <p:sp>
        <p:nvSpPr>
          <p:cNvPr id="4" name="Content Placeholder 3"/>
          <p:cNvSpPr>
            <a:spLocks noGrp="1"/>
          </p:cNvSpPr>
          <p:nvPr>
            <p:ph sz="quarter" idx="17"/>
          </p:nvPr>
        </p:nvSpPr>
        <p:spPr/>
        <p:txBody>
          <a:bodyPr/>
          <a:lstStyle/>
          <a:p>
            <a:r>
              <a:rPr lang="en-US" altLang="en-US" sz="3200" dirty="0"/>
              <a:t>Made from </a:t>
            </a:r>
            <a:r>
              <a:rPr lang="en-US" altLang="en-US" sz="3200" dirty="0">
                <a:solidFill>
                  <a:srgbClr val="FF0000"/>
                </a:solidFill>
              </a:rPr>
              <a:t>amino acids</a:t>
            </a:r>
          </a:p>
          <a:p>
            <a:pPr lvl="1"/>
            <a:r>
              <a:rPr lang="en-US" altLang="en-US" sz="2800" dirty="0">
                <a:ea typeface="Arial" panose="020B0604020202020204" pitchFamily="34" charset="0"/>
              </a:rPr>
              <a:t>20 various kinds</a:t>
            </a:r>
          </a:p>
          <a:p>
            <a:r>
              <a:rPr lang="en-US" altLang="en-US" sz="3200" dirty="0"/>
              <a:t>Amino acids linked to one another by </a:t>
            </a:r>
            <a:r>
              <a:rPr lang="en-US" altLang="en-US" sz="3200" dirty="0">
                <a:solidFill>
                  <a:srgbClr val="FF0000"/>
                </a:solidFill>
              </a:rPr>
              <a:t>peptide bonds</a:t>
            </a:r>
          </a:p>
          <a:p>
            <a:pPr lvl="1"/>
            <a:r>
              <a:rPr lang="en-US" altLang="en-US" sz="2800" dirty="0">
                <a:ea typeface="Arial" panose="020B0604020202020204" pitchFamily="34" charset="0"/>
              </a:rPr>
              <a:t>Two amino acids bound by a peptide bond is a </a:t>
            </a:r>
            <a:r>
              <a:rPr lang="en-US" altLang="en-US" sz="2800" dirty="0">
                <a:solidFill>
                  <a:srgbClr val="FF0000"/>
                </a:solidFill>
                <a:ea typeface="Arial" panose="020B0604020202020204" pitchFamily="34" charset="0"/>
              </a:rPr>
              <a:t>dipeptide</a:t>
            </a:r>
          </a:p>
          <a:p>
            <a:pPr lvl="1"/>
            <a:r>
              <a:rPr lang="en-US" altLang="en-US" sz="2800" dirty="0">
                <a:ea typeface="Arial" panose="020B0604020202020204" pitchFamily="34" charset="0"/>
              </a:rPr>
              <a:t>Three or more is a </a:t>
            </a:r>
            <a:r>
              <a:rPr lang="en-US" altLang="en-US" sz="2800" dirty="0">
                <a:solidFill>
                  <a:srgbClr val="FF0000"/>
                </a:solidFill>
                <a:ea typeface="Arial" panose="020B0604020202020204" pitchFamily="34" charset="0"/>
              </a:rPr>
              <a:t>polypeptide</a:t>
            </a:r>
            <a:r>
              <a:rPr lang="en-US" altLang="en-US" sz="2800" dirty="0">
                <a:ea typeface="Arial" panose="020B0604020202020204" pitchFamily="34" charset="0"/>
              </a:rPr>
              <a:t> chain</a:t>
            </a:r>
          </a:p>
        </p:txBody>
      </p:sp>
      <p:sp>
        <p:nvSpPr>
          <p:cNvPr id="31746" name="Rectangle 2"/>
          <p:cNvSpPr>
            <a:spLocks noGrp="1" noChangeArrowheads="1"/>
          </p:cNvSpPr>
          <p:nvPr>
            <p:ph type="title"/>
          </p:nvPr>
        </p:nvSpPr>
        <p:spPr/>
        <p:txBody>
          <a:bodyPr anchor="ctr"/>
          <a:lstStyle/>
          <a:p>
            <a:pPr eaLnBrk="1" hangingPunct="1"/>
            <a:r>
              <a:rPr lang="en-US" altLang="en-US"/>
              <a:t>Proteins</a:t>
            </a:r>
          </a:p>
        </p:txBody>
      </p:sp>
      <p:pic>
        <p:nvPicPr>
          <p:cNvPr id="8" name="Picture 21" descr="mad25537_ta03_07"/>
          <p:cNvPicPr>
            <a:picLocks noChangeAspect="1" noChangeArrowheads="1"/>
          </p:cNvPicPr>
          <p:nvPr/>
        </p:nvPicPr>
        <p:blipFill rotWithShape="1">
          <a:blip r:embed="rId2">
            <a:extLst>
              <a:ext uri="{28A0092B-C50C-407E-A947-70E740481C1C}">
                <a14:useLocalDpi xmlns:a14="http://schemas.microsoft.com/office/drawing/2010/main" val="0"/>
              </a:ext>
            </a:extLst>
          </a:blip>
          <a:srcRect l="27360" t="8424" r="33616"/>
          <a:stretch/>
        </p:blipFill>
        <p:spPr bwMode="auto">
          <a:xfrm>
            <a:off x="8045208" y="1741582"/>
            <a:ext cx="4146792" cy="29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7400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p>
        </p:txBody>
      </p:sp>
      <p:sp>
        <p:nvSpPr>
          <p:cNvPr id="4" name="Content Placeholder 3"/>
          <p:cNvSpPr>
            <a:spLocks noGrp="1"/>
          </p:cNvSpPr>
          <p:nvPr>
            <p:ph sz="quarter" idx="17"/>
          </p:nvPr>
        </p:nvSpPr>
        <p:spPr/>
        <p:txBody>
          <a:bodyPr/>
          <a:lstStyle/>
          <a:p>
            <a:pPr>
              <a:buClr>
                <a:schemeClr val="tx1"/>
              </a:buClr>
            </a:pPr>
            <a:r>
              <a:rPr lang="en-US" altLang="en-US" sz="3600" dirty="0"/>
              <a:t>Levels of Organization</a:t>
            </a:r>
          </a:p>
          <a:p>
            <a:pPr lvl="1">
              <a:buClr>
                <a:schemeClr val="tx1"/>
              </a:buClr>
            </a:pPr>
            <a:r>
              <a:rPr lang="en-US" altLang="en-US" sz="2800" dirty="0">
                <a:ea typeface="Arial" panose="020B0604020202020204" pitchFamily="34" charset="0"/>
              </a:rPr>
              <a:t>Primary – sequence of amino acids</a:t>
            </a:r>
          </a:p>
          <a:p>
            <a:pPr lvl="1">
              <a:buClr>
                <a:schemeClr val="tx1"/>
              </a:buClr>
            </a:pPr>
            <a:r>
              <a:rPr lang="en-US" altLang="en-US" sz="2800" dirty="0">
                <a:ea typeface="Arial" panose="020B0604020202020204" pitchFamily="34" charset="0"/>
              </a:rPr>
              <a:t>Secondary – takes on orientation in space</a:t>
            </a:r>
          </a:p>
          <a:p>
            <a:pPr lvl="1">
              <a:buClr>
                <a:schemeClr val="tx1"/>
              </a:buClr>
            </a:pPr>
            <a:r>
              <a:rPr lang="en-US" altLang="en-US" sz="2800" dirty="0">
                <a:ea typeface="Arial" panose="020B0604020202020204" pitchFamily="34" charset="0"/>
              </a:rPr>
              <a:t>Tertiary – final 3D shape for a single polypeptide</a:t>
            </a:r>
          </a:p>
          <a:p>
            <a:pPr lvl="1">
              <a:buClr>
                <a:schemeClr val="tx1"/>
              </a:buClr>
            </a:pPr>
            <a:r>
              <a:rPr lang="en-US" altLang="en-US" sz="2800" dirty="0">
                <a:ea typeface="Arial" panose="020B0604020202020204" pitchFamily="34" charset="0"/>
              </a:rPr>
              <a:t>Quaternary – arrangement of two or more polypeptides in a protein</a:t>
            </a:r>
          </a:p>
        </p:txBody>
      </p:sp>
      <p:sp>
        <p:nvSpPr>
          <p:cNvPr id="36866" name="Rectangle 2"/>
          <p:cNvSpPr>
            <a:spLocks noGrp="1" noChangeArrowheads="1"/>
          </p:cNvSpPr>
          <p:nvPr>
            <p:ph type="title"/>
          </p:nvPr>
        </p:nvSpPr>
        <p:spPr/>
        <p:txBody>
          <a:bodyPr/>
          <a:lstStyle/>
          <a:p>
            <a:r>
              <a:rPr lang="en-US" altLang="en-US" sz="3600" dirty="0"/>
              <a:t>Shape of a protein is necessary to its function</a:t>
            </a:r>
          </a:p>
        </p:txBody>
      </p:sp>
      <p:pic>
        <p:nvPicPr>
          <p:cNvPr id="10" name="Picture 5" descr="03_24_ProteinStructure-L"/>
          <p:cNvPicPr>
            <a:picLocks noChangeAspect="1" noChangeArrowheads="1"/>
          </p:cNvPicPr>
          <p:nvPr/>
        </p:nvPicPr>
        <p:blipFill rotWithShape="1">
          <a:blip r:embed="rId3">
            <a:extLst>
              <a:ext uri="{28A0092B-C50C-407E-A947-70E740481C1C}">
                <a14:useLocalDpi xmlns:a14="http://schemas.microsoft.com/office/drawing/2010/main" val="0"/>
              </a:ext>
            </a:extLst>
          </a:blip>
          <a:srcRect b="2405"/>
          <a:stretch/>
        </p:blipFill>
        <p:spPr bwMode="auto">
          <a:xfrm>
            <a:off x="8320418" y="1243477"/>
            <a:ext cx="3616090" cy="39172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3129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p:sp>
      <p:sp>
        <p:nvSpPr>
          <p:cNvPr id="6" name="Text Placeholder 5"/>
          <p:cNvSpPr>
            <a:spLocks noGrp="1"/>
          </p:cNvSpPr>
          <p:nvPr>
            <p:ph type="body" sz="quarter" idx="16"/>
          </p:nvPr>
        </p:nvSpPr>
        <p:spPr/>
        <p:txBody>
          <a:bodyPr/>
          <a:lstStyle/>
          <a:p>
            <a:r>
              <a:rPr lang="en-US" dirty="0"/>
              <a:t>Protein folds</a:t>
            </a:r>
          </a:p>
        </p:txBody>
      </p:sp>
      <p:sp>
        <p:nvSpPr>
          <p:cNvPr id="7" name="Content Placeholder 6"/>
          <p:cNvSpPr>
            <a:spLocks noGrp="1"/>
          </p:cNvSpPr>
          <p:nvPr>
            <p:ph sz="quarter" idx="17"/>
          </p:nvPr>
        </p:nvSpPr>
        <p:spPr/>
        <p:txBody>
          <a:bodyPr/>
          <a:lstStyle/>
          <a:p>
            <a:r>
              <a:rPr lang="en-US" dirty="0"/>
              <a:t>Dependent on properties of amino acids</a:t>
            </a:r>
          </a:p>
          <a:p>
            <a:pPr lvl="1"/>
            <a:r>
              <a:rPr lang="en-US" sz="2400" dirty="0"/>
              <a:t>Formation of weak bonds between + and – charges side chains of amino acids</a:t>
            </a:r>
          </a:p>
          <a:p>
            <a:pPr lvl="1"/>
            <a:r>
              <a:rPr lang="en-US" sz="2400" dirty="0"/>
              <a:t>Tendency of hydrophobic amino acids to be buried inside protein </a:t>
            </a:r>
          </a:p>
          <a:p>
            <a:pPr lvl="1"/>
            <a:r>
              <a:rPr lang="en-US" sz="2400" dirty="0"/>
              <a:t>Tendency of hydrophilic amino acids to be on outside exposed surface</a:t>
            </a:r>
          </a:p>
          <a:p>
            <a:pPr lvl="1"/>
            <a:r>
              <a:rPr lang="en-US" sz="2400" dirty="0"/>
              <a:t>Formation of covalent bonds (disulfide bridges) that occur between amino acids</a:t>
            </a:r>
          </a:p>
        </p:txBody>
      </p:sp>
      <p:sp>
        <p:nvSpPr>
          <p:cNvPr id="2" name="Title 1"/>
          <p:cNvSpPr>
            <a:spLocks noGrp="1"/>
          </p:cNvSpPr>
          <p:nvPr>
            <p:ph type="title"/>
          </p:nvPr>
        </p:nvSpPr>
        <p:spPr/>
        <p:txBody>
          <a:bodyPr/>
          <a:lstStyle/>
          <a:p>
            <a:r>
              <a:rPr lang="en-US" dirty="0"/>
              <a:t>Protein Folding</a:t>
            </a: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l="7376" t="2" r="8455" b="17365"/>
          <a:stretch>
            <a:fillRect/>
          </a:stretch>
        </p:blipFill>
        <p:spPr bwMode="auto">
          <a:xfrm>
            <a:off x="8052822" y="2583986"/>
            <a:ext cx="4151281" cy="13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6500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7"/>
          </p:nvPr>
        </p:nvSpPr>
        <p:spPr/>
        <p:txBody>
          <a:bodyPr/>
          <a:lstStyle/>
          <a:p>
            <a:r>
              <a:rPr lang="en-US" sz="2400" dirty="0"/>
              <a:t>Transformed bacteria make protein… is it ready for immediate use?</a:t>
            </a:r>
          </a:p>
          <a:p>
            <a:r>
              <a:rPr lang="en-US" sz="2400" dirty="0"/>
              <a:t>Purification</a:t>
            </a:r>
          </a:p>
          <a:p>
            <a:pPr lvl="1"/>
            <a:r>
              <a:rPr lang="en-US" sz="2000" dirty="0"/>
              <a:t>Requires separating it from other cellular elements</a:t>
            </a:r>
          </a:p>
          <a:p>
            <a:pPr lvl="1"/>
            <a:r>
              <a:rPr lang="en-US" sz="2000" dirty="0"/>
              <a:t>Done via column chromatography</a:t>
            </a:r>
          </a:p>
          <a:p>
            <a:pPr lvl="1"/>
            <a:r>
              <a:rPr lang="en-US" altLang="en-US" sz="2000" dirty="0"/>
              <a:t>Look for differences in </a:t>
            </a:r>
            <a:r>
              <a:rPr lang="en-US" altLang="en-US" sz="2000" dirty="0">
                <a:solidFill>
                  <a:srgbClr val="FF0000"/>
                </a:solidFill>
              </a:rPr>
              <a:t>hydrophobicity</a:t>
            </a:r>
          </a:p>
          <a:p>
            <a:pPr lvl="2"/>
            <a:r>
              <a:rPr lang="en-US" altLang="en-US" sz="2000" dirty="0"/>
              <a:t>Hydrophobic verse hydrophilic</a:t>
            </a:r>
          </a:p>
          <a:p>
            <a:pPr lvl="2"/>
            <a:r>
              <a:rPr lang="en-US" altLang="en-US" sz="2000" dirty="0"/>
              <a:t>Some have regions that are both (amphipathic)</a:t>
            </a:r>
          </a:p>
          <a:p>
            <a:pPr lvl="1"/>
            <a:r>
              <a:rPr lang="en-US" altLang="en-US" sz="2000" dirty="0"/>
              <a:t>How to isolate a single protein?</a:t>
            </a:r>
          </a:p>
          <a:p>
            <a:pPr lvl="2"/>
            <a:r>
              <a:rPr lang="en-US" altLang="en-US" sz="2000" i="1" dirty="0"/>
              <a:t>E. coli </a:t>
            </a:r>
            <a:r>
              <a:rPr lang="en-US" altLang="en-US" sz="2000" dirty="0"/>
              <a:t>we are using produces </a:t>
            </a:r>
            <a:r>
              <a:rPr lang="en-US" altLang="en-US" sz="2000" dirty="0">
                <a:solidFill>
                  <a:srgbClr val="FF0000"/>
                </a:solidFill>
              </a:rPr>
              <a:t>HIGH</a:t>
            </a:r>
            <a:r>
              <a:rPr lang="en-US" altLang="en-US" sz="2000" dirty="0"/>
              <a:t> concentrations of </a:t>
            </a:r>
            <a:r>
              <a:rPr lang="en-US" altLang="en-US" sz="2000" dirty="0" err="1">
                <a:solidFill>
                  <a:srgbClr val="FF0000"/>
                </a:solidFill>
              </a:rPr>
              <a:t>rfp</a:t>
            </a:r>
            <a:endParaRPr lang="en-US" altLang="en-US" sz="2000" dirty="0">
              <a:solidFill>
                <a:srgbClr val="FF0000"/>
              </a:solidFill>
            </a:endParaRPr>
          </a:p>
        </p:txBody>
      </p:sp>
      <p:sp>
        <p:nvSpPr>
          <p:cNvPr id="2" name="Title 1"/>
          <p:cNvSpPr>
            <a:spLocks noGrp="1"/>
          </p:cNvSpPr>
          <p:nvPr>
            <p:ph type="title"/>
          </p:nvPr>
        </p:nvSpPr>
        <p:spPr/>
        <p:txBody>
          <a:bodyPr/>
          <a:lstStyle/>
          <a:p>
            <a:r>
              <a:rPr lang="en-US" dirty="0"/>
              <a:t>Protein Purification </a:t>
            </a:r>
          </a:p>
        </p:txBody>
      </p:sp>
      <p:pic>
        <p:nvPicPr>
          <p:cNvPr id="7" name="Picture 10"/>
          <p:cNvPicPr>
            <a:picLocks noChangeAspect="1"/>
          </p:cNvPicPr>
          <p:nvPr/>
        </p:nvPicPr>
        <p:blipFill>
          <a:blip r:embed="rId3">
            <a:extLst>
              <a:ext uri="{28A0092B-C50C-407E-A947-70E740481C1C}">
                <a14:useLocalDpi xmlns:a14="http://schemas.microsoft.com/office/drawing/2010/main" val="0"/>
              </a:ext>
            </a:extLst>
          </a:blip>
          <a:srcRect l="7376" t="2" r="8455" b="17365"/>
          <a:stretch>
            <a:fillRect/>
          </a:stretch>
        </p:blipFill>
        <p:spPr bwMode="auto">
          <a:xfrm>
            <a:off x="8063872" y="1684613"/>
            <a:ext cx="4128128" cy="132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timeline&#10;&#10;Description automatically generated">
            <a:extLst>
              <a:ext uri="{FF2B5EF4-FFF2-40B4-BE49-F238E27FC236}">
                <a16:creationId xmlns:a16="http://schemas.microsoft.com/office/drawing/2014/main" id="{74E0F349-00A2-F962-1FC9-D1620EF6262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29000"/>
                    </a14:imgEffect>
                  </a14:imgLayer>
                </a14:imgProps>
              </a:ext>
            </a:extLst>
          </a:blip>
          <a:srcRect t="45534" r="61389" b="23228"/>
          <a:stretch/>
        </p:blipFill>
        <p:spPr>
          <a:xfrm>
            <a:off x="8229499" y="4509125"/>
            <a:ext cx="1256496" cy="698495"/>
          </a:xfrm>
          <a:prstGeom prst="rect">
            <a:avLst/>
          </a:prstGeom>
        </p:spPr>
      </p:pic>
      <p:pic>
        <p:nvPicPr>
          <p:cNvPr id="14" name="Picture 13" descr="A picture containing timeline&#10;&#10;Description automatically generated">
            <a:extLst>
              <a:ext uri="{FF2B5EF4-FFF2-40B4-BE49-F238E27FC236}">
                <a16:creationId xmlns:a16="http://schemas.microsoft.com/office/drawing/2014/main" id="{C5E2EC37-C15F-FECB-B241-329B329F9962}"/>
              </a:ext>
            </a:extLst>
          </p:cNvPr>
          <p:cNvPicPr>
            <a:picLocks noChangeAspect="1"/>
          </p:cNvPicPr>
          <p:nvPr/>
        </p:nvPicPr>
        <p:blipFill rotWithShape="1">
          <a:blip r:embed="rId6"/>
          <a:srcRect l="35944" t="19026" r="33324" b="-260"/>
          <a:stretch/>
        </p:blipFill>
        <p:spPr>
          <a:xfrm>
            <a:off x="9553648" y="4381231"/>
            <a:ext cx="1256496" cy="1556108"/>
          </a:xfrm>
          <a:prstGeom prst="rect">
            <a:avLst/>
          </a:prstGeom>
        </p:spPr>
      </p:pic>
      <p:pic>
        <p:nvPicPr>
          <p:cNvPr id="15" name="Picture 14" descr="A picture containing timeline&#10;&#10;Description automatically generated">
            <a:extLst>
              <a:ext uri="{FF2B5EF4-FFF2-40B4-BE49-F238E27FC236}">
                <a16:creationId xmlns:a16="http://schemas.microsoft.com/office/drawing/2014/main" id="{FEFC95C8-A6B1-745F-A6A4-11DB5A19E36C}"/>
              </a:ext>
            </a:extLst>
          </p:cNvPr>
          <p:cNvPicPr>
            <a:picLocks noChangeAspect="1"/>
          </p:cNvPicPr>
          <p:nvPr/>
        </p:nvPicPr>
        <p:blipFill rotWithShape="1">
          <a:blip r:embed="rId7">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40000" contrast="-29000"/>
                    </a14:imgEffect>
                  </a14:imgLayer>
                </a14:imgProps>
              </a:ext>
            </a:extLst>
          </a:blip>
          <a:srcRect l="68863" t="43300" b="23228"/>
          <a:stretch/>
        </p:blipFill>
        <p:spPr>
          <a:xfrm>
            <a:off x="10897951" y="4509124"/>
            <a:ext cx="1013261" cy="698495"/>
          </a:xfrm>
          <a:prstGeom prst="rect">
            <a:avLst/>
          </a:prstGeom>
        </p:spPr>
      </p:pic>
      <p:pic>
        <p:nvPicPr>
          <p:cNvPr id="16" name="Picture 15" descr="A picture containing timeline&#10;&#10;Description automatically generated">
            <a:extLst>
              <a:ext uri="{FF2B5EF4-FFF2-40B4-BE49-F238E27FC236}">
                <a16:creationId xmlns:a16="http://schemas.microsoft.com/office/drawing/2014/main" id="{FB6D7617-D1ED-6DF1-3914-0A4F4DE9D2B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29000"/>
                    </a14:imgEffect>
                  </a14:imgLayer>
                </a14:imgProps>
              </a:ext>
            </a:extLst>
          </a:blip>
          <a:srcRect b="85054"/>
          <a:stretch/>
        </p:blipFill>
        <p:spPr>
          <a:xfrm>
            <a:off x="8656983" y="3925229"/>
            <a:ext cx="3254229" cy="442694"/>
          </a:xfrm>
          <a:prstGeom prst="rect">
            <a:avLst/>
          </a:prstGeom>
        </p:spPr>
      </p:pic>
    </p:spTree>
    <p:extLst>
      <p:ext uri="{BB962C8B-B14F-4D97-AF65-F5344CB8AC3E}">
        <p14:creationId xmlns:p14="http://schemas.microsoft.com/office/powerpoint/2010/main" val="164864354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endParaRPr lang="en-US"/>
          </a:p>
        </p:txBody>
      </p:sp>
      <p:sp>
        <p:nvSpPr>
          <p:cNvPr id="7" name="Content Placeholder 6"/>
          <p:cNvSpPr>
            <a:spLocks noGrp="1"/>
          </p:cNvSpPr>
          <p:nvPr>
            <p:ph sz="quarter" idx="17"/>
          </p:nvPr>
        </p:nvSpPr>
        <p:spPr/>
        <p:txBody>
          <a:bodyPr/>
          <a:lstStyle/>
          <a:p>
            <a:pPr marL="182880">
              <a:defRPr/>
            </a:pPr>
            <a:r>
              <a:rPr lang="en-US" sz="2400" dirty="0"/>
              <a:t>Plastic cylinder with </a:t>
            </a:r>
            <a:r>
              <a:rPr lang="en-US" sz="2400" dirty="0">
                <a:solidFill>
                  <a:srgbClr val="FF0000"/>
                </a:solidFill>
              </a:rPr>
              <a:t>resin</a:t>
            </a:r>
          </a:p>
          <a:p>
            <a:pPr lvl="1">
              <a:buFont typeface="Arial" panose="020B0604020202020204" pitchFamily="34" charset="0"/>
              <a:buChar char="−"/>
              <a:defRPr/>
            </a:pPr>
            <a:r>
              <a:rPr lang="en-US" sz="2000" dirty="0"/>
              <a:t>Separating medium</a:t>
            </a:r>
          </a:p>
          <a:p>
            <a:pPr lvl="1">
              <a:buFont typeface="Arial" panose="020B0604020202020204" pitchFamily="34" charset="0"/>
              <a:buChar char="−"/>
              <a:defRPr/>
            </a:pPr>
            <a:r>
              <a:rPr lang="en-US" sz="2000" dirty="0"/>
              <a:t>Attracts hydrophobic amino acids</a:t>
            </a:r>
          </a:p>
          <a:p>
            <a:pPr lvl="2">
              <a:buFont typeface="Arial" panose="020B0604020202020204" pitchFamily="34" charset="0"/>
              <a:buChar char="−"/>
              <a:defRPr/>
            </a:pPr>
            <a:r>
              <a:rPr lang="en-US" sz="1800" dirty="0"/>
              <a:t>Must unfold proteins first to expose amino acids</a:t>
            </a:r>
          </a:p>
          <a:p>
            <a:pPr lvl="1">
              <a:buFont typeface="Arial" panose="020B0604020202020204" pitchFamily="34" charset="0"/>
              <a:buChar char="−"/>
              <a:defRPr/>
            </a:pPr>
            <a:r>
              <a:rPr lang="en-US" sz="2000" dirty="0"/>
              <a:t>Proteins passed over the beads</a:t>
            </a:r>
          </a:p>
          <a:p>
            <a:pPr marL="182880">
              <a:defRPr/>
            </a:pPr>
            <a:r>
              <a:rPr lang="en-US" sz="2400" dirty="0"/>
              <a:t>Buffers</a:t>
            </a:r>
          </a:p>
          <a:p>
            <a:pPr marL="640080" lvl="1">
              <a:defRPr/>
            </a:pPr>
            <a:r>
              <a:rPr lang="en-US" sz="2000" dirty="0"/>
              <a:t>Salt solution</a:t>
            </a:r>
          </a:p>
          <a:p>
            <a:pPr marL="640080" lvl="1">
              <a:defRPr/>
            </a:pPr>
            <a:r>
              <a:rPr lang="en-US" sz="2000" dirty="0"/>
              <a:t>Will unfold proteins to varying degrees</a:t>
            </a:r>
          </a:p>
          <a:p>
            <a:pPr marL="640080" lvl="1">
              <a:defRPr/>
            </a:pPr>
            <a:r>
              <a:rPr lang="en-US" sz="2000" dirty="0"/>
              <a:t>Unfolded hydrophobic proteins adhere to the hydrophobic column resin</a:t>
            </a:r>
          </a:p>
          <a:p>
            <a:pPr marL="640080" lvl="1">
              <a:defRPr/>
            </a:pPr>
            <a:r>
              <a:rPr lang="en-US" sz="2000" dirty="0"/>
              <a:t>Folded hydrophilic proteins never adhere to the column </a:t>
            </a:r>
          </a:p>
        </p:txBody>
      </p:sp>
      <p:sp>
        <p:nvSpPr>
          <p:cNvPr id="2" name="Title 1"/>
          <p:cNvSpPr>
            <a:spLocks noGrp="1"/>
          </p:cNvSpPr>
          <p:nvPr>
            <p:ph type="title"/>
          </p:nvPr>
        </p:nvSpPr>
        <p:spPr/>
        <p:txBody>
          <a:bodyPr>
            <a:normAutofit/>
          </a:bodyPr>
          <a:lstStyle/>
          <a:p>
            <a:r>
              <a:rPr lang="en-US" dirty="0"/>
              <a:t>Column Chromatography</a:t>
            </a:r>
          </a:p>
        </p:txBody>
      </p:sp>
      <p:pic>
        <p:nvPicPr>
          <p:cNvPr id="9" name="Picture 8"/>
          <p:cNvPicPr>
            <a:picLocks noChangeAspect="1"/>
          </p:cNvPicPr>
          <p:nvPr/>
        </p:nvPicPr>
        <p:blipFill>
          <a:blip r:embed="rId2"/>
          <a:stretch>
            <a:fillRect/>
          </a:stretch>
        </p:blipFill>
        <p:spPr>
          <a:xfrm>
            <a:off x="9024634" y="1243615"/>
            <a:ext cx="2207658" cy="3917110"/>
          </a:xfrm>
          <a:prstGeom prst="rect">
            <a:avLst/>
          </a:prstGeom>
          <a:ln>
            <a:solidFill>
              <a:schemeClr val="accent1"/>
            </a:solidFill>
          </a:ln>
        </p:spPr>
      </p:pic>
    </p:spTree>
    <p:extLst>
      <p:ext uri="{BB962C8B-B14F-4D97-AF65-F5344CB8AC3E}">
        <p14:creationId xmlns:p14="http://schemas.microsoft.com/office/powerpoint/2010/main" val="243756289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93C00-3264-2914-41D4-F9147C546DFC}"/>
              </a:ext>
            </a:extLst>
          </p:cNvPr>
          <p:cNvSpPr txBox="1"/>
          <p:nvPr/>
        </p:nvSpPr>
        <p:spPr>
          <a:xfrm>
            <a:off x="624468" y="816022"/>
            <a:ext cx="7304049" cy="5706177"/>
          </a:xfrm>
          <a:prstGeom prst="rect">
            <a:avLst/>
          </a:prstGeom>
          <a:noFill/>
        </p:spPr>
        <p:txBody>
          <a:bodyPr wrap="square">
            <a:spAutoFit/>
          </a:bodyPr>
          <a:lstStyle/>
          <a:p>
            <a:r>
              <a:rPr lang="en-US" sz="1900" b="1" dirty="0"/>
              <a:t>Binding buffer (4M salt solution)</a:t>
            </a:r>
          </a:p>
          <a:p>
            <a:pPr marL="685800" lvl="1" indent="-342900">
              <a:buFont typeface="Courier New" panose="02070309020205020404" pitchFamily="49" charset="0"/>
              <a:buChar char="o"/>
            </a:pPr>
            <a:r>
              <a:rPr lang="en-US" sz="1900" dirty="0"/>
              <a:t>hydrophobic proteins unfold </a:t>
            </a:r>
          </a:p>
          <a:p>
            <a:pPr marL="685800" lvl="1" indent="-342900">
              <a:buFont typeface="Courier New" panose="02070309020205020404" pitchFamily="49" charset="0"/>
              <a:buChar char="o"/>
            </a:pPr>
            <a:r>
              <a:rPr lang="en-US" sz="1900" dirty="0"/>
              <a:t>Unfolded hydrophobic proteins adhere to the hydrophobic column resin</a:t>
            </a:r>
          </a:p>
          <a:p>
            <a:pPr marL="685800" lvl="1" indent="-342900">
              <a:buFont typeface="Courier New" panose="02070309020205020404" pitchFamily="49" charset="0"/>
              <a:buChar char="o"/>
            </a:pPr>
            <a:r>
              <a:rPr lang="en-US" sz="1900" dirty="0"/>
              <a:t>Folded hydrophilic proteins never adhere to the column </a:t>
            </a:r>
          </a:p>
          <a:p>
            <a:r>
              <a:rPr lang="en-US" sz="1900" b="1" dirty="0"/>
              <a:t>Wash buffer (1.3M)</a:t>
            </a:r>
          </a:p>
          <a:p>
            <a:pPr marL="685800" lvl="1" indent="-342900">
              <a:buFont typeface="Courier New" panose="02070309020205020404" pitchFamily="49" charset="0"/>
              <a:buChar char="o"/>
            </a:pPr>
            <a:r>
              <a:rPr lang="en-US" sz="1900" dirty="0"/>
              <a:t>moderately hydrophobic proteins fold </a:t>
            </a:r>
          </a:p>
          <a:p>
            <a:pPr marL="685800" lvl="1" indent="-342900">
              <a:buFont typeface="Courier New" panose="02070309020205020404" pitchFamily="49" charset="0"/>
              <a:buChar char="o"/>
            </a:pPr>
            <a:r>
              <a:rPr lang="en-US" sz="1900" dirty="0"/>
              <a:t>Highly hydrophobic proteins, including RFP, stay unfolded </a:t>
            </a:r>
          </a:p>
          <a:p>
            <a:pPr marL="685800" lvl="1" indent="-342900">
              <a:buFont typeface="Courier New" panose="02070309020205020404" pitchFamily="49" charset="0"/>
              <a:buChar char="o"/>
            </a:pPr>
            <a:r>
              <a:rPr lang="en-US" sz="1900" dirty="0"/>
              <a:t>Folded moderately hydrophobic proteins are released from the column</a:t>
            </a:r>
          </a:p>
          <a:p>
            <a:r>
              <a:rPr lang="en-US" sz="1900" b="1" dirty="0"/>
              <a:t>Elution buffer (10mM)</a:t>
            </a:r>
          </a:p>
          <a:p>
            <a:pPr marL="685800" lvl="1" indent="-342900">
              <a:buFont typeface="Courier New" panose="02070309020205020404" pitchFamily="49" charset="0"/>
              <a:buChar char="o"/>
            </a:pPr>
            <a:r>
              <a:rPr lang="en-US" sz="1900" dirty="0"/>
              <a:t>highly hydrophobic proteins, including RFP, fold</a:t>
            </a:r>
          </a:p>
          <a:p>
            <a:pPr marL="685800" lvl="1" indent="-342900">
              <a:buFont typeface="Courier New" panose="02070309020205020404" pitchFamily="49" charset="0"/>
              <a:buChar char="o"/>
            </a:pPr>
            <a:r>
              <a:rPr lang="en-US" sz="1900" dirty="0"/>
              <a:t>Folded highly hydrophobic proteins, including RFP, are released from the column</a:t>
            </a:r>
          </a:p>
          <a:p>
            <a:pPr marL="685800" lvl="1" indent="-342900">
              <a:buFont typeface="Courier New" panose="02070309020205020404" pitchFamily="49" charset="0"/>
              <a:buChar char="o"/>
            </a:pPr>
            <a:r>
              <a:rPr lang="en-US" sz="1900" dirty="0"/>
              <a:t>RFP can be collected</a:t>
            </a:r>
          </a:p>
          <a:p>
            <a:pPr lvl="1"/>
            <a:endParaRPr lang="en-US" sz="1900" dirty="0"/>
          </a:p>
          <a:p>
            <a:pPr>
              <a:lnSpc>
                <a:spcPct val="80000"/>
              </a:lnSpc>
            </a:pPr>
            <a:r>
              <a:rPr lang="en-US" altLang="x-none" sz="1900" b="1" dirty="0">
                <a:ea typeface="ＭＳ Ｐゴシック" charset="-128"/>
              </a:rPr>
              <a:t>Equilibration buffer (2 M)</a:t>
            </a:r>
          </a:p>
          <a:p>
            <a:pPr marL="600075" lvl="1" indent="-257175">
              <a:lnSpc>
                <a:spcPct val="80000"/>
              </a:lnSpc>
              <a:buFont typeface="Courier New" charset="0"/>
              <a:buChar char="o"/>
            </a:pPr>
            <a:r>
              <a:rPr lang="en-US" altLang="x-none" sz="1900" dirty="0">
                <a:ea typeface="ＭＳ Ｐゴシック" charset="-128"/>
              </a:rPr>
              <a:t>Column is stored in Equilibration buffer to keep the resin at the correct molarity for use. </a:t>
            </a:r>
          </a:p>
          <a:p>
            <a:pPr marL="600075" lvl="1" indent="-257175">
              <a:lnSpc>
                <a:spcPct val="80000"/>
              </a:lnSpc>
              <a:buFont typeface="Courier New" charset="0"/>
              <a:buChar char="o"/>
            </a:pPr>
            <a:r>
              <a:rPr lang="en-US" altLang="x-none" sz="1900" dirty="0">
                <a:ea typeface="ＭＳ Ｐゴシック" charset="-128"/>
              </a:rPr>
              <a:t>After draining this, column is ready for use</a:t>
            </a:r>
          </a:p>
        </p:txBody>
      </p:sp>
      <p:pic>
        <p:nvPicPr>
          <p:cNvPr id="4" name="Picture 2">
            <a:extLst>
              <a:ext uri="{FF2B5EF4-FFF2-40B4-BE49-F238E27FC236}">
                <a16:creationId xmlns:a16="http://schemas.microsoft.com/office/drawing/2014/main" id="{64C3A9B8-7A31-AC68-C388-4F194B49FFE6}"/>
              </a:ext>
            </a:extLst>
          </p:cNvPr>
          <p:cNvPicPr>
            <a:picLocks noChangeAspect="1"/>
          </p:cNvPicPr>
          <p:nvPr/>
        </p:nvPicPr>
        <p:blipFill>
          <a:blip r:embed="rId2">
            <a:extLst>
              <a:ext uri="{28A0092B-C50C-407E-A947-70E740481C1C}">
                <a14:useLocalDpi xmlns:a14="http://schemas.microsoft.com/office/drawing/2010/main" val="0"/>
              </a:ext>
            </a:extLst>
          </a:blip>
          <a:srcRect l="7236" t="8717" r="6030" b="10460"/>
          <a:stretch>
            <a:fillRect/>
          </a:stretch>
        </p:blipFill>
        <p:spPr bwMode="auto">
          <a:xfrm>
            <a:off x="7819337" y="1198257"/>
            <a:ext cx="4127600" cy="473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14AAE9E-0F01-C998-177D-90E695C81FCD}"/>
              </a:ext>
            </a:extLst>
          </p:cNvPr>
          <p:cNvSpPr txBox="1">
            <a:spLocks/>
          </p:cNvSpPr>
          <p:nvPr/>
        </p:nvSpPr>
        <p:spPr>
          <a:xfrm>
            <a:off x="969433" y="190145"/>
            <a:ext cx="11222567" cy="625877"/>
          </a:xfrm>
          <a:prstGeom prst="rect">
            <a:avLst/>
          </a:prstGeom>
        </p:spPr>
        <p:txBody>
          <a:bodyPr/>
          <a:lstStyle>
            <a:lvl1pPr algn="l" defTabSz="380924" rtl="0" eaLnBrk="1" latinLnBrk="0" hangingPunct="1">
              <a:lnSpc>
                <a:spcPct val="100000"/>
              </a:lnSpc>
              <a:spcBef>
                <a:spcPct val="0"/>
              </a:spcBef>
              <a:buNone/>
              <a:defRPr sz="3467" b="1" kern="1200" cap="all" spc="0" baseline="0">
                <a:solidFill>
                  <a:schemeClr val="accent1"/>
                </a:solidFill>
                <a:latin typeface="Calibri" panose="020F0502020204030204" pitchFamily="34" charset="0"/>
                <a:ea typeface="+mj-ea"/>
                <a:cs typeface="+mj-cs"/>
              </a:defRPr>
            </a:lvl1pPr>
          </a:lstStyle>
          <a:p>
            <a:r>
              <a:rPr lang="en-US"/>
              <a:t>Buffers for Separation </a:t>
            </a:r>
            <a:endParaRPr lang="en-US" dirty="0"/>
          </a:p>
        </p:txBody>
      </p:sp>
    </p:spTree>
    <p:extLst>
      <p:ext uri="{BB962C8B-B14F-4D97-AF65-F5344CB8AC3E}">
        <p14:creationId xmlns:p14="http://schemas.microsoft.com/office/powerpoint/2010/main" val="23954659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65E9D2-9587-D18D-0896-4722D7F39583}"/>
              </a:ext>
            </a:extLst>
          </p:cNvPr>
          <p:cNvPicPr>
            <a:picLocks noChangeAspect="1"/>
          </p:cNvPicPr>
          <p:nvPr/>
        </p:nvPicPr>
        <p:blipFill>
          <a:blip r:embed="rId2"/>
          <a:stretch>
            <a:fillRect/>
          </a:stretch>
        </p:blipFill>
        <p:spPr>
          <a:xfrm>
            <a:off x="794193" y="177281"/>
            <a:ext cx="8965017" cy="6503437"/>
          </a:xfrm>
          <a:prstGeom prst="rect">
            <a:avLst/>
          </a:prstGeom>
        </p:spPr>
      </p:pic>
      <p:sp>
        <p:nvSpPr>
          <p:cNvPr id="3" name="Google Shape;134;p3">
            <a:extLst>
              <a:ext uri="{FF2B5EF4-FFF2-40B4-BE49-F238E27FC236}">
                <a16:creationId xmlns:a16="http://schemas.microsoft.com/office/drawing/2014/main" id="{F413A50A-E6FB-939F-0DA3-D9BA366E9596}"/>
              </a:ext>
            </a:extLst>
          </p:cNvPr>
          <p:cNvSpPr txBox="1"/>
          <p:nvPr/>
        </p:nvSpPr>
        <p:spPr>
          <a:xfrm>
            <a:off x="3078947" y="4520670"/>
            <a:ext cx="2088573" cy="984830"/>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US" sz="2800" kern="0" dirty="0">
                <a:solidFill>
                  <a:srgbClr val="FF0000"/>
                </a:solidFill>
                <a:latin typeface="Arial"/>
                <a:ea typeface="Arial"/>
                <a:cs typeface="Arial"/>
                <a:sym typeface="Arial"/>
              </a:rPr>
              <a:t>We are here</a:t>
            </a:r>
            <a:endParaRPr sz="1867" kern="0" dirty="0">
              <a:solidFill>
                <a:srgbClr val="FF0000"/>
              </a:solidFill>
              <a:latin typeface="Arial"/>
              <a:cs typeface="Arial"/>
              <a:sym typeface="Arial"/>
            </a:endParaRPr>
          </a:p>
        </p:txBody>
      </p:sp>
      <p:cxnSp>
        <p:nvCxnSpPr>
          <p:cNvPr id="4" name="Google Shape;135;p3">
            <a:extLst>
              <a:ext uri="{FF2B5EF4-FFF2-40B4-BE49-F238E27FC236}">
                <a16:creationId xmlns:a16="http://schemas.microsoft.com/office/drawing/2014/main" id="{6090A519-EF85-5FD3-C1E4-AD0175F67A29}"/>
              </a:ext>
            </a:extLst>
          </p:cNvPr>
          <p:cNvCxnSpPr/>
          <p:nvPr/>
        </p:nvCxnSpPr>
        <p:spPr>
          <a:xfrm>
            <a:off x="3385706" y="4079868"/>
            <a:ext cx="1021773" cy="369561"/>
          </a:xfrm>
          <a:prstGeom prst="straightConnector1">
            <a:avLst/>
          </a:prstGeom>
          <a:noFill/>
          <a:ln w="38100" cap="flat" cmpd="sng">
            <a:solidFill>
              <a:srgbClr val="FF0000"/>
            </a:solidFill>
            <a:prstDash val="solid"/>
            <a:round/>
            <a:headEnd type="none" w="sm" len="sm"/>
            <a:tailEnd type="triangle" w="med" len="med"/>
          </a:ln>
        </p:spPr>
      </p:cxnSp>
    </p:spTree>
    <p:extLst>
      <p:ext uri="{BB962C8B-B14F-4D97-AF65-F5344CB8AC3E}">
        <p14:creationId xmlns:p14="http://schemas.microsoft.com/office/powerpoint/2010/main" val="33532353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2769364"/>
              </p:ext>
            </p:extLst>
          </p:nvPr>
        </p:nvGraphicFramePr>
        <p:xfrm>
          <a:off x="1270143" y="969795"/>
          <a:ext cx="8979108" cy="3207890"/>
        </p:xfrm>
        <a:graphic>
          <a:graphicData uri="http://schemas.openxmlformats.org/drawingml/2006/table">
            <a:tbl>
              <a:tblPr firstRow="1" firstCol="1" bandRow="1">
                <a:tableStyleId>{5C22544A-7EE6-4342-B048-85BDC9FD1C3A}</a:tableStyleId>
              </a:tblPr>
              <a:tblGrid>
                <a:gridCol w="4489554">
                  <a:extLst>
                    <a:ext uri="{9D8B030D-6E8A-4147-A177-3AD203B41FA5}">
                      <a16:colId xmlns:a16="http://schemas.microsoft.com/office/drawing/2014/main" val="20000"/>
                    </a:ext>
                  </a:extLst>
                </a:gridCol>
                <a:gridCol w="4489554">
                  <a:extLst>
                    <a:ext uri="{9D8B030D-6E8A-4147-A177-3AD203B41FA5}">
                      <a16:colId xmlns:a16="http://schemas.microsoft.com/office/drawing/2014/main" val="20001"/>
                    </a:ext>
                  </a:extLst>
                </a:gridCol>
              </a:tblGrid>
              <a:tr h="812582">
                <a:tc>
                  <a:txBody>
                    <a:bodyPr/>
                    <a:lstStyle/>
                    <a:p>
                      <a:pPr marL="0" marR="0">
                        <a:lnSpc>
                          <a:spcPct val="107000"/>
                        </a:lnSpc>
                        <a:spcBef>
                          <a:spcPts val="0"/>
                        </a:spcBef>
                        <a:spcAft>
                          <a:spcPts val="0"/>
                        </a:spcAft>
                      </a:pPr>
                      <a:r>
                        <a:rPr lang="en-US" sz="2000" dirty="0">
                          <a:effectLst/>
                        </a:rPr>
                        <a:t>Abbreviation: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000" dirty="0">
                          <a:effectLst/>
                        </a:rPr>
                        <a:t>Definition:</a:t>
                      </a:r>
                    </a:p>
                  </a:txBody>
                  <a:tcPr marL="68580" marR="68580" marT="0" marB="0" anchor="ctr"/>
                </a:tc>
                <a:extLst>
                  <a:ext uri="{0D108BD9-81ED-4DB2-BD59-A6C34878D82A}">
                    <a16:rowId xmlns:a16="http://schemas.microsoft.com/office/drawing/2014/main" val="10000"/>
                  </a:ext>
                </a:extLst>
              </a:tr>
              <a:tr h="399218">
                <a:tc>
                  <a:txBody>
                    <a:bodyPr/>
                    <a:lstStyle/>
                    <a:p>
                      <a:pPr marL="0" marR="0">
                        <a:lnSpc>
                          <a:spcPct val="107000"/>
                        </a:lnSpc>
                        <a:spcBef>
                          <a:spcPts val="0"/>
                        </a:spcBef>
                        <a:spcAft>
                          <a:spcPts val="0"/>
                        </a:spcAft>
                      </a:pPr>
                      <a:r>
                        <a:rPr lang="en-US" sz="2000">
                          <a:effectLst/>
                        </a:rPr>
                        <a:t>EC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Transformed </a:t>
                      </a:r>
                      <a:r>
                        <a:rPr lang="en-US" sz="2000" i="1" dirty="0">
                          <a:effectLst/>
                        </a:rPr>
                        <a:t>E. coli</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99218">
                <a:tc>
                  <a:txBody>
                    <a:bodyPr/>
                    <a:lstStyle/>
                    <a:p>
                      <a:pPr marL="0" marR="0">
                        <a:lnSpc>
                          <a:spcPct val="107000"/>
                        </a:lnSpc>
                        <a:spcBef>
                          <a:spcPts val="0"/>
                        </a:spcBef>
                        <a:spcAft>
                          <a:spcPts val="0"/>
                        </a:spcAft>
                      </a:pPr>
                      <a:r>
                        <a:rPr lang="en-US" sz="2000" dirty="0">
                          <a:effectLst/>
                        </a:rPr>
                        <a:t>CEB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Column equil. Buffer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99218">
                <a:tc>
                  <a:txBody>
                    <a:bodyPr/>
                    <a:lstStyle/>
                    <a:p>
                      <a:pPr marL="0" marR="0">
                        <a:lnSpc>
                          <a:spcPct val="107000"/>
                        </a:lnSpc>
                        <a:spcBef>
                          <a:spcPts val="0"/>
                        </a:spcBef>
                        <a:spcAft>
                          <a:spcPts val="0"/>
                        </a:spcAft>
                      </a:pPr>
                      <a:r>
                        <a:rPr lang="en-US" sz="2000" dirty="0" err="1">
                          <a:effectLst/>
                        </a:rPr>
                        <a:t>LyB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Lysozyme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99218">
                <a:tc>
                  <a:txBody>
                    <a:bodyPr/>
                    <a:lstStyle/>
                    <a:p>
                      <a:pPr marL="0" marR="0">
                        <a:lnSpc>
                          <a:spcPct val="107000"/>
                        </a:lnSpc>
                        <a:spcBef>
                          <a:spcPts val="0"/>
                        </a:spcBef>
                        <a:spcAft>
                          <a:spcPts val="0"/>
                        </a:spcAft>
                      </a:pPr>
                      <a:r>
                        <a:rPr lang="en-US" sz="2000">
                          <a:effectLst/>
                        </a:rPr>
                        <a:t>EB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Elute buffer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99218">
                <a:tc>
                  <a:txBody>
                    <a:bodyPr/>
                    <a:lstStyle/>
                    <a:p>
                      <a:pPr marL="0" marR="0">
                        <a:lnSpc>
                          <a:spcPct val="107000"/>
                        </a:lnSpc>
                        <a:spcBef>
                          <a:spcPts val="0"/>
                        </a:spcBef>
                        <a:spcAft>
                          <a:spcPts val="0"/>
                        </a:spcAft>
                      </a:pPr>
                      <a:r>
                        <a:rPr lang="en-US" sz="2000">
                          <a:effectLst/>
                        </a:rPr>
                        <a:t>WB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Wash buffer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99218">
                <a:tc>
                  <a:txBody>
                    <a:bodyPr/>
                    <a:lstStyle/>
                    <a:p>
                      <a:pPr marL="0" marR="0">
                        <a:lnSpc>
                          <a:spcPct val="107000"/>
                        </a:lnSpc>
                        <a:spcBef>
                          <a:spcPts val="0"/>
                        </a:spcBef>
                        <a:spcAft>
                          <a:spcPts val="0"/>
                        </a:spcAft>
                      </a:pPr>
                      <a:r>
                        <a:rPr lang="en-US" sz="2000" dirty="0">
                          <a:effectLst/>
                          <a:latin typeface="Garamond" panose="02020404030301010803" pitchFamily="18" charset="0"/>
                          <a:ea typeface="Calibri" panose="020F0502020204030204" pitchFamily="34" charset="0"/>
                          <a:cs typeface="Times New Roman" panose="02020603050405020304" pitchFamily="18" charset="0"/>
                        </a:rPr>
                        <a:t>BB</a:t>
                      </a:r>
                    </a:p>
                  </a:txBody>
                  <a:tcPr marL="68580" marR="68580" marT="0" marB="0"/>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Binding Buffer</a:t>
                      </a:r>
                    </a:p>
                  </a:txBody>
                  <a:tcPr marL="68580" marR="68580" marT="0" marB="0"/>
                </a:tc>
                <a:extLst>
                  <a:ext uri="{0D108BD9-81ED-4DB2-BD59-A6C34878D82A}">
                    <a16:rowId xmlns:a16="http://schemas.microsoft.com/office/drawing/2014/main" val="10006"/>
                  </a:ext>
                </a:extLst>
              </a:tr>
            </a:tbl>
          </a:graphicData>
        </a:graphic>
      </p:graphicFrame>
      <p:sp>
        <p:nvSpPr>
          <p:cNvPr id="5" name="Rectangle 1"/>
          <p:cNvSpPr>
            <a:spLocks noChangeArrowheads="1"/>
          </p:cNvSpPr>
          <p:nvPr/>
        </p:nvSpPr>
        <p:spPr bwMode="auto">
          <a:xfrm>
            <a:off x="3127375" y="3417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484716" y="182704"/>
            <a:ext cx="11222567" cy="625877"/>
          </a:xfrm>
        </p:spPr>
        <p:txBody>
          <a:bodyPr/>
          <a:lstStyle/>
          <a:p>
            <a:r>
              <a:rPr lang="en-US" dirty="0"/>
              <a:t>Abbreviation table</a:t>
            </a:r>
          </a:p>
        </p:txBody>
      </p:sp>
      <p:sp>
        <p:nvSpPr>
          <p:cNvPr id="6" name="Title 4">
            <a:extLst>
              <a:ext uri="{FF2B5EF4-FFF2-40B4-BE49-F238E27FC236}">
                <a16:creationId xmlns:a16="http://schemas.microsoft.com/office/drawing/2014/main" id="{B0AD4D32-7E37-9B03-347C-505ADAD7951F}"/>
              </a:ext>
            </a:extLst>
          </p:cNvPr>
          <p:cNvSpPr txBox="1">
            <a:spLocks/>
          </p:cNvSpPr>
          <p:nvPr/>
        </p:nvSpPr>
        <p:spPr>
          <a:xfrm>
            <a:off x="1784917" y="4014775"/>
            <a:ext cx="6815669" cy="1515533"/>
          </a:xfrm>
          <a:prstGeom prst="rect">
            <a:avLst/>
          </a:prstGeom>
        </p:spPr>
        <p:txBody>
          <a:bodyPr vert="horz" lIns="91440" tIns="45720" rIns="91440" bIns="45720" rtlCol="0" anchor="b" anchorCtr="0">
            <a:spAutoFit/>
          </a:bodyPr>
          <a:lstStyle>
            <a:lvl1pPr algn="l" defTabSz="380924" rtl="0" eaLnBrk="1" latinLnBrk="0" hangingPunct="1">
              <a:lnSpc>
                <a:spcPct val="100000"/>
              </a:lnSpc>
              <a:spcBef>
                <a:spcPct val="0"/>
              </a:spcBef>
              <a:buNone/>
              <a:defRPr sz="3467" b="1" kern="1200" cap="all" spc="0" baseline="0">
                <a:solidFill>
                  <a:schemeClr val="accent1"/>
                </a:solidFill>
                <a:latin typeface="Calibri" panose="020F0502020204030204" pitchFamily="34" charset="0"/>
                <a:ea typeface="+mj-ea"/>
                <a:cs typeface="+mj-cs"/>
              </a:defRPr>
            </a:lvl1pPr>
          </a:lstStyle>
          <a:p>
            <a:r>
              <a:rPr lang="en-US" dirty="0"/>
              <a:t>WARNING!</a:t>
            </a:r>
          </a:p>
        </p:txBody>
      </p:sp>
      <p:sp>
        <p:nvSpPr>
          <p:cNvPr id="7" name="Text Placeholder 5">
            <a:extLst>
              <a:ext uri="{FF2B5EF4-FFF2-40B4-BE49-F238E27FC236}">
                <a16:creationId xmlns:a16="http://schemas.microsoft.com/office/drawing/2014/main" id="{FC86F18C-ABD6-40F0-F256-EB85F51F7DD0}"/>
              </a:ext>
            </a:extLst>
          </p:cNvPr>
          <p:cNvSpPr txBox="1">
            <a:spLocks/>
          </p:cNvSpPr>
          <p:nvPr/>
        </p:nvSpPr>
        <p:spPr>
          <a:xfrm>
            <a:off x="1112876" y="5530308"/>
            <a:ext cx="8159750" cy="954087"/>
          </a:xfrm>
          <a:prstGeom prst="rect">
            <a:avLst/>
          </a:prstGeom>
        </p:spPr>
        <p:txBody>
          <a:bodyPr vert="horz" lIns="91440" tIns="45720" rIns="91440" bIns="45720" rtlCol="0">
            <a:noAutofit/>
          </a:bodyPr>
          <a:lstStyle>
            <a:lvl1pPr marL="309019" indent="-309019" algn="l" defTabSz="380924" rtl="0" eaLnBrk="1" latinLnBrk="0" hangingPunct="1">
              <a:lnSpc>
                <a:spcPct val="100000"/>
              </a:lnSpc>
              <a:spcBef>
                <a:spcPts val="800"/>
              </a:spcBef>
              <a:spcAft>
                <a:spcPts val="0"/>
              </a:spcAft>
              <a:buClr>
                <a:schemeClr val="accent1"/>
              </a:buClr>
              <a:buSzPct val="90000"/>
              <a:buFont typeface="Arial" panose="020B0604020202020204" pitchFamily="34" charset="0"/>
              <a:buChar char="•"/>
              <a:defRPr sz="2933" b="1" kern="1200" spc="0" baseline="0">
                <a:solidFill>
                  <a:schemeClr val="tx1"/>
                </a:solidFill>
                <a:latin typeface="+mn-lt"/>
                <a:ea typeface="+mn-ea"/>
                <a:cs typeface="+mn-cs"/>
              </a:defRPr>
            </a:lvl1pPr>
            <a:lvl2pPr marL="609570" indent="-300551"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667" b="1" kern="1200" spc="0" baseline="0">
                <a:solidFill>
                  <a:schemeClr val="tx1"/>
                </a:solidFill>
                <a:latin typeface="+mn-lt"/>
                <a:ea typeface="+mn-ea"/>
                <a:cs typeface="+mn-cs"/>
              </a:defRPr>
            </a:lvl2pPr>
            <a:lvl3pPr marL="918588" indent="-309019" algn="l" defTabSz="380924" rtl="0" eaLnBrk="1" latinLnBrk="0" hangingPunct="1">
              <a:lnSpc>
                <a:spcPct val="100000"/>
              </a:lnSpc>
              <a:spcBef>
                <a:spcPts val="533"/>
              </a:spcBef>
              <a:spcAft>
                <a:spcPts val="0"/>
              </a:spcAft>
              <a:buClr>
                <a:schemeClr val="accent1"/>
              </a:buClr>
              <a:buSzPct val="90000"/>
              <a:buFont typeface="Arial" panose="020B0604020202020204" pitchFamily="34" charset="0"/>
              <a:buChar char="•"/>
              <a:defRPr sz="2400" b="1" kern="1200" spc="0" baseline="0">
                <a:solidFill>
                  <a:schemeClr val="tx1"/>
                </a:solidFill>
                <a:latin typeface="+mn-lt"/>
                <a:ea typeface="+mn-ea"/>
                <a:cs typeface="+mn-cs"/>
              </a:defRPr>
            </a:lvl3pPr>
            <a:lvl4pPr marL="1219140" indent="-300551" algn="l" defTabSz="380924" rtl="0" eaLnBrk="1" latinLnBrk="0" hangingPunct="1">
              <a:lnSpc>
                <a:spcPct val="100000"/>
              </a:lnSpc>
              <a:spcBef>
                <a:spcPts val="400"/>
              </a:spcBef>
              <a:buClr>
                <a:schemeClr val="accent1"/>
              </a:buClr>
              <a:buSzPct val="90000"/>
              <a:buFont typeface="Arial" panose="020B0604020202020204" pitchFamily="34" charset="0"/>
              <a:buChar char="–"/>
              <a:defRPr sz="2133" b="1" kern="1200" baseline="0">
                <a:solidFill>
                  <a:schemeClr val="tx1"/>
                </a:solidFill>
                <a:latin typeface="+mn-lt"/>
                <a:ea typeface="+mn-ea"/>
                <a:cs typeface="+mn-cs"/>
              </a:defRPr>
            </a:lvl4pPr>
            <a:lvl5pPr marL="1445612" indent="-226473" algn="l" defTabSz="380924" rtl="0" eaLnBrk="1" latinLnBrk="0" hangingPunct="1">
              <a:lnSpc>
                <a:spcPct val="100000"/>
              </a:lnSpc>
              <a:spcBef>
                <a:spcPts val="400"/>
              </a:spcBef>
              <a:buClr>
                <a:schemeClr val="accent1"/>
              </a:buClr>
              <a:buSzPct val="90000"/>
              <a:buFont typeface="Arial" panose="020B0604020202020204" pitchFamily="34" charset="0"/>
              <a:buChar char="•"/>
              <a:defRPr sz="1867" b="1" kern="1200" baseline="0">
                <a:solidFill>
                  <a:schemeClr val="tx1"/>
                </a:solidFill>
                <a:latin typeface="+mn-lt"/>
                <a:ea typeface="+mn-ea"/>
                <a:cs typeface="+mn-cs"/>
              </a:defRPr>
            </a:lvl5pPr>
            <a:lvl6pPr marL="952311" indent="0" algn="l" defTabSz="380924" rtl="0" eaLnBrk="1" latinLnBrk="0" hangingPunct="1">
              <a:lnSpc>
                <a:spcPct val="90000"/>
              </a:lnSpc>
              <a:spcBef>
                <a:spcPts val="208"/>
              </a:spcBef>
              <a:buFont typeface="Arial" panose="020B0604020202020204" pitchFamily="34" charset="0"/>
              <a:buNone/>
              <a:defRPr sz="751" kern="1200">
                <a:solidFill>
                  <a:schemeClr val="tx1"/>
                </a:solidFill>
                <a:latin typeface="+mn-lt"/>
                <a:ea typeface="+mn-ea"/>
                <a:cs typeface="+mn-cs"/>
              </a:defRPr>
            </a:lvl6pPr>
            <a:lvl7pPr marL="1238004"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7pPr>
            <a:lvl8pPr marL="1428467"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8pPr>
            <a:lvl9pPr marL="1618929" indent="-95232" algn="l" defTabSz="380924" rtl="0" eaLnBrk="1" latinLnBrk="0" hangingPunct="1">
              <a:lnSpc>
                <a:spcPct val="90000"/>
              </a:lnSpc>
              <a:spcBef>
                <a:spcPts val="208"/>
              </a:spcBef>
              <a:buFont typeface="Arial" panose="020B0604020202020204" pitchFamily="34" charset="0"/>
              <a:buChar char="•"/>
              <a:defRPr sz="751" kern="1200">
                <a:solidFill>
                  <a:schemeClr val="tx1"/>
                </a:solidFill>
                <a:latin typeface="+mn-lt"/>
                <a:ea typeface="+mn-ea"/>
                <a:cs typeface="+mn-cs"/>
              </a:defRPr>
            </a:lvl9pPr>
          </a:lstStyle>
          <a:p>
            <a:r>
              <a:rPr lang="en-US" dirty="0">
                <a:solidFill>
                  <a:srgbClr val="0070C0"/>
                </a:solidFill>
              </a:rPr>
              <a:t>LOTS of teacher preparation needed!!!</a:t>
            </a:r>
          </a:p>
        </p:txBody>
      </p:sp>
    </p:spTree>
    <p:extLst>
      <p:ext uri="{BB962C8B-B14F-4D97-AF65-F5344CB8AC3E}">
        <p14:creationId xmlns:p14="http://schemas.microsoft.com/office/powerpoint/2010/main" val="21757845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038225" y="1329976"/>
            <a:ext cx="2669060" cy="4735790"/>
          </a:xfrm>
          <a:prstGeom prst="rect">
            <a:avLst/>
          </a:prstGeom>
          <a:ln>
            <a:noFill/>
          </a:ln>
        </p:spPr>
      </p:pic>
      <p:sp>
        <p:nvSpPr>
          <p:cNvPr id="7" name="Content Placeholder 6"/>
          <p:cNvSpPr>
            <a:spLocks noGrp="1"/>
          </p:cNvSpPr>
          <p:nvPr>
            <p:ph sz="quarter" idx="17"/>
          </p:nvPr>
        </p:nvSpPr>
        <p:spPr/>
        <p:txBody>
          <a:bodyPr/>
          <a:lstStyle/>
          <a:p>
            <a:r>
              <a:rPr lang="en-US" dirty="0"/>
              <a:t>Chromatography columns</a:t>
            </a:r>
          </a:p>
          <a:p>
            <a:pPr lvl="1"/>
            <a:r>
              <a:rPr lang="en-US" dirty="0"/>
              <a:t>Placed upright (check 2 days prior)</a:t>
            </a:r>
          </a:p>
          <a:p>
            <a:pPr lvl="1"/>
            <a:r>
              <a:rPr lang="en-US" dirty="0"/>
              <a:t>Stopcock in correct position</a:t>
            </a:r>
          </a:p>
          <a:p>
            <a:pPr lvl="1"/>
            <a:r>
              <a:rPr lang="en-US" dirty="0"/>
              <a:t>If resin on sides</a:t>
            </a:r>
          </a:p>
          <a:p>
            <a:pPr lvl="2"/>
            <a:r>
              <a:rPr lang="en-US" dirty="0"/>
              <a:t>Add 20% ethanol to column</a:t>
            </a:r>
          </a:p>
          <a:p>
            <a:pPr lvl="2"/>
            <a:r>
              <a:rPr lang="en-US" dirty="0"/>
              <a:t>Let drain until a 2mm layer above resin bed</a:t>
            </a:r>
          </a:p>
          <a:p>
            <a:pPr lvl="1"/>
            <a:r>
              <a:rPr lang="en-US" dirty="0"/>
              <a:t>**After lab CEB ( Column Equilibration Buffer) to resin with stopcock closed</a:t>
            </a:r>
          </a:p>
        </p:txBody>
      </p:sp>
      <p:sp>
        <p:nvSpPr>
          <p:cNvPr id="4" name="Title 3"/>
          <p:cNvSpPr>
            <a:spLocks noGrp="1"/>
          </p:cNvSpPr>
          <p:nvPr>
            <p:ph type="title"/>
          </p:nvPr>
        </p:nvSpPr>
        <p:spPr/>
        <p:txBody>
          <a:bodyPr/>
          <a:lstStyle/>
          <a:p>
            <a:r>
              <a:rPr lang="en-US" dirty="0"/>
              <a:t>Teacher Preparation </a:t>
            </a:r>
          </a:p>
        </p:txBody>
      </p:sp>
    </p:spTree>
    <p:extLst>
      <p:ext uri="{BB962C8B-B14F-4D97-AF65-F5344CB8AC3E}">
        <p14:creationId xmlns:p14="http://schemas.microsoft.com/office/powerpoint/2010/main" val="30876704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Instructions</a:t>
            </a:r>
          </a:p>
        </p:txBody>
      </p:sp>
      <p:sp>
        <p:nvSpPr>
          <p:cNvPr id="6" name="Text Placeholder 5"/>
          <p:cNvSpPr>
            <a:spLocks noGrp="1"/>
          </p:cNvSpPr>
          <p:nvPr>
            <p:ph type="body" sz="quarter" idx="16"/>
          </p:nvPr>
        </p:nvSpPr>
        <p:spPr/>
        <p:txBody>
          <a:bodyPr/>
          <a:lstStyle/>
          <a:p>
            <a:r>
              <a:rPr lang="en-US" dirty="0"/>
              <a:t>Resin</a:t>
            </a:r>
          </a:p>
        </p:txBody>
      </p:sp>
      <p:sp>
        <p:nvSpPr>
          <p:cNvPr id="7" name="Content Placeholder 6"/>
          <p:cNvSpPr>
            <a:spLocks noGrp="1"/>
          </p:cNvSpPr>
          <p:nvPr>
            <p:ph sz="quarter" idx="17"/>
          </p:nvPr>
        </p:nvSpPr>
        <p:spPr>
          <a:xfrm>
            <a:off x="484719" y="1706882"/>
            <a:ext cx="6978762" cy="4230457"/>
          </a:xfrm>
        </p:spPr>
        <p:txBody>
          <a:bodyPr/>
          <a:lstStyle/>
          <a:p>
            <a:pPr marL="342900" lvl="0" indent="-342900">
              <a:buFont typeface="Arial" panose="020B0604020202020204" pitchFamily="34" charset="0"/>
              <a:buChar char="●"/>
            </a:pPr>
            <a:r>
              <a:rPr lang="en-US" sz="2400" dirty="0">
                <a:latin typeface="Arial" panose="020B0604020202020204" pitchFamily="34" charset="0"/>
                <a:ea typeface="Arial" panose="020B0604020202020204" pitchFamily="34" charset="0"/>
                <a:cs typeface="Noto Sans Symbols"/>
              </a:rPr>
              <a:t>When the parts have arrived, you can assemble your columns.</a:t>
            </a:r>
            <a:endParaRPr lang="en-US" sz="2400" dirty="0">
              <a:latin typeface="Noto Sans Symbols"/>
              <a:ea typeface="Noto Sans Symbols"/>
              <a:cs typeface="Noto Sans Symbols"/>
            </a:endParaRPr>
          </a:p>
          <a:p>
            <a:pPr marL="342900" lvl="0" indent="-342900">
              <a:buFont typeface="Arial" panose="020B0604020202020204" pitchFamily="34" charset="0"/>
              <a:buChar char="●"/>
            </a:pPr>
            <a:r>
              <a:rPr lang="en-US" sz="2400" dirty="0">
                <a:latin typeface="Arial" panose="020B0604020202020204" pitchFamily="34" charset="0"/>
                <a:ea typeface="Arial" panose="020B0604020202020204" pitchFamily="34" charset="0"/>
                <a:cs typeface="Noto Sans Symbols"/>
              </a:rPr>
              <a:t>Drain off the ethanol and wash the column by adding 1</a:t>
            </a:r>
            <a:r>
              <a:rPr lang="en-US" sz="1800" dirty="0">
                <a:latin typeface="Noto Sans Symbols"/>
                <a:ea typeface="Noto Sans Symbols"/>
                <a:cs typeface="Noto Sans Symbols"/>
              </a:rPr>
              <a:t>–</a:t>
            </a:r>
            <a:r>
              <a:rPr lang="en-US" sz="2400" dirty="0">
                <a:latin typeface="Arial" panose="020B0604020202020204" pitchFamily="34" charset="0"/>
                <a:ea typeface="Arial" panose="020B0604020202020204" pitchFamily="34" charset="0"/>
                <a:cs typeface="Noto Sans Symbols"/>
              </a:rPr>
              <a:t>2 </a:t>
            </a:r>
            <a:r>
              <a:rPr lang="en-US" sz="2400" dirty="0" err="1">
                <a:latin typeface="Arial" panose="020B0604020202020204" pitchFamily="34" charset="0"/>
                <a:ea typeface="Arial" panose="020B0604020202020204" pitchFamily="34" charset="0"/>
                <a:cs typeface="Noto Sans Symbols"/>
              </a:rPr>
              <a:t>mLs</a:t>
            </a:r>
            <a:r>
              <a:rPr lang="en-US" sz="2400" dirty="0">
                <a:latin typeface="Arial" panose="020B0604020202020204" pitchFamily="34" charset="0"/>
                <a:ea typeface="Arial" panose="020B0604020202020204" pitchFamily="34" charset="0"/>
                <a:cs typeface="Noto Sans Symbols"/>
              </a:rPr>
              <a:t> of equilibrium buffer (CEB) and letting it run through.</a:t>
            </a:r>
            <a:endParaRPr lang="en-US" sz="2400" dirty="0">
              <a:latin typeface="Noto Sans Symbols"/>
              <a:ea typeface="Noto Sans Symbols"/>
              <a:cs typeface="Noto Sans Symbols"/>
            </a:endParaRPr>
          </a:p>
          <a:p>
            <a:pPr marL="342900" lvl="0" indent="-342900">
              <a:buFont typeface="Arial" panose="020B0604020202020204" pitchFamily="34" charset="0"/>
              <a:buChar char="●"/>
            </a:pPr>
            <a:r>
              <a:rPr lang="en-US" sz="2400" dirty="0">
                <a:latin typeface="Arial" panose="020B0604020202020204" pitchFamily="34" charset="0"/>
                <a:ea typeface="Arial" panose="020B0604020202020204" pitchFamily="34" charset="0"/>
                <a:cs typeface="Noto Sans Symbols"/>
              </a:rPr>
              <a:t>Fill column with 1</a:t>
            </a:r>
            <a:r>
              <a:rPr lang="en-US" sz="1800" dirty="0">
                <a:latin typeface="Noto Sans Symbols"/>
                <a:ea typeface="Noto Sans Symbols"/>
                <a:cs typeface="Noto Sans Symbols"/>
              </a:rPr>
              <a:t>–</a:t>
            </a:r>
            <a:r>
              <a:rPr lang="en-US" sz="2400" dirty="0">
                <a:latin typeface="Arial" panose="020B0604020202020204" pitchFamily="34" charset="0"/>
                <a:ea typeface="Arial" panose="020B0604020202020204" pitchFamily="34" charset="0"/>
                <a:cs typeface="Noto Sans Symbols"/>
              </a:rPr>
              <a:t>2 </a:t>
            </a:r>
            <a:r>
              <a:rPr lang="en-US" sz="2400" dirty="0" err="1">
                <a:latin typeface="Arial" panose="020B0604020202020204" pitchFamily="34" charset="0"/>
                <a:ea typeface="Arial" panose="020B0604020202020204" pitchFamily="34" charset="0"/>
                <a:cs typeface="Noto Sans Symbols"/>
              </a:rPr>
              <a:t>mLs</a:t>
            </a:r>
            <a:r>
              <a:rPr lang="en-US" sz="2400" dirty="0">
                <a:latin typeface="Arial" panose="020B0604020202020204" pitchFamily="34" charset="0"/>
                <a:ea typeface="Arial" panose="020B0604020202020204" pitchFamily="34" charset="0"/>
                <a:cs typeface="Noto Sans Symbols"/>
              </a:rPr>
              <a:t> CEB for storage. Attach tip and end caps and store securely in an upright position. Placing all of the completed columns into a plastic beaker so that they cannot fall over is one way to ensure they will be ready for distribution. </a:t>
            </a:r>
            <a:endParaRPr lang="en-US" sz="2400" dirty="0">
              <a:latin typeface="Noto Sans Symbols"/>
              <a:ea typeface="Noto Sans Symbols"/>
              <a:cs typeface="Noto Sans Symbols"/>
            </a:endParaRPr>
          </a:p>
        </p:txBody>
      </p:sp>
      <p:pic>
        <p:nvPicPr>
          <p:cNvPr id="10" name="image12.jpg"/>
          <p:cNvPicPr>
            <a:picLocks noGrp="1"/>
          </p:cNvPicPr>
          <p:nvPr>
            <p:ph type="pic" sz="quarter" idx="14"/>
          </p:nvPr>
        </p:nvPicPr>
        <p:blipFill>
          <a:blip r:embed="rId2"/>
          <a:srcRect l="13943" r="13943"/>
          <a:stretch>
            <a:fillRect/>
          </a:stretch>
        </p:blipFill>
        <p:spPr>
          <a:prstGeom prst="rect">
            <a:avLst/>
          </a:prstGeom>
          <a:ln/>
        </p:spPr>
      </p:pic>
    </p:spTree>
    <p:extLst>
      <p:ext uri="{BB962C8B-B14F-4D97-AF65-F5344CB8AC3E}">
        <p14:creationId xmlns:p14="http://schemas.microsoft.com/office/powerpoint/2010/main" val="38296355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59" y="81950"/>
            <a:ext cx="11222567" cy="625877"/>
          </a:xfrm>
        </p:spPr>
        <p:txBody>
          <a:bodyPr>
            <a:normAutofit/>
          </a:bodyPr>
          <a:lstStyle/>
          <a:p>
            <a:r>
              <a:rPr lang="en-US" dirty="0"/>
              <a:t>Teacher  Preparation Part A</a:t>
            </a:r>
          </a:p>
        </p:txBody>
      </p:sp>
      <p:pic>
        <p:nvPicPr>
          <p:cNvPr id="4" name="Picture 3"/>
          <p:cNvPicPr>
            <a:picLocks noChangeAspect="1"/>
          </p:cNvPicPr>
          <p:nvPr/>
        </p:nvPicPr>
        <p:blipFill>
          <a:blip r:embed="rId2"/>
          <a:stretch>
            <a:fillRect/>
          </a:stretch>
        </p:blipFill>
        <p:spPr>
          <a:xfrm>
            <a:off x="7510817" y="707827"/>
            <a:ext cx="4196465" cy="4437379"/>
          </a:xfrm>
          <a:prstGeom prst="rect">
            <a:avLst/>
          </a:prstGeom>
          <a:ln>
            <a:solidFill>
              <a:schemeClr val="accent1"/>
            </a:solidFill>
          </a:ln>
        </p:spPr>
      </p:pic>
      <p:graphicFrame>
        <p:nvGraphicFramePr>
          <p:cNvPr id="6" name="Table 5">
            <a:extLst>
              <a:ext uri="{FF2B5EF4-FFF2-40B4-BE49-F238E27FC236}">
                <a16:creationId xmlns:a16="http://schemas.microsoft.com/office/drawing/2014/main" id="{9E85F217-5497-1D4E-31B6-76FC1A47F221}"/>
              </a:ext>
            </a:extLst>
          </p:cNvPr>
          <p:cNvGraphicFramePr>
            <a:graphicFrameLocks noGrp="1"/>
          </p:cNvGraphicFramePr>
          <p:nvPr>
            <p:extLst>
              <p:ext uri="{D42A27DB-BD31-4B8C-83A1-F6EECF244321}">
                <p14:modId xmlns:p14="http://schemas.microsoft.com/office/powerpoint/2010/main" val="3776977509"/>
              </p:ext>
            </p:extLst>
          </p:nvPr>
        </p:nvGraphicFramePr>
        <p:xfrm>
          <a:off x="153459" y="923861"/>
          <a:ext cx="7260610" cy="5668006"/>
        </p:xfrm>
        <a:graphic>
          <a:graphicData uri="http://schemas.openxmlformats.org/drawingml/2006/table">
            <a:tbl>
              <a:tblPr firstRow="1" firstCol="1" lastRow="1" lastCol="1" bandRow="1" bandCol="1"/>
              <a:tblGrid>
                <a:gridCol w="1760148">
                  <a:extLst>
                    <a:ext uri="{9D8B030D-6E8A-4147-A177-3AD203B41FA5}">
                      <a16:colId xmlns:a16="http://schemas.microsoft.com/office/drawing/2014/main" val="3406329316"/>
                    </a:ext>
                  </a:extLst>
                </a:gridCol>
                <a:gridCol w="990083">
                  <a:extLst>
                    <a:ext uri="{9D8B030D-6E8A-4147-A177-3AD203B41FA5}">
                      <a16:colId xmlns:a16="http://schemas.microsoft.com/office/drawing/2014/main" val="3282605824"/>
                    </a:ext>
                  </a:extLst>
                </a:gridCol>
                <a:gridCol w="1760148">
                  <a:extLst>
                    <a:ext uri="{9D8B030D-6E8A-4147-A177-3AD203B41FA5}">
                      <a16:colId xmlns:a16="http://schemas.microsoft.com/office/drawing/2014/main" val="1829608122"/>
                    </a:ext>
                  </a:extLst>
                </a:gridCol>
                <a:gridCol w="1760148">
                  <a:extLst>
                    <a:ext uri="{9D8B030D-6E8A-4147-A177-3AD203B41FA5}">
                      <a16:colId xmlns:a16="http://schemas.microsoft.com/office/drawing/2014/main" val="1412397278"/>
                    </a:ext>
                  </a:extLst>
                </a:gridCol>
                <a:gridCol w="990083">
                  <a:extLst>
                    <a:ext uri="{9D8B030D-6E8A-4147-A177-3AD203B41FA5}">
                      <a16:colId xmlns:a16="http://schemas.microsoft.com/office/drawing/2014/main" val="67675486"/>
                    </a:ext>
                  </a:extLst>
                </a:gridCol>
              </a:tblGrid>
              <a:tr h="572726">
                <a:tc>
                  <a:txBody>
                    <a:bodyPr/>
                    <a:lstStyle/>
                    <a:p>
                      <a:pPr marL="0" marR="0">
                        <a:spcBef>
                          <a:spcPts val="10"/>
                        </a:spcBef>
                        <a:spcAft>
                          <a:spcPts val="0"/>
                        </a:spcAft>
                      </a:pPr>
                      <a:r>
                        <a:rPr lang="en-US" sz="8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202565" marR="178435" indent="76835">
                        <a:lnSpc>
                          <a:spcPct val="126000"/>
                        </a:lnSpc>
                        <a:spcBef>
                          <a:spcPts val="5"/>
                        </a:spcBef>
                        <a:spcAft>
                          <a:spcPts val="0"/>
                        </a:spcAft>
                      </a:pPr>
                      <a:r>
                        <a:rPr lang="en-US" sz="600" b="1" spc="-1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Session/ Laboratory</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CC3"/>
                    </a:solidFill>
                  </a:tcPr>
                </a:tc>
                <a:tc>
                  <a:txBody>
                    <a:bodyPr/>
                    <a:lstStyle/>
                    <a:p>
                      <a:pPr marL="0" marR="0">
                        <a:spcBef>
                          <a:spcPts val="10"/>
                        </a:spcBef>
                        <a:spcAft>
                          <a:spcPts val="0"/>
                        </a:spcAft>
                      </a:pPr>
                      <a:r>
                        <a:rPr lang="en-US" sz="8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386715" marR="178435" indent="-203835">
                        <a:lnSpc>
                          <a:spcPct val="126000"/>
                        </a:lnSpc>
                        <a:spcBef>
                          <a:spcPts val="5"/>
                        </a:spcBef>
                        <a:spcAft>
                          <a:spcPts val="0"/>
                        </a:spcAft>
                      </a:pPr>
                      <a:r>
                        <a:rPr lang="en-US" sz="600" b="1" spc="-1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Preparation </a:t>
                      </a:r>
                      <a:r>
                        <a:rPr lang="en-US" sz="600" b="1" spc="-2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Step</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CC3"/>
                    </a:solidFill>
                  </a:tcPr>
                </a:tc>
                <a:tc>
                  <a:txBody>
                    <a:bodyPr/>
                    <a:lstStyle/>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329565" marR="0">
                        <a:spcBef>
                          <a:spcPts val="830"/>
                        </a:spcBef>
                        <a:spcAft>
                          <a:spcPts val="0"/>
                        </a:spcAft>
                      </a:pPr>
                      <a:r>
                        <a:rPr lang="en-US" sz="600" b="1" spc="-10" dirty="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Action</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CC3"/>
                    </a:solidFill>
                  </a:tcPr>
                </a:tc>
                <a:tc>
                  <a:txBody>
                    <a:bodyPr/>
                    <a:lstStyle/>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665480" marR="662305" algn="ctr">
                        <a:spcBef>
                          <a:spcPts val="830"/>
                        </a:spcBef>
                        <a:spcAft>
                          <a:spcPts val="0"/>
                        </a:spcAft>
                      </a:pPr>
                      <a:r>
                        <a:rPr lang="en-US" sz="600" b="1" spc="-10" dirty="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Material</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CC3"/>
                    </a:solidFill>
                  </a:tcPr>
                </a:tc>
                <a:tc>
                  <a:txBody>
                    <a:bodyPr/>
                    <a:lstStyle/>
                    <a:p>
                      <a:pPr marL="99695" marR="95250" algn="ctr">
                        <a:lnSpc>
                          <a:spcPct val="126000"/>
                        </a:lnSpc>
                        <a:spcBef>
                          <a:spcPts val="705"/>
                        </a:spcBef>
                        <a:spcAft>
                          <a:spcPts val="0"/>
                        </a:spcAft>
                      </a:pPr>
                      <a:r>
                        <a:rPr lang="en-US" sz="600" b="1" spc="-10" dirty="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Amount </a:t>
                      </a:r>
                      <a:r>
                        <a:rPr lang="en-US" sz="600" b="1" dirty="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Needed</a:t>
                      </a:r>
                      <a:r>
                        <a:rPr lang="en-US" sz="600" b="1" spc="-75" dirty="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b="1" dirty="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per </a:t>
                      </a:r>
                      <a:r>
                        <a:rPr lang="en-US" sz="600" b="1" spc="-20" dirty="0">
                          <a:solidFill>
                            <a:srgbClr val="FFFFFF"/>
                          </a:solidFill>
                          <a:effectLst/>
                          <a:latin typeface="Trebuchet MS" panose="020B0603020202020204" pitchFamily="34" charset="0"/>
                          <a:ea typeface="Trebuchet MS" panose="020B0603020202020204" pitchFamily="34" charset="0"/>
                          <a:cs typeface="Trebuchet MS" panose="020B0603020202020204" pitchFamily="34" charset="0"/>
                        </a:rPr>
                        <a:t>Group</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CC3"/>
                    </a:solidFill>
                  </a:tcPr>
                </a:tc>
                <a:extLst>
                  <a:ext uri="{0D108BD9-81ED-4DB2-BD59-A6C34878D82A}">
                    <a16:rowId xmlns:a16="http://schemas.microsoft.com/office/drawing/2014/main" val="4129313377"/>
                  </a:ext>
                </a:extLst>
              </a:tr>
              <a:tr h="216736">
                <a:tc rowSpan="12">
                  <a:txBody>
                    <a:bodyPr/>
                    <a:lstStyle/>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25"/>
                        </a:spcBef>
                        <a:spcAft>
                          <a:spcPts val="0"/>
                        </a:spcAft>
                      </a:pPr>
                      <a:r>
                        <a:rPr lang="en-US" sz="600" dirty="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98425" marR="95250" algn="ctr">
                        <a:spcBef>
                          <a:spcPts val="0"/>
                        </a:spcBef>
                        <a:spcAft>
                          <a:spcPts val="0"/>
                        </a:spcAft>
                      </a:pP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Chapter</a:t>
                      </a:r>
                      <a:r>
                        <a:rPr lang="en-US" sz="600" spc="1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6,</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98425" marR="95250" algn="ctr">
                        <a:spcBef>
                          <a:spcPts val="310"/>
                        </a:spcBef>
                        <a:spcAft>
                          <a:spcPts val="0"/>
                        </a:spcAft>
                      </a:pP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Session</a:t>
                      </a:r>
                      <a:r>
                        <a:rPr lang="en-US" sz="600" spc="8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2,</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99695" marR="95250" algn="ctr">
                        <a:lnSpc>
                          <a:spcPct val="131000"/>
                        </a:lnSpc>
                        <a:spcBef>
                          <a:spcPts val="315"/>
                        </a:spcBef>
                        <a:spcAft>
                          <a:spcPts val="0"/>
                        </a:spcAft>
                      </a:pPr>
                      <a:r>
                        <a:rPr lang="en-US" sz="600"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Laboratory</a:t>
                      </a:r>
                      <a:r>
                        <a:rPr lang="en-US" sz="600" spc="-6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6,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Part A</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6E7E8"/>
                    </a:solidFill>
                  </a:tcPr>
                </a:tc>
                <a:tc rowSpan="6">
                  <a:txBody>
                    <a:bodyPr/>
                    <a:lstStyle/>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4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64135" marR="59690" algn="ctr">
                        <a:lnSpc>
                          <a:spcPct val="131000"/>
                        </a:lnSpc>
                        <a:spcBef>
                          <a:spcPts val="5"/>
                        </a:spcBef>
                        <a:spcAft>
                          <a:spcPts val="0"/>
                        </a:spcAft>
                      </a:pP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Aliquot</a:t>
                      </a:r>
                      <a:r>
                        <a:rPr lang="en-US" sz="600" spc="-5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reagents for</a:t>
                      </a:r>
                      <a:r>
                        <a:rPr lang="en-US" sz="600" spc="-2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Laboratory</a:t>
                      </a:r>
                      <a:r>
                        <a:rPr lang="en-US" sz="600" spc="-2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6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6,</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98425" marR="95250" algn="ctr">
                        <a:lnSpc>
                          <a:spcPts val="980"/>
                        </a:lnSpc>
                        <a:spcBef>
                          <a:spcPts val="0"/>
                        </a:spcBef>
                        <a:spcAft>
                          <a:spcPts val="0"/>
                        </a:spcAft>
                      </a:pP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Part</a:t>
                      </a:r>
                      <a:r>
                        <a:rPr lang="en-US" sz="600" spc="-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5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99695" marR="95250" algn="ctr">
                        <a:lnSpc>
                          <a:spcPct val="131000"/>
                        </a:lnSpc>
                        <a:spcBef>
                          <a:spcPts val="310"/>
                        </a:spcBef>
                        <a:spcAft>
                          <a:spcPts val="0"/>
                        </a:spcAft>
                      </a:pPr>
                      <a:r>
                        <a:rPr lang="en-US" sz="600" i="1"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(can</a:t>
                      </a:r>
                      <a:r>
                        <a:rPr lang="en-US" sz="600" i="1" spc="-4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be</a:t>
                      </a:r>
                      <a:r>
                        <a:rPr lang="en-US" sz="600" i="1" spc="-4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done</a:t>
                      </a:r>
                      <a:r>
                        <a:rPr lang="en-US" sz="600" i="1" spc="-4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 day or two </a:t>
                      </a:r>
                      <a:r>
                        <a:rPr lang="en-US" sz="600" i="1"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before</a:t>
                      </a:r>
                      <a:r>
                        <a:rPr lang="en-US" sz="600" i="1" spc="-6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the</a:t>
                      </a:r>
                      <a:r>
                        <a:rPr lang="en-US" sz="600" i="1" spc="-5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lab)</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rowSpan="3">
                  <a:txBody>
                    <a:bodyPr/>
                    <a:lstStyle/>
                    <a:p>
                      <a:pPr marL="0" marR="0">
                        <a:spcBef>
                          <a:spcPts val="25"/>
                        </a:spcBef>
                        <a:spcAft>
                          <a:spcPts val="0"/>
                        </a:spcAft>
                      </a:pPr>
                      <a:r>
                        <a:rPr lang="en-US" sz="9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97155" marR="92710" indent="-635" algn="ctr">
                        <a:lnSpc>
                          <a:spcPct val="131000"/>
                        </a:lnSpc>
                        <a:spcBef>
                          <a:spcPts val="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Label</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three</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1.5- mL microfuge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tubes</a:t>
                      </a:r>
                      <a:r>
                        <a:rPr lang="en-US" sz="600"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as</a:t>
                      </a:r>
                      <a:r>
                        <a:rPr lang="en-US" sz="600" spc="-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follows:</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7150" marR="0">
                        <a:spcBef>
                          <a:spcPts val="520"/>
                        </a:spcBef>
                        <a:spcAft>
                          <a:spcPts val="0"/>
                        </a:spcAft>
                        <a:tabLst>
                          <a:tab pos="285115" algn="l"/>
                        </a:tabLst>
                      </a:pP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Microfuge</a:t>
                      </a:r>
                      <a:r>
                        <a:rPr lang="en-US" sz="600" spc="3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marked</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“EB”</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175" marR="0" algn="ctr">
                        <a:spcBef>
                          <a:spcPts val="52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963975570"/>
                  </a:ext>
                </a:extLst>
              </a:tr>
              <a:tr h="388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85750" marR="296545" indent="-228600">
                        <a:lnSpc>
                          <a:spcPts val="1300"/>
                        </a:lnSpc>
                        <a:spcBef>
                          <a:spcPts val="35"/>
                        </a:spcBef>
                        <a:spcAft>
                          <a:spcPts val="0"/>
                        </a:spcAft>
                        <a:tabLst>
                          <a:tab pos="285115" algn="l"/>
                        </a:tabLst>
                      </a:pPr>
                      <a:r>
                        <a:rPr lang="en-US" sz="600" spc="-3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Microfuge</a:t>
                      </a:r>
                      <a:r>
                        <a:rPr lang="en-US" sz="600" spc="-1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tubes</a:t>
                      </a:r>
                      <a:r>
                        <a:rPr lang="en-US" sz="600" spc="-1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marked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“LyB”</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55"/>
                        </a:spcBef>
                        <a:spcAft>
                          <a:spcPts val="0"/>
                        </a:spcAft>
                      </a:pPr>
                      <a:r>
                        <a:rPr lang="en-US" sz="5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3175" marR="0" algn="ctr">
                        <a:spcBef>
                          <a:spcPts val="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747612426"/>
                  </a:ext>
                </a:extLst>
              </a:tr>
              <a:tr h="2167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57150" marR="0">
                        <a:spcBef>
                          <a:spcPts val="520"/>
                        </a:spcBef>
                        <a:spcAft>
                          <a:spcPts val="0"/>
                        </a:spcAft>
                        <a:tabLst>
                          <a:tab pos="285115" algn="l"/>
                        </a:tabLst>
                      </a:pP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Microfuge</a:t>
                      </a:r>
                      <a:r>
                        <a:rPr lang="en-US" sz="600" spc="3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marked</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“EC”</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175" marR="0" algn="ctr">
                        <a:spcBef>
                          <a:spcPts val="52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103491534"/>
                  </a:ext>
                </a:extLst>
              </a:tr>
              <a:tr h="388376">
                <a:tc vMerge="1">
                  <a:txBody>
                    <a:bodyPr/>
                    <a:lstStyle/>
                    <a:p>
                      <a:endParaRPr lang="en-US"/>
                    </a:p>
                  </a:txBody>
                  <a:tcPr/>
                </a:tc>
                <a:tc vMerge="1">
                  <a:txBody>
                    <a:bodyPr/>
                    <a:lstStyle/>
                    <a:p>
                      <a:endParaRPr lang="en-US"/>
                    </a:p>
                  </a:txBody>
                  <a:tcPr/>
                </a:tc>
                <a:tc rowSpan="2">
                  <a:txBody>
                    <a:bodyPr/>
                    <a:lstStyle/>
                    <a:p>
                      <a:pPr marL="99695" marR="95250" algn="ctr">
                        <a:lnSpc>
                          <a:spcPts val="1300"/>
                        </a:lnSpc>
                        <a:spcBef>
                          <a:spcPts val="80"/>
                        </a:spcBef>
                        <a:spcAft>
                          <a:spcPts val="0"/>
                        </a:spcAft>
                      </a:pP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Pipette</a:t>
                      </a:r>
                      <a:r>
                        <a:rPr lang="en-US" sz="600"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reagents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into the microfuge</a:t>
                      </a:r>
                      <a:r>
                        <a:rPr lang="en-US" sz="600" spc="-7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tubes as follows:</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285750" marR="334645" indent="-228600">
                        <a:lnSpc>
                          <a:spcPts val="1300"/>
                        </a:lnSpc>
                        <a:spcBef>
                          <a:spcPts val="35"/>
                        </a:spcBef>
                        <a:spcAft>
                          <a:spcPts val="0"/>
                        </a:spcAft>
                        <a:tabLst>
                          <a:tab pos="285115" algn="l"/>
                        </a:tabLst>
                      </a:pPr>
                      <a:r>
                        <a:rPr lang="en-US" sz="600" spc="-3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Elution</a:t>
                      </a:r>
                      <a:r>
                        <a:rPr lang="en-US" sz="600" spc="-7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buffer</a:t>
                      </a:r>
                      <a:r>
                        <a:rPr lang="en-US" sz="600" spc="-6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into</a:t>
                      </a:r>
                      <a:r>
                        <a:rPr lang="en-US" sz="600" spc="-6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 marked “EB”</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55"/>
                        </a:spcBef>
                        <a:spcAft>
                          <a:spcPts val="0"/>
                        </a:spcAft>
                      </a:pPr>
                      <a:r>
                        <a:rPr lang="en-US" sz="5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98425" marR="95250" algn="ctr">
                        <a:spcBef>
                          <a:spcPts val="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200</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µL</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669305276"/>
                  </a:ext>
                </a:extLst>
              </a:tr>
              <a:tr h="388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85750" marR="212725" indent="-228600">
                        <a:lnSpc>
                          <a:spcPts val="1300"/>
                        </a:lnSpc>
                        <a:spcBef>
                          <a:spcPts val="35"/>
                        </a:spcBef>
                        <a:spcAft>
                          <a:spcPts val="0"/>
                        </a:spcAft>
                        <a:tabLst>
                          <a:tab pos="285115" algn="l"/>
                        </a:tabLst>
                      </a:pPr>
                      <a:r>
                        <a:rPr lang="en-US" sz="600" spc="-3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Lysis</a:t>
                      </a:r>
                      <a:r>
                        <a:rPr lang="en-US" sz="600"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buffer</a:t>
                      </a:r>
                      <a:r>
                        <a:rPr lang="en-US" sz="600" spc="-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into</a:t>
                      </a:r>
                      <a:r>
                        <a:rPr lang="en-US" sz="600"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each</a:t>
                      </a:r>
                      <a:r>
                        <a:rPr lang="en-US" sz="600" spc="-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marked “LyB”</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55"/>
                        </a:spcBef>
                        <a:spcAft>
                          <a:spcPts val="0"/>
                        </a:spcAft>
                      </a:pPr>
                      <a:r>
                        <a:rPr lang="en-US" sz="5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98425" marR="95250" algn="ctr">
                        <a:spcBef>
                          <a:spcPts val="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160</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µL</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469697440"/>
                  </a:ext>
                </a:extLst>
              </a:tr>
              <a:tr h="727150">
                <a:tc vMerge="1">
                  <a:txBody>
                    <a:bodyPr/>
                    <a:lstStyle/>
                    <a:p>
                      <a:endParaRPr lang="en-US"/>
                    </a:p>
                  </a:txBody>
                  <a:tcPr/>
                </a:tc>
                <a:tc vMerge="1">
                  <a:txBody>
                    <a:bodyPr/>
                    <a:lstStyle/>
                    <a:p>
                      <a:endParaRPr lang="en-US"/>
                    </a:p>
                  </a:txBody>
                  <a:tcPr/>
                </a:tc>
                <a:tc>
                  <a:txBody>
                    <a:bodyPr/>
                    <a:lstStyle/>
                    <a:p>
                      <a:pPr marL="99695" marR="95250" algn="ctr">
                        <a:lnSpc>
                          <a:spcPts val="1300"/>
                        </a:lnSpc>
                        <a:spcBef>
                          <a:spcPts val="35"/>
                        </a:spcBef>
                        <a:spcAft>
                          <a:spcPts val="0"/>
                        </a:spcAft>
                      </a:pP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Pipette</a:t>
                      </a:r>
                      <a:r>
                        <a:rPr lang="en-US" sz="600" spc="-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LB/amp/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ara suspension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culture</a:t>
                      </a:r>
                      <a:r>
                        <a:rPr lang="en-US" sz="600" spc="-5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of</a:t>
                      </a:r>
                      <a:r>
                        <a:rPr lang="en-US" sz="600" spc="-4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a:t>
                      </a:r>
                      <a:r>
                        <a:rPr lang="en-US" sz="600" i="1" spc="-5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coli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into microfuge tube</a:t>
                      </a:r>
                      <a:r>
                        <a:rPr lang="en-US" sz="600" spc="-5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as</a:t>
                      </a:r>
                      <a:r>
                        <a:rPr lang="en-US" sz="600" spc="-5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follows:</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20"/>
                        </a:spcBef>
                        <a:spcAft>
                          <a:spcPts val="0"/>
                        </a:spcAft>
                      </a:pPr>
                      <a:r>
                        <a:rPr lang="en-US" sz="6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342900" marR="398780" lvl="0" indent="-342900">
                        <a:lnSpc>
                          <a:spcPct val="131000"/>
                        </a:lnSpc>
                        <a:spcBef>
                          <a:spcPts val="0"/>
                        </a:spcBef>
                        <a:spcAft>
                          <a:spcPts val="0"/>
                        </a:spcAft>
                        <a:buClr>
                          <a:srgbClr val="231F20"/>
                        </a:buClr>
                        <a:buSzPts val="850"/>
                        <a:buFont typeface="Trebuchet MS" panose="020B0603020202020204" pitchFamily="34" charset="0"/>
                        <a:buAutoNum type="alphaLcPeriod"/>
                        <a:tabLst>
                          <a:tab pos="285115" algn="l"/>
                          <a:tab pos="286385" algn="l"/>
                        </a:tabLs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LB/amp/ara</a:t>
                      </a:r>
                      <a:r>
                        <a:rPr lang="en-US" sz="600" spc="-6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suspension culture of </a:t>
                      </a:r>
                      <a:r>
                        <a:rPr lang="en-US" sz="600" i="1">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 coli</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30"/>
                        </a:spcBef>
                        <a:spcAft>
                          <a:spcPts val="0"/>
                        </a:spcAft>
                      </a:pPr>
                      <a:r>
                        <a:rPr lang="en-US" sz="1000" dirty="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98425" marR="95250" algn="ctr">
                        <a:spcBef>
                          <a:spcPts val="0"/>
                        </a:spcBef>
                        <a:spcAft>
                          <a:spcPts val="0"/>
                        </a:spcAft>
                      </a:pP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1,000</a:t>
                      </a:r>
                      <a:r>
                        <a:rPr lang="en-US" sz="600" spc="-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µL (1 </a:t>
                      </a:r>
                      <a:r>
                        <a:rPr lang="en-US" sz="600" spc="-2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mL)</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017003683"/>
                  </a:ext>
                </a:extLst>
              </a:tr>
              <a:tr h="1093652">
                <a:tc vMerge="1">
                  <a:txBody>
                    <a:bodyPr/>
                    <a:lstStyle/>
                    <a:p>
                      <a:endParaRPr lang="en-US"/>
                    </a:p>
                  </a:txBody>
                  <a:tcPr/>
                </a:tc>
                <a:tc rowSpan="6">
                  <a:txBody>
                    <a:bodyPr/>
                    <a:lstStyle/>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dirty="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20"/>
                        </a:spcBef>
                        <a:spcAft>
                          <a:spcPts val="0"/>
                        </a:spcAft>
                      </a:pPr>
                      <a:r>
                        <a:rPr lang="en-US" sz="800" dirty="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64135" marR="59690" algn="ctr">
                        <a:lnSpc>
                          <a:spcPct val="131000"/>
                        </a:lnSpc>
                        <a:spcBef>
                          <a:spcPts val="5"/>
                        </a:spcBef>
                        <a:spcAft>
                          <a:spcPts val="0"/>
                        </a:spcAft>
                      </a:pPr>
                      <a:r>
                        <a:rPr lang="en-US" sz="600"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Gather</a:t>
                      </a:r>
                      <a:r>
                        <a:rPr lang="en-US" sz="600" spc="-6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materials for</a:t>
                      </a:r>
                      <a:r>
                        <a:rPr lang="en-US" sz="600" spc="-6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Laboratory</a:t>
                      </a:r>
                      <a:r>
                        <a:rPr lang="en-US" sz="600" spc="-5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6,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Part A</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rowSpan="6">
                  <a:txBody>
                    <a:bodyPr/>
                    <a:lstStyle/>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99695" marR="95250" algn="ctr">
                        <a:lnSpc>
                          <a:spcPct val="131000"/>
                        </a:lnSpc>
                        <a:spcBef>
                          <a:spcPts val="765"/>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Prepare sets of materials that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each</a:t>
                      </a:r>
                      <a:r>
                        <a:rPr lang="en-US" sz="600"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include</a:t>
                      </a:r>
                      <a:r>
                        <a:rPr lang="en-US" sz="600" spc="-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the following:</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42900" marR="176530" lvl="0" indent="-342900">
                        <a:lnSpc>
                          <a:spcPct val="131000"/>
                        </a:lnSpc>
                        <a:spcBef>
                          <a:spcPts val="275"/>
                        </a:spcBef>
                        <a:spcAft>
                          <a:spcPts val="0"/>
                        </a:spcAft>
                        <a:buClr>
                          <a:srgbClr val="231F20"/>
                        </a:buClr>
                        <a:buSzPts val="850"/>
                        <a:buFont typeface="Trebuchet MS" panose="020B0603020202020204" pitchFamily="34" charset="0"/>
                        <a:buAutoNum type="alphaLcPeriod"/>
                        <a:tabLst>
                          <a:tab pos="285115" algn="l"/>
                          <a:tab pos="286385" algn="l"/>
                        </a:tabLst>
                      </a:pP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Plastic</a:t>
                      </a:r>
                      <a:r>
                        <a:rPr lang="en-US" sz="600"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microfuge</a:t>
                      </a:r>
                      <a:r>
                        <a:rPr lang="en-US" sz="600" spc="-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a:t>
                      </a:r>
                      <a:r>
                        <a:rPr lang="en-US" sz="600"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rack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with:</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742950" marR="0" lvl="1" indent="-285750">
                        <a:spcBef>
                          <a:spcPts val="445"/>
                        </a:spcBef>
                        <a:spcAft>
                          <a:spcPts val="0"/>
                        </a:spcAft>
                        <a:buClr>
                          <a:srgbClr val="231F20"/>
                        </a:buClr>
                        <a:buSzPts val="850"/>
                        <a:buFont typeface="Trebuchet MS" panose="020B0603020202020204" pitchFamily="34" charset="0"/>
                        <a:buAutoNum type="romanLcPeriod"/>
                        <a:tabLst>
                          <a:tab pos="513715" algn="l"/>
                          <a:tab pos="514985" algn="l"/>
                        </a:tabLs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Microfuge</a:t>
                      </a:r>
                      <a:r>
                        <a:rPr lang="en-US" sz="600" spc="-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 of</a:t>
                      </a:r>
                      <a:r>
                        <a:rPr lang="en-US" sz="600" spc="-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a:t>
                      </a:r>
                      <a:r>
                        <a:rPr lang="en-US" sz="600" i="1" spc="-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coli</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514350" marR="0">
                        <a:spcBef>
                          <a:spcPts val="315"/>
                        </a:spcBef>
                        <a:spcAft>
                          <a:spcPts val="0"/>
                        </a:spcAft>
                      </a:pP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(EC)</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742950" marR="0" lvl="1" indent="-285750">
                        <a:spcBef>
                          <a:spcPts val="310"/>
                        </a:spcBef>
                        <a:spcAft>
                          <a:spcPts val="0"/>
                        </a:spcAft>
                        <a:buClr>
                          <a:srgbClr val="231F20"/>
                        </a:buClr>
                        <a:buSzPts val="850"/>
                        <a:buFont typeface="Trebuchet MS" panose="020B0603020202020204" pitchFamily="34" charset="0"/>
                        <a:buAutoNum type="romanLcPeriod"/>
                        <a:tabLst>
                          <a:tab pos="513715" algn="l"/>
                          <a:tab pos="514985" algn="l"/>
                        </a:tabLs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Microfuge</a:t>
                      </a:r>
                      <a:r>
                        <a:rPr lang="en-US" sz="600" spc="1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a:t>
                      </a:r>
                      <a:r>
                        <a:rPr lang="en-US" sz="600" spc="1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of</a:t>
                      </a:r>
                      <a:r>
                        <a:rPr lang="en-US" sz="600" spc="1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EB</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742950" marR="0" lvl="1" indent="-285750">
                        <a:spcBef>
                          <a:spcPts val="315"/>
                        </a:spcBef>
                        <a:spcAft>
                          <a:spcPts val="0"/>
                        </a:spcAft>
                        <a:buClr>
                          <a:srgbClr val="231F20"/>
                        </a:buClr>
                        <a:buSzPts val="850"/>
                        <a:buFont typeface="Trebuchet MS" panose="020B0603020202020204" pitchFamily="34" charset="0"/>
                        <a:buAutoNum type="romanLcPeriod"/>
                        <a:tabLst>
                          <a:tab pos="514985" algn="l"/>
                        </a:tabLs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Microfuge</a:t>
                      </a:r>
                      <a:r>
                        <a:rPr lang="en-US" sz="600" spc="15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tube</a:t>
                      </a:r>
                      <a:r>
                        <a:rPr lang="en-US" sz="600" spc="1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of</a:t>
                      </a:r>
                      <a:r>
                        <a:rPr lang="en-US" sz="600" spc="1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LyB</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0"/>
                        </a:spcBef>
                        <a:spcAft>
                          <a:spcPts val="0"/>
                        </a:spcAft>
                      </a:pPr>
                      <a:r>
                        <a:rPr lang="en-US" sz="700">
                          <a:effectLst/>
                          <a:latin typeface="Trebuchet MS" panose="020B0603020202020204" pitchFamily="34" charset="0"/>
                          <a:ea typeface="Trebuchet MS" panose="020B0603020202020204" pitchFamily="34" charset="0"/>
                          <a:cs typeface="Trebuchet MS" panose="020B0603020202020204" pitchFamily="34" charset="0"/>
                        </a:rPr>
                        <a:t> </a:t>
                      </a:r>
                    </a:p>
                    <a:p>
                      <a:pPr marL="0" marR="0">
                        <a:spcBef>
                          <a:spcPts val="35"/>
                        </a:spcBef>
                        <a:spcAft>
                          <a:spcPts val="0"/>
                        </a:spcAft>
                      </a:pPr>
                      <a:r>
                        <a:rPr lang="en-US" sz="8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3175" marR="0" algn="ctr">
                        <a:spcBef>
                          <a:spcPts val="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898201170"/>
                  </a:ext>
                </a:extLst>
              </a:tr>
              <a:tr h="59761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85750" marR="276225" indent="-228600">
                        <a:lnSpc>
                          <a:spcPts val="1300"/>
                        </a:lnSpc>
                        <a:spcBef>
                          <a:spcPts val="35"/>
                        </a:spcBef>
                        <a:spcAft>
                          <a:spcPts val="0"/>
                        </a:spcAft>
                        <a:tabLst>
                          <a:tab pos="285115" algn="l"/>
                        </a:tabLst>
                      </a:pPr>
                      <a:r>
                        <a:rPr lang="en-US" sz="600" spc="-3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Liquid waste collection container,</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such</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as</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a</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small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beaker</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5"/>
                        </a:spcBef>
                        <a:spcAft>
                          <a:spcPts val="0"/>
                        </a:spcAft>
                      </a:pPr>
                      <a:r>
                        <a:rPr lang="en-US" sz="9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3175" marR="0" algn="ctr">
                        <a:spcBef>
                          <a:spcPts val="5"/>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70659503"/>
                  </a:ext>
                </a:extLst>
              </a:tr>
              <a:tr h="1636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57150" marR="0">
                        <a:spcBef>
                          <a:spcPts val="275"/>
                        </a:spcBef>
                        <a:spcAft>
                          <a:spcPts val="0"/>
                        </a:spcAft>
                        <a:tabLst>
                          <a:tab pos="285115" algn="l"/>
                        </a:tabLst>
                      </a:pP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P-200</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micropipette</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175" marR="0" algn="ctr">
                        <a:spcBef>
                          <a:spcPts val="275"/>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84120544"/>
                  </a:ext>
                </a:extLst>
              </a:tr>
              <a:tr h="30451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85750" marR="78740" indent="-228600">
                        <a:lnSpc>
                          <a:spcPts val="1300"/>
                        </a:lnSpc>
                        <a:spcBef>
                          <a:spcPts val="35"/>
                        </a:spcBef>
                        <a:spcAft>
                          <a:spcPts val="0"/>
                        </a:spcAft>
                        <a:tabLst>
                          <a:tab pos="285115" algn="l"/>
                        </a:tabLst>
                      </a:pPr>
                      <a:r>
                        <a:rPr lang="en-US" sz="600" spc="-3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d.</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Tip</a:t>
                      </a:r>
                      <a:r>
                        <a:rPr lang="en-US" sz="600" spc="-7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box</a:t>
                      </a:r>
                      <a:r>
                        <a:rPr lang="en-US" sz="600" spc="-6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of</a:t>
                      </a:r>
                      <a:r>
                        <a:rPr lang="en-US" sz="600" spc="-7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disposable</a:t>
                      </a:r>
                      <a:r>
                        <a:rPr lang="en-US" sz="600" spc="-6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pipette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tips</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55"/>
                        </a:spcBef>
                        <a:spcAft>
                          <a:spcPts val="0"/>
                        </a:spcAft>
                      </a:pPr>
                      <a:r>
                        <a:rPr lang="en-US" sz="50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3175" marR="0" algn="ctr">
                        <a:spcBef>
                          <a:spcPts val="0"/>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694816559"/>
                  </a:ext>
                </a:extLst>
              </a:tr>
              <a:tr h="1636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57150" marR="0">
                        <a:spcBef>
                          <a:spcPts val="275"/>
                        </a:spcBef>
                        <a:spcAft>
                          <a:spcPts val="0"/>
                        </a:spcAft>
                        <a:tabLst>
                          <a:tab pos="285115" algn="l"/>
                        </a:tabLst>
                      </a:pPr>
                      <a:r>
                        <a:rPr lang="en-US" sz="600" spc="-2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Permanent</a:t>
                      </a:r>
                      <a:r>
                        <a:rPr lang="en-US" sz="600" spc="14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marker</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175" marR="0" algn="ctr">
                        <a:spcBef>
                          <a:spcPts val="275"/>
                        </a:spcBef>
                        <a:spcAft>
                          <a:spcPts val="0"/>
                        </a:spcAft>
                      </a:pP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246094765"/>
                  </a:ext>
                </a:extLst>
              </a:tr>
              <a:tr h="44647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85750" marR="98425" indent="-228600">
                        <a:lnSpc>
                          <a:spcPct val="131000"/>
                        </a:lnSpc>
                        <a:spcBef>
                          <a:spcPts val="275"/>
                        </a:spcBef>
                        <a:spcAft>
                          <a:spcPts val="0"/>
                        </a:spcAft>
                        <a:tabLst>
                          <a:tab pos="285115" algn="l"/>
                        </a:tabLst>
                      </a:pPr>
                      <a:r>
                        <a:rPr lang="en-US" sz="600" spc="-3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f.</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Biohazard</a:t>
                      </a:r>
                      <a:r>
                        <a:rPr lang="en-US" sz="600" spc="-7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bag</a:t>
                      </a:r>
                      <a:r>
                        <a:rPr lang="en-US" sz="600" spc="-6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(for</a:t>
                      </a:r>
                      <a:r>
                        <a:rPr lang="en-US" sz="600" spc="-7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materials that</a:t>
                      </a:r>
                      <a:r>
                        <a:rPr lang="en-US" sz="600" spc="4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come</a:t>
                      </a:r>
                      <a:r>
                        <a:rPr lang="en-US" sz="600" spc="4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into</a:t>
                      </a:r>
                      <a:r>
                        <a:rPr lang="en-US" sz="600" spc="4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contact</a:t>
                      </a:r>
                      <a:r>
                        <a:rPr lang="en-US" sz="600" spc="45">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2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with</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p>
                      <a:pPr marL="285750" marR="0">
                        <a:lnSpc>
                          <a:spcPts val="980"/>
                        </a:lnSpc>
                        <a:spcBef>
                          <a:spcPts val="0"/>
                        </a:spcBef>
                        <a:spcAft>
                          <a:spcPts val="0"/>
                        </a:spcAft>
                      </a:pPr>
                      <a:r>
                        <a:rPr lang="en-US" sz="600" i="1">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a:t>
                      </a:r>
                      <a:r>
                        <a:rPr lang="en-US" sz="600" i="1"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i="1">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coli</a:t>
                      </a:r>
                      <a:r>
                        <a:rPr lang="en-US" sz="600" i="1" spc="-6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spc="-1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cells)</a:t>
                      </a:r>
                      <a:endParaRPr lang="en-US" sz="7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55"/>
                        </a:spcBef>
                        <a:spcAft>
                          <a:spcPts val="0"/>
                        </a:spcAft>
                      </a:pPr>
                      <a:r>
                        <a:rPr lang="en-US" sz="500" dirty="0">
                          <a:effectLst/>
                          <a:latin typeface="Trebuchet MS" panose="020B0603020202020204" pitchFamily="34" charset="0"/>
                          <a:ea typeface="Trebuchet MS" panose="020B0603020202020204" pitchFamily="34" charset="0"/>
                          <a:cs typeface="Trebuchet MS" panose="020B0603020202020204" pitchFamily="34" charset="0"/>
                        </a:rPr>
                        <a:t> </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340360" marR="0" indent="-210185">
                        <a:lnSpc>
                          <a:spcPct val="131000"/>
                        </a:lnSpc>
                        <a:spcBef>
                          <a:spcPts val="0"/>
                        </a:spcBef>
                        <a:spcAft>
                          <a:spcPts val="0"/>
                        </a:spcAft>
                      </a:pP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1</a:t>
                      </a:r>
                      <a:r>
                        <a:rPr lang="en-US" sz="600" spc="-7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for</a:t>
                      </a:r>
                      <a:r>
                        <a:rPr lang="en-US" sz="600" spc="-65"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every</a:t>
                      </a:r>
                      <a:r>
                        <a:rPr lang="en-US" sz="600" spc="-7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 </a:t>
                      </a:r>
                      <a:r>
                        <a:rPr lang="en-US" sz="60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two </a:t>
                      </a:r>
                      <a:r>
                        <a:rPr lang="en-US" sz="600" spc="-10" dirty="0">
                          <a:solidFill>
                            <a:srgbClr val="231F20"/>
                          </a:solidFill>
                          <a:effectLst/>
                          <a:latin typeface="Trebuchet MS" panose="020B0603020202020204" pitchFamily="34" charset="0"/>
                          <a:ea typeface="Trebuchet MS" panose="020B0603020202020204" pitchFamily="34" charset="0"/>
                          <a:cs typeface="Trebuchet MS" panose="020B0603020202020204" pitchFamily="34" charset="0"/>
                        </a:rPr>
                        <a:t>groups</a:t>
                      </a:r>
                      <a:endParaRPr lang="en-US" sz="7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302188222"/>
                  </a:ext>
                </a:extLst>
              </a:tr>
            </a:tbl>
          </a:graphicData>
        </a:graphic>
      </p:graphicFrame>
    </p:spTree>
    <p:extLst>
      <p:ext uri="{BB962C8B-B14F-4D97-AF65-F5344CB8AC3E}">
        <p14:creationId xmlns:p14="http://schemas.microsoft.com/office/powerpoint/2010/main" val="190315649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en-US" sz="2800" dirty="0"/>
              <a:t>Grow bacteria for protein purification</a:t>
            </a:r>
          </a:p>
          <a:p>
            <a:r>
              <a:rPr lang="en-US" sz="2800" dirty="0"/>
              <a:t>ONE - or two-days day prior to Laboratory 6 prepare suspension culture:</a:t>
            </a:r>
          </a:p>
          <a:p>
            <a:pPr lvl="2"/>
            <a:r>
              <a:rPr lang="en-US" sz="2000" dirty="0"/>
              <a:t>Use transformed cells given in the kit</a:t>
            </a:r>
          </a:p>
          <a:p>
            <a:pPr lvl="1"/>
            <a:r>
              <a:rPr lang="en-US" sz="2400" dirty="0"/>
              <a:t>Secure cap, shake and incubate (37</a:t>
            </a:r>
            <a:r>
              <a:rPr lang="en-US" sz="2400" baseline="30000" dirty="0"/>
              <a:t>o</a:t>
            </a:r>
            <a:r>
              <a:rPr lang="en-US" sz="2400" dirty="0"/>
              <a:t>C) for 2-4 hours or until cloudy</a:t>
            </a:r>
          </a:p>
          <a:p>
            <a:pPr lvl="1"/>
            <a:r>
              <a:rPr lang="en-US" sz="2400" dirty="0"/>
              <a:t>Add sterile arabinose (entire vial) (~5mL)</a:t>
            </a:r>
          </a:p>
          <a:p>
            <a:pPr lvl="1"/>
            <a:r>
              <a:rPr lang="en-US" sz="2400" dirty="0"/>
              <a:t>Shake overnight. Add another vial of arabinose (~5mL) early in the morning. </a:t>
            </a:r>
          </a:p>
          <a:p>
            <a:pPr lvl="1"/>
            <a:r>
              <a:rPr lang="en-US" sz="2400" dirty="0"/>
              <a:t>Culture should be bright red !</a:t>
            </a:r>
          </a:p>
        </p:txBody>
      </p:sp>
      <p:sp>
        <p:nvSpPr>
          <p:cNvPr id="2" name="Title 1"/>
          <p:cNvSpPr>
            <a:spLocks noGrp="1"/>
          </p:cNvSpPr>
          <p:nvPr>
            <p:ph type="title"/>
          </p:nvPr>
        </p:nvSpPr>
        <p:spPr/>
        <p:txBody>
          <a:bodyPr/>
          <a:lstStyle/>
          <a:p>
            <a:r>
              <a:rPr lang="en-US" dirty="0"/>
              <a:t>OPTIONAL Teacher Preparation </a:t>
            </a:r>
          </a:p>
        </p:txBody>
      </p:sp>
    </p:spTree>
    <p:extLst>
      <p:ext uri="{BB962C8B-B14F-4D97-AF65-F5344CB8AC3E}">
        <p14:creationId xmlns:p14="http://schemas.microsoft.com/office/powerpoint/2010/main" val="149022820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descr="amgenlogo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8313" y="715964"/>
            <a:ext cx="83661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Line 10"/>
          <p:cNvSpPr>
            <a:spLocks noChangeShapeType="1"/>
          </p:cNvSpPr>
          <p:nvPr/>
        </p:nvSpPr>
        <p:spPr bwMode="auto">
          <a:xfrm>
            <a:off x="2566989" y="890588"/>
            <a:ext cx="78581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 name="Text Box 31"/>
          <p:cNvSpPr txBox="1">
            <a:spLocks noChangeArrowheads="1"/>
          </p:cNvSpPr>
          <p:nvPr/>
        </p:nvSpPr>
        <p:spPr bwMode="auto">
          <a:xfrm>
            <a:off x="3065464" y="568326"/>
            <a:ext cx="7432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eaLnBrk="1" hangingPunct="1"/>
            <a:r>
              <a:rPr lang="en-US" altLang="en-US" sz="2000" b="1">
                <a:solidFill>
                  <a:srgbClr val="FFFFFF"/>
                </a:solidFill>
              </a:rPr>
              <a:t>preparing an overnight culture of E. </a:t>
            </a:r>
            <a:r>
              <a:rPr lang="en-US" altLang="en-US" sz="2000" b="1" i="1">
                <a:solidFill>
                  <a:srgbClr val="FFFFFF"/>
                </a:solidFill>
              </a:rPr>
              <a:t>Coli</a:t>
            </a:r>
            <a:r>
              <a:rPr lang="en-US" altLang="en-US" sz="2000" b="1">
                <a:solidFill>
                  <a:srgbClr val="FFFFFF"/>
                </a:solidFill>
              </a:rPr>
              <a:t> for RFP expression</a:t>
            </a:r>
          </a:p>
        </p:txBody>
      </p:sp>
      <p:sp>
        <p:nvSpPr>
          <p:cNvPr id="15365" name="Text Box 44"/>
          <p:cNvSpPr txBox="1">
            <a:spLocks noChangeArrowheads="1"/>
          </p:cNvSpPr>
          <p:nvPr/>
        </p:nvSpPr>
        <p:spPr bwMode="auto">
          <a:xfrm>
            <a:off x="2574925" y="985838"/>
            <a:ext cx="299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US" altLang="en-US" sz="1800">
                <a:solidFill>
                  <a:srgbClr val="FFFFFF"/>
                </a:solidFill>
              </a:rPr>
              <a:t>Colony isolation and culture</a:t>
            </a:r>
            <a:endParaRPr lang="en-US" altLang="en-US" sz="1800" b="1">
              <a:solidFill>
                <a:srgbClr val="FFFFFF"/>
              </a:solidFill>
            </a:endParaRPr>
          </a:p>
        </p:txBody>
      </p:sp>
      <p:pic>
        <p:nvPicPr>
          <p:cNvPr id="15367" name="Picture 3"/>
          <p:cNvPicPr>
            <a:picLocks noChangeAspect="1"/>
          </p:cNvPicPr>
          <p:nvPr/>
        </p:nvPicPr>
        <p:blipFill rotWithShape="1">
          <a:blip r:embed="rId3">
            <a:extLst>
              <a:ext uri="{28A0092B-C50C-407E-A947-70E740481C1C}">
                <a14:useLocalDpi xmlns:a14="http://schemas.microsoft.com/office/drawing/2010/main" val="0"/>
              </a:ext>
            </a:extLst>
          </a:blip>
          <a:srcRect t="5782" r="64111" b="15778"/>
          <a:stretch/>
        </p:blipFill>
        <p:spPr bwMode="auto">
          <a:xfrm>
            <a:off x="9361792" y="2012949"/>
            <a:ext cx="1834544"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4"/>
          <p:cNvPicPr>
            <a:picLocks noChangeAspect="1"/>
          </p:cNvPicPr>
          <p:nvPr/>
        </p:nvPicPr>
        <p:blipFill>
          <a:blip r:embed="rId4">
            <a:extLst>
              <a:ext uri="{28A0092B-C50C-407E-A947-70E740481C1C}">
                <a14:useLocalDpi xmlns:a14="http://schemas.microsoft.com/office/drawing/2010/main" val="0"/>
              </a:ext>
            </a:extLst>
          </a:blip>
          <a:srcRect l="17052" t="31197" b="25899"/>
          <a:stretch>
            <a:fillRect/>
          </a:stretch>
        </p:blipFill>
        <p:spPr bwMode="auto">
          <a:xfrm>
            <a:off x="484718" y="2319338"/>
            <a:ext cx="5688012"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results</a:t>
            </a:r>
          </a:p>
        </p:txBody>
      </p:sp>
      <p:sp>
        <p:nvSpPr>
          <p:cNvPr id="11" name="Right Arrow 10"/>
          <p:cNvSpPr/>
          <p:nvPr/>
        </p:nvSpPr>
        <p:spPr>
          <a:xfrm>
            <a:off x="6993290" y="3217068"/>
            <a:ext cx="1767016" cy="59848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Tree>
    <p:extLst>
      <p:ext uri="{BB962C8B-B14F-4D97-AF65-F5344CB8AC3E}">
        <p14:creationId xmlns:p14="http://schemas.microsoft.com/office/powerpoint/2010/main" val="9742141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IMG_2867.JPG"/>
          <p:cNvPicPr>
            <a:picLocks noChangeAspect="1"/>
          </p:cNvPicPr>
          <p:nvPr/>
        </p:nvPicPr>
        <p:blipFill rotWithShape="1">
          <a:blip r:embed="rId2">
            <a:extLst>
              <a:ext uri="{28A0092B-C50C-407E-A947-70E740481C1C}">
                <a14:useLocalDpi xmlns:a14="http://schemas.microsoft.com/office/drawing/2010/main" val="0"/>
              </a:ext>
            </a:extLst>
          </a:blip>
          <a:srcRect l="5995"/>
          <a:stretch/>
        </p:blipFill>
        <p:spPr bwMode="auto">
          <a:xfrm>
            <a:off x="2347782" y="0"/>
            <a:ext cx="7685903" cy="613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28588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en-US" sz="3600" dirty="0"/>
              <a:t>Incubate cells with lysis buffer overnight</a:t>
            </a:r>
          </a:p>
          <a:p>
            <a:pPr lvl="1"/>
            <a:r>
              <a:rPr lang="en-US" sz="3200" dirty="0"/>
              <a:t>At end of Part A</a:t>
            </a:r>
          </a:p>
          <a:p>
            <a:pPr lvl="1"/>
            <a:r>
              <a:rPr lang="en-US" sz="3200" dirty="0"/>
              <a:t>Have groups give you their EC tubes labeled</a:t>
            </a:r>
          </a:p>
          <a:p>
            <a:pPr lvl="1"/>
            <a:r>
              <a:rPr lang="en-US" sz="3200" dirty="0"/>
              <a:t>Freeze overnight. </a:t>
            </a:r>
          </a:p>
          <a:p>
            <a:pPr lvl="1"/>
            <a:r>
              <a:rPr lang="en-US" sz="3200" dirty="0"/>
              <a:t>At least two Freeze /thaw cycles facilitate lysing of the cells.</a:t>
            </a:r>
          </a:p>
        </p:txBody>
      </p:sp>
      <p:sp>
        <p:nvSpPr>
          <p:cNvPr id="2" name="Title 1"/>
          <p:cNvSpPr>
            <a:spLocks noGrp="1"/>
          </p:cNvSpPr>
          <p:nvPr>
            <p:ph type="title"/>
          </p:nvPr>
        </p:nvSpPr>
        <p:spPr/>
        <p:txBody>
          <a:bodyPr/>
          <a:lstStyle/>
          <a:p>
            <a:r>
              <a:rPr lang="en-US" dirty="0"/>
              <a:t>Teacher Preparation </a:t>
            </a:r>
          </a:p>
        </p:txBody>
      </p:sp>
    </p:spTree>
    <p:extLst>
      <p:ext uri="{BB962C8B-B14F-4D97-AF65-F5344CB8AC3E}">
        <p14:creationId xmlns:p14="http://schemas.microsoft.com/office/powerpoint/2010/main" val="26507975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Teacher Preparation  Part B</a:t>
            </a:r>
          </a:p>
        </p:txBody>
      </p:sp>
      <p:pic>
        <p:nvPicPr>
          <p:cNvPr id="8" name="Picture 7"/>
          <p:cNvPicPr>
            <a:picLocks noChangeAspect="1"/>
          </p:cNvPicPr>
          <p:nvPr/>
        </p:nvPicPr>
        <p:blipFill rotWithShape="1">
          <a:blip r:embed="rId2"/>
          <a:srcRect l="1004" r="1850" b="3580"/>
          <a:stretch/>
        </p:blipFill>
        <p:spPr>
          <a:xfrm>
            <a:off x="2363231" y="1243478"/>
            <a:ext cx="7465540" cy="4882154"/>
          </a:xfrm>
          <a:prstGeom prst="rect">
            <a:avLst/>
          </a:prstGeom>
        </p:spPr>
      </p:pic>
    </p:spTree>
    <p:extLst>
      <p:ext uri="{BB962C8B-B14F-4D97-AF65-F5344CB8AC3E}">
        <p14:creationId xmlns:p14="http://schemas.microsoft.com/office/powerpoint/2010/main" val="10073820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84357" y="227309"/>
            <a:ext cx="11222567" cy="625877"/>
          </a:xfrm>
        </p:spPr>
        <p:txBody>
          <a:bodyPr>
            <a:noAutofit/>
          </a:bodyPr>
          <a:lstStyle/>
          <a:p>
            <a:r>
              <a:rPr lang="en-US" sz="4800" dirty="0"/>
              <a:t>Laboratory 6A </a:t>
            </a:r>
            <a:r>
              <a:rPr lang="en-US" sz="4800" dirty="0" err="1"/>
              <a:t>FlowChart</a:t>
            </a:r>
            <a:endParaRPr lang="en-US" sz="4800" dirty="0"/>
          </a:p>
        </p:txBody>
      </p:sp>
      <p:pic>
        <p:nvPicPr>
          <p:cNvPr id="4" name="Picture 3"/>
          <p:cNvPicPr>
            <a:picLocks noChangeAspect="1"/>
          </p:cNvPicPr>
          <p:nvPr/>
        </p:nvPicPr>
        <p:blipFill rotWithShape="1">
          <a:blip r:embed="rId2"/>
          <a:srcRect l="8015" t="8012" r="10895" b="51517"/>
          <a:stretch/>
        </p:blipFill>
        <p:spPr>
          <a:xfrm>
            <a:off x="197005" y="685917"/>
            <a:ext cx="5898995" cy="3669035"/>
          </a:xfrm>
          <a:prstGeom prst="rect">
            <a:avLst/>
          </a:prstGeom>
          <a:ln>
            <a:solidFill>
              <a:schemeClr val="accent1"/>
            </a:solidFill>
          </a:ln>
        </p:spPr>
      </p:pic>
      <p:pic>
        <p:nvPicPr>
          <p:cNvPr id="5" name="Picture 4"/>
          <p:cNvPicPr>
            <a:picLocks noChangeAspect="1"/>
          </p:cNvPicPr>
          <p:nvPr/>
        </p:nvPicPr>
        <p:blipFill rotWithShape="1">
          <a:blip r:embed="rId2"/>
          <a:srcRect l="3201" t="49178" r="5032"/>
          <a:stretch/>
        </p:blipFill>
        <p:spPr>
          <a:xfrm>
            <a:off x="6276925" y="2816669"/>
            <a:ext cx="5718070" cy="3946361"/>
          </a:xfrm>
          <a:prstGeom prst="rect">
            <a:avLst/>
          </a:prstGeom>
          <a:ln>
            <a:solidFill>
              <a:schemeClr val="accent1"/>
            </a:solidFill>
          </a:ln>
        </p:spPr>
      </p:pic>
      <p:cxnSp>
        <p:nvCxnSpPr>
          <p:cNvPr id="3" name="Straight Arrow Connector 2">
            <a:extLst>
              <a:ext uri="{FF2B5EF4-FFF2-40B4-BE49-F238E27FC236}">
                <a16:creationId xmlns:a16="http://schemas.microsoft.com/office/drawing/2014/main" id="{A4A7BADC-B8B8-802E-C190-89E0002A1AA1}"/>
              </a:ext>
            </a:extLst>
          </p:cNvPr>
          <p:cNvCxnSpPr/>
          <p:nvPr/>
        </p:nvCxnSpPr>
        <p:spPr>
          <a:xfrm flipH="1">
            <a:off x="1610436" y="2074460"/>
            <a:ext cx="4339988" cy="586853"/>
          </a:xfrm>
          <a:prstGeom prst="straightConnector1">
            <a:avLst/>
          </a:prstGeom>
          <a:ln w="28575" cap="rnd">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0012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19445" y="1590357"/>
          <a:ext cx="9676016" cy="4459289"/>
        </p:xfrm>
        <a:graphic>
          <a:graphicData uri="http://schemas.openxmlformats.org/drawingml/2006/table">
            <a:tbl>
              <a:tblPr firstRow="1" bandRow="1">
                <a:tableStyleId>{3C2FFA5D-87B4-456A-9821-1D502468CF0F}</a:tableStyleId>
              </a:tblPr>
              <a:tblGrid>
                <a:gridCol w="3076623">
                  <a:extLst>
                    <a:ext uri="{9D8B030D-6E8A-4147-A177-3AD203B41FA5}">
                      <a16:colId xmlns:a16="http://schemas.microsoft.com/office/drawing/2014/main" val="20000"/>
                    </a:ext>
                  </a:extLst>
                </a:gridCol>
                <a:gridCol w="1728076">
                  <a:extLst>
                    <a:ext uri="{9D8B030D-6E8A-4147-A177-3AD203B41FA5}">
                      <a16:colId xmlns:a16="http://schemas.microsoft.com/office/drawing/2014/main" val="20001"/>
                    </a:ext>
                  </a:extLst>
                </a:gridCol>
                <a:gridCol w="1748263">
                  <a:extLst>
                    <a:ext uri="{9D8B030D-6E8A-4147-A177-3AD203B41FA5}">
                      <a16:colId xmlns:a16="http://schemas.microsoft.com/office/drawing/2014/main" val="20002"/>
                    </a:ext>
                  </a:extLst>
                </a:gridCol>
                <a:gridCol w="1647325">
                  <a:extLst>
                    <a:ext uri="{9D8B030D-6E8A-4147-A177-3AD203B41FA5}">
                      <a16:colId xmlns:a16="http://schemas.microsoft.com/office/drawing/2014/main" val="20003"/>
                    </a:ext>
                  </a:extLst>
                </a:gridCol>
                <a:gridCol w="1475729">
                  <a:extLst>
                    <a:ext uri="{9D8B030D-6E8A-4147-A177-3AD203B41FA5}">
                      <a16:colId xmlns:a16="http://schemas.microsoft.com/office/drawing/2014/main" val="20004"/>
                    </a:ext>
                  </a:extLst>
                </a:gridCol>
              </a:tblGrid>
              <a:tr h="1188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FFFFFF"/>
                          </a:solidFill>
                          <a:effectLst/>
                          <a:latin typeface="Arial" charset="0"/>
                          <a:ea typeface="ＭＳ Ｐゴシック" charset="0"/>
                          <a:cs typeface="ＭＳ Ｐゴシック" charset="0"/>
                        </a:rPr>
                        <a:t>Sequence</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Complete Genetic Engineering</a:t>
                      </a:r>
                      <a:endParaRPr kumimoji="0" lang="en-US" sz="19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00" u="none" strike="noStrike" cap="none" normalizeH="0" baseline="0" dirty="0">
                          <a:ln>
                            <a:noFill/>
                          </a:ln>
                          <a:effectLst/>
                        </a:rPr>
                        <a:t>Abridged Genetic Engineering</a:t>
                      </a:r>
                      <a:endParaRPr kumimoji="0" lang="en-US" sz="19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Focus on Bacteria</a:t>
                      </a:r>
                      <a:endParaRPr kumimoji="0" lang="en-US" sz="19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Intro to Biotech</a:t>
                      </a:r>
                      <a:endParaRPr kumimoji="0" lang="en-US" sz="19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anchor="ctr" horzOverflow="overflow"/>
                </a:tc>
                <a:extLst>
                  <a:ext uri="{0D108BD9-81ED-4DB2-BD59-A6C34878D82A}">
                    <a16:rowId xmlns:a16="http://schemas.microsoft.com/office/drawing/2014/main" val="10000"/>
                  </a:ext>
                </a:extLst>
              </a:tr>
              <a:tr h="660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1. Practice Pipetting and Gel Electrophoresis</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extLst>
                  <a:ext uri="{0D108BD9-81ED-4DB2-BD59-A6C34878D82A}">
                    <a16:rowId xmlns:a16="http://schemas.microsoft.com/office/drawing/2014/main" val="10001"/>
                  </a:ext>
                </a:extLst>
              </a:tr>
              <a:tr h="414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2. Restriction Digest</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a:ln>
                            <a:noFill/>
                          </a:ln>
                          <a:effectLst/>
                        </a:rPr>
                        <a:t>X</a:t>
                      </a: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a:ln>
                            <a:noFill/>
                          </a:ln>
                          <a:effectLst/>
                        </a:rPr>
                        <a:t>X</a:t>
                      </a:r>
                      <a:endParaRPr kumimoji="0" lang="en-US" sz="1900" b="1"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3. Ligation</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a:ln>
                            <a:noFill/>
                          </a:ln>
                          <a:effectLst/>
                        </a:rPr>
                        <a:t>X</a:t>
                      </a: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1"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3"/>
                  </a:ext>
                </a:extLst>
              </a:tr>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a:ln>
                            <a:noFill/>
                          </a:ln>
                          <a:effectLst/>
                        </a:rPr>
                        <a:t>4. Confirmation </a:t>
                      </a: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a:ln>
                            <a:noFill/>
                          </a:ln>
                          <a:effectLst/>
                        </a:rPr>
                        <a:t>X</a:t>
                      </a:r>
                      <a:endParaRPr kumimoji="0" lang="en-US" sz="1900" b="1"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4"/>
                  </a:ext>
                </a:extLst>
              </a:tr>
              <a:tr h="660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5. Transformation (with or w/o colony PCR)</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5"/>
                  </a:ext>
                </a:extLst>
              </a:tr>
              <a:tr h="660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6. Culture of </a:t>
                      </a:r>
                      <a:r>
                        <a:rPr kumimoji="0" lang="en-US" sz="1900" i="1" u="none" strike="noStrike" cap="none" normalizeH="0" baseline="0" dirty="0">
                          <a:ln>
                            <a:noFill/>
                          </a:ln>
                          <a:effectLst/>
                        </a:rPr>
                        <a:t>E. coli</a:t>
                      </a:r>
                      <a:r>
                        <a:rPr kumimoji="0" lang="en-US" sz="1900" u="none" strike="noStrike" cap="none" normalizeH="0" baseline="0" dirty="0">
                          <a:ln>
                            <a:noFill/>
                          </a:ln>
                          <a:effectLst/>
                        </a:rPr>
                        <a:t>/Purification</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a:ln>
                            <a:noFill/>
                          </a:ln>
                          <a:effectLst/>
                        </a:rPr>
                        <a:t>X</a:t>
                      </a:r>
                      <a:endParaRPr kumimoji="0" lang="en-US" sz="1900" b="0" i="0" u="none" strike="noStrike" cap="none" normalizeH="0" baseline="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a:t>
                      </a:r>
                      <a:endParaRPr kumimoji="0" lang="en-US" sz="19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a:t>
                      </a: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6"/>
                  </a:ext>
                </a:extLst>
              </a:tr>
            </a:tbl>
          </a:graphicData>
        </a:graphic>
      </p:graphicFrame>
      <p:sp>
        <p:nvSpPr>
          <p:cNvPr id="64515" name="TextBox 7"/>
          <p:cNvSpPr txBox="1">
            <a:spLocks noChangeArrowheads="1"/>
          </p:cNvSpPr>
          <p:nvPr/>
        </p:nvSpPr>
        <p:spPr bwMode="auto">
          <a:xfrm>
            <a:off x="1119446" y="6019166"/>
            <a:ext cx="3273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X = included; * = optional</a:t>
            </a:r>
          </a:p>
        </p:txBody>
      </p:sp>
      <p:sp>
        <p:nvSpPr>
          <p:cNvPr id="3" name="Title 2"/>
          <p:cNvSpPr>
            <a:spLocks noGrp="1"/>
          </p:cNvSpPr>
          <p:nvPr>
            <p:ph type="title"/>
          </p:nvPr>
        </p:nvSpPr>
        <p:spPr/>
        <p:txBody>
          <a:bodyPr>
            <a:normAutofit/>
          </a:bodyPr>
          <a:lstStyle/>
          <a:p>
            <a:r>
              <a:rPr lang="en-US" b="1" dirty="0"/>
              <a:t>Lab Sequences</a:t>
            </a:r>
          </a:p>
        </p:txBody>
      </p:sp>
      <p:sp>
        <p:nvSpPr>
          <p:cNvPr id="2" name="Frame 1"/>
          <p:cNvSpPr/>
          <p:nvPr/>
        </p:nvSpPr>
        <p:spPr>
          <a:xfrm>
            <a:off x="4189614" y="2770909"/>
            <a:ext cx="1717964" cy="3248256"/>
          </a:xfrm>
          <a:prstGeom prst="fra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Tree>
    <p:extLst>
      <p:ext uri="{BB962C8B-B14F-4D97-AF65-F5344CB8AC3E}">
        <p14:creationId xmlns:p14="http://schemas.microsoft.com/office/powerpoint/2010/main" val="2391613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p:cNvSpPr txBox="1">
            <a:spLocks/>
          </p:cNvSpPr>
          <p:nvPr/>
        </p:nvSpPr>
        <p:spPr>
          <a:xfrm>
            <a:off x="966744" y="1000661"/>
            <a:ext cx="3456974" cy="4494212"/>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dirty="0"/>
          </a:p>
        </p:txBody>
      </p:sp>
      <p:sp>
        <p:nvSpPr>
          <p:cNvPr id="5" name="Title 4"/>
          <p:cNvSpPr>
            <a:spLocks noGrp="1"/>
          </p:cNvSpPr>
          <p:nvPr>
            <p:ph type="title"/>
          </p:nvPr>
        </p:nvSpPr>
        <p:spPr>
          <a:xfrm>
            <a:off x="250543" y="53883"/>
            <a:ext cx="11222567" cy="646331"/>
          </a:xfrm>
        </p:spPr>
        <p:txBody>
          <a:bodyPr/>
          <a:lstStyle/>
          <a:p>
            <a:r>
              <a:rPr lang="en-US" sz="3600" dirty="0"/>
              <a:t>Laboratory 6B </a:t>
            </a:r>
            <a:r>
              <a:rPr lang="en-US" sz="3600" dirty="0" err="1"/>
              <a:t>FlowChart</a:t>
            </a:r>
            <a:endParaRPr lang="en-US" dirty="0"/>
          </a:p>
        </p:txBody>
      </p:sp>
      <p:pic>
        <p:nvPicPr>
          <p:cNvPr id="6" name="Picture 5"/>
          <p:cNvPicPr>
            <a:picLocks noChangeAspect="1"/>
          </p:cNvPicPr>
          <p:nvPr/>
        </p:nvPicPr>
        <p:blipFill rotWithShape="1">
          <a:blip r:embed="rId2"/>
          <a:srcRect l="5340" t="7059" r="14076" b="47692"/>
          <a:stretch/>
        </p:blipFill>
        <p:spPr>
          <a:xfrm>
            <a:off x="0" y="700214"/>
            <a:ext cx="6019374" cy="4551842"/>
          </a:xfrm>
          <a:prstGeom prst="rect">
            <a:avLst/>
          </a:prstGeom>
          <a:ln>
            <a:solidFill>
              <a:schemeClr val="accent1"/>
            </a:solidFill>
          </a:ln>
        </p:spPr>
      </p:pic>
      <p:pic>
        <p:nvPicPr>
          <p:cNvPr id="7" name="Picture 6"/>
          <p:cNvPicPr>
            <a:picLocks noChangeAspect="1"/>
          </p:cNvPicPr>
          <p:nvPr/>
        </p:nvPicPr>
        <p:blipFill rotWithShape="1">
          <a:blip r:embed="rId2"/>
          <a:srcRect l="6957" t="53424" r="4208" b="1327"/>
          <a:stretch/>
        </p:blipFill>
        <p:spPr>
          <a:xfrm>
            <a:off x="6314364" y="1868523"/>
            <a:ext cx="5523571" cy="4309025"/>
          </a:xfrm>
          <a:prstGeom prst="rect">
            <a:avLst/>
          </a:prstGeom>
          <a:ln>
            <a:solidFill>
              <a:schemeClr val="accent1"/>
            </a:solidFill>
          </a:ln>
        </p:spPr>
      </p:pic>
      <p:cxnSp>
        <p:nvCxnSpPr>
          <p:cNvPr id="3" name="Straight Arrow Connector 2">
            <a:extLst>
              <a:ext uri="{FF2B5EF4-FFF2-40B4-BE49-F238E27FC236}">
                <a16:creationId xmlns:a16="http://schemas.microsoft.com/office/drawing/2014/main" id="{8BED5FEE-F9B4-8F64-821F-0797ED5BBEE8}"/>
              </a:ext>
            </a:extLst>
          </p:cNvPr>
          <p:cNvCxnSpPr/>
          <p:nvPr/>
        </p:nvCxnSpPr>
        <p:spPr>
          <a:xfrm flipH="1">
            <a:off x="7260609" y="3640897"/>
            <a:ext cx="3964647" cy="764275"/>
          </a:xfrm>
          <a:prstGeom prst="straightConnector1">
            <a:avLst/>
          </a:prstGeom>
          <a:ln w="28575" cap="rnd">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7644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p:cNvSpPr txBox="1">
            <a:spLocks/>
          </p:cNvSpPr>
          <p:nvPr/>
        </p:nvSpPr>
        <p:spPr>
          <a:xfrm>
            <a:off x="966744" y="1000661"/>
            <a:ext cx="3456974" cy="4494212"/>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dirty="0"/>
          </a:p>
        </p:txBody>
      </p:sp>
      <p:sp>
        <p:nvSpPr>
          <p:cNvPr id="5" name="Title 4"/>
          <p:cNvSpPr>
            <a:spLocks noGrp="1"/>
          </p:cNvSpPr>
          <p:nvPr>
            <p:ph type="title"/>
          </p:nvPr>
        </p:nvSpPr>
        <p:spPr>
          <a:xfrm>
            <a:off x="6864547" y="530616"/>
            <a:ext cx="3644229" cy="646331"/>
          </a:xfrm>
        </p:spPr>
        <p:txBody>
          <a:bodyPr/>
          <a:lstStyle/>
          <a:p>
            <a:r>
              <a:rPr lang="en-US" sz="3600" dirty="0"/>
              <a:t>Laboratory 6B </a:t>
            </a:r>
            <a:r>
              <a:rPr lang="en-US" sz="3600" dirty="0" err="1"/>
              <a:t>FlowChart</a:t>
            </a:r>
            <a:endParaRPr lang="en-US" dirty="0"/>
          </a:p>
        </p:txBody>
      </p:sp>
      <p:pic>
        <p:nvPicPr>
          <p:cNvPr id="7" name="Picture 6"/>
          <p:cNvPicPr>
            <a:picLocks noChangeAspect="1"/>
          </p:cNvPicPr>
          <p:nvPr/>
        </p:nvPicPr>
        <p:blipFill rotWithShape="1">
          <a:blip r:embed="rId2"/>
          <a:srcRect l="6423" t="8901" r="8094" b="38987"/>
          <a:stretch/>
        </p:blipFill>
        <p:spPr>
          <a:xfrm>
            <a:off x="-18944" y="198467"/>
            <a:ext cx="6229096" cy="4358392"/>
          </a:xfrm>
          <a:prstGeom prst="rect">
            <a:avLst/>
          </a:prstGeom>
          <a:ln>
            <a:solidFill>
              <a:schemeClr val="accent1"/>
            </a:solidFill>
          </a:ln>
        </p:spPr>
      </p:pic>
      <p:pic>
        <p:nvPicPr>
          <p:cNvPr id="8" name="Picture 7"/>
          <p:cNvPicPr>
            <a:picLocks noChangeAspect="1"/>
          </p:cNvPicPr>
          <p:nvPr/>
        </p:nvPicPr>
        <p:blipFill rotWithShape="1">
          <a:blip r:embed="rId2"/>
          <a:srcRect l="6423" t="61168" r="8094" b="9446"/>
          <a:stretch/>
        </p:blipFill>
        <p:spPr>
          <a:xfrm>
            <a:off x="6210152" y="2248929"/>
            <a:ext cx="5981848" cy="2360141"/>
          </a:xfrm>
          <a:prstGeom prst="rect">
            <a:avLst/>
          </a:prstGeom>
          <a:ln>
            <a:solidFill>
              <a:schemeClr val="accent1"/>
            </a:solidFill>
          </a:ln>
        </p:spPr>
      </p:pic>
      <p:cxnSp>
        <p:nvCxnSpPr>
          <p:cNvPr id="3" name="Straight Arrow Connector 2">
            <a:extLst>
              <a:ext uri="{FF2B5EF4-FFF2-40B4-BE49-F238E27FC236}">
                <a16:creationId xmlns:a16="http://schemas.microsoft.com/office/drawing/2014/main" id="{231B18BC-9A49-A343-DEDA-7A8C5581EDB5}"/>
              </a:ext>
            </a:extLst>
          </p:cNvPr>
          <p:cNvCxnSpPr/>
          <p:nvPr/>
        </p:nvCxnSpPr>
        <p:spPr>
          <a:xfrm flipH="1">
            <a:off x="1269242" y="2248929"/>
            <a:ext cx="4722125" cy="712635"/>
          </a:xfrm>
          <a:prstGeom prst="straightConnector1">
            <a:avLst/>
          </a:prstGeom>
          <a:ln w="28575" cap="rnd">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7123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Chapter 6: Tips</a:t>
            </a:r>
            <a:endParaRPr lang="en-US" i="1" dirty="0"/>
          </a:p>
        </p:txBody>
      </p:sp>
      <p:sp>
        <p:nvSpPr>
          <p:cNvPr id="2" name="Content Placeholder 1"/>
          <p:cNvSpPr>
            <a:spLocks noGrp="1"/>
          </p:cNvSpPr>
          <p:nvPr>
            <p:ph idx="1"/>
          </p:nvPr>
        </p:nvSpPr>
        <p:spPr>
          <a:xfrm>
            <a:off x="484717" y="1407623"/>
            <a:ext cx="11222376" cy="4451893"/>
          </a:xfrm>
        </p:spPr>
        <p:txBody>
          <a:bodyPr>
            <a:normAutofit fontScale="92500" lnSpcReduction="10000"/>
          </a:bodyPr>
          <a:lstStyle/>
          <a:p>
            <a:r>
              <a:rPr lang="en-US" altLang="x-none" sz="3000" dirty="0">
                <a:ea typeface="ＭＳ Ｐゴシック" charset="-128"/>
              </a:rPr>
              <a:t>Columns drip SLOWLY, can</a:t>
            </a:r>
            <a:r>
              <a:rPr lang="en-US" altLang="en-US" sz="3000" dirty="0">
                <a:ea typeface="ＭＳ Ｐゴシック" charset="-128"/>
              </a:rPr>
              <a:t>’</a:t>
            </a:r>
            <a:r>
              <a:rPr lang="en-US" altLang="x-none" sz="3000" dirty="0">
                <a:ea typeface="ＭＳ Ｐゴシック" charset="-128"/>
              </a:rPr>
              <a:t>t force it (pay attention to time)</a:t>
            </a:r>
          </a:p>
          <a:p>
            <a:r>
              <a:rPr lang="en-US" altLang="x-none" sz="3000" dirty="0">
                <a:ea typeface="ＭＳ Ｐゴシック" charset="-128"/>
              </a:rPr>
              <a:t>Make sure the lid is off the top of the column</a:t>
            </a:r>
          </a:p>
          <a:p>
            <a:r>
              <a:rPr lang="en-US" altLang="x-none" sz="3000" dirty="0">
                <a:ea typeface="ＭＳ Ｐゴシック" charset="-128"/>
              </a:rPr>
              <a:t>Do not pipette directly into resin: run buffer down side of the column</a:t>
            </a:r>
          </a:p>
          <a:p>
            <a:r>
              <a:rPr lang="en-US" altLang="x-none" sz="3000" dirty="0">
                <a:ea typeface="ＭＳ Ｐゴシック" charset="-128"/>
              </a:rPr>
              <a:t>Do not let air touch resin: liquid meniscus above resin should be about 2mm</a:t>
            </a:r>
          </a:p>
          <a:p>
            <a:pPr lvl="2">
              <a:buFont typeface="Courier New" charset="0"/>
              <a:buChar char="o"/>
            </a:pPr>
            <a:r>
              <a:rPr lang="en-US" altLang="x-none" sz="2200" dirty="0">
                <a:ea typeface="ＭＳ Ｐゴシック" charset="-128"/>
              </a:rPr>
              <a:t>Wait until each solution has drained to this point before adding another solution</a:t>
            </a:r>
          </a:p>
          <a:p>
            <a:r>
              <a:rPr lang="en-US" altLang="en-US" sz="3000" dirty="0"/>
              <a:t>As soon as the red hits the first level of the chromatography column tip, get the 1.5 mL tube ready…collect when the red drips!! </a:t>
            </a:r>
          </a:p>
          <a:p>
            <a:pPr lvl="2">
              <a:buFont typeface="Courier New" charset="0"/>
              <a:buChar char="o"/>
            </a:pPr>
            <a:endParaRPr lang="en-US" altLang="x-none" sz="2200" dirty="0">
              <a:ea typeface="ＭＳ Ｐゴシック" charset="-128"/>
            </a:endParaRPr>
          </a:p>
        </p:txBody>
      </p:sp>
    </p:spTree>
    <p:extLst>
      <p:ext uri="{BB962C8B-B14F-4D97-AF65-F5344CB8AC3E}">
        <p14:creationId xmlns:p14="http://schemas.microsoft.com/office/powerpoint/2010/main" val="2606953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9" name="Content Placeholder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84907" y="1715848"/>
            <a:ext cx="5508774" cy="413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xfrm>
            <a:off x="6198319" y="1715848"/>
            <a:ext cx="5508774" cy="413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7178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Chapter 6: Connections to Industry</a:t>
            </a:r>
            <a:endParaRPr lang="en-US" i="1" dirty="0"/>
          </a:p>
        </p:txBody>
      </p:sp>
      <p:sp>
        <p:nvSpPr>
          <p:cNvPr id="2" name="Content Placeholder 1"/>
          <p:cNvSpPr>
            <a:spLocks noGrp="1"/>
          </p:cNvSpPr>
          <p:nvPr>
            <p:ph idx="1"/>
          </p:nvPr>
        </p:nvSpPr>
        <p:spPr>
          <a:xfrm>
            <a:off x="484717" y="1451957"/>
            <a:ext cx="11222376" cy="4407559"/>
          </a:xfrm>
        </p:spPr>
        <p:txBody>
          <a:bodyPr>
            <a:normAutofit/>
          </a:bodyPr>
          <a:lstStyle/>
          <a:p>
            <a:pPr lvl="0"/>
            <a:r>
              <a:rPr lang="en-US" sz="2800" dirty="0"/>
              <a:t>Laboratory 6 represents the final steps in the overall process of genetic engineering that would result in producing large quantities of the therapeutic protein of interest, isolated from the other components of the bacterial cell. </a:t>
            </a:r>
          </a:p>
          <a:p>
            <a:pPr lvl="0"/>
            <a:r>
              <a:rPr lang="en-US" sz="2800" dirty="0"/>
              <a:t>Although students carry out this process on a small scale, it is important to help them understand that industry would use large bioreactors to produce amounts sufficient for widespread medical treatments. </a:t>
            </a:r>
          </a:p>
        </p:txBody>
      </p:sp>
    </p:spTree>
    <p:extLst>
      <p:ext uri="{BB962C8B-B14F-4D97-AF65-F5344CB8AC3E}">
        <p14:creationId xmlns:p14="http://schemas.microsoft.com/office/powerpoint/2010/main" val="813570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4"/>
          <p:cNvSpPr>
            <a:spLocks noGrp="1"/>
          </p:cNvSpPr>
          <p:nvPr>
            <p:ph idx="1"/>
          </p:nvPr>
        </p:nvSpPr>
        <p:spPr bwMode="auto">
          <a:xfrm>
            <a:off x="484718" y="1371600"/>
            <a:ext cx="9764183" cy="4351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p>
            <a:r>
              <a:rPr lang="en-US" altLang="x-none" sz="3200" dirty="0">
                <a:solidFill>
                  <a:srgbClr val="0070C0"/>
                </a:solidFill>
                <a:ea typeface="ＭＳ Ｐゴシック" charset="-128"/>
                <a:hlinkClick r:id="rId3">
                  <a:extLst>
                    <a:ext uri="{A12FA001-AC4F-418D-AE19-62706E023703}">
                      <ahyp:hlinkClr xmlns:ahyp="http://schemas.microsoft.com/office/drawing/2018/hyperlinkcolor" val="tx"/>
                    </a:ext>
                  </a:extLst>
                </a:hlinkClick>
              </a:rPr>
              <a:t>Lab 6 Detailed Review video</a:t>
            </a:r>
            <a:endParaRPr lang="en-US" altLang="x-none" sz="3200" dirty="0">
              <a:solidFill>
                <a:srgbClr val="0070C0"/>
              </a:solidFill>
              <a:ea typeface="ＭＳ Ｐゴシック" charset="-128"/>
            </a:endParaRPr>
          </a:p>
          <a:p>
            <a:pPr marL="0" indent="0">
              <a:buNone/>
            </a:pPr>
            <a:endParaRPr lang="en-US" altLang="en-US" sz="3200" dirty="0">
              <a:solidFill>
                <a:srgbClr val="0070C0"/>
              </a:solidFill>
              <a:hlinkClick r:id="rId4">
                <a:extLst>
                  <a:ext uri="{A12FA001-AC4F-418D-AE19-62706E023703}">
                    <ahyp:hlinkClr xmlns:ahyp="http://schemas.microsoft.com/office/drawing/2018/hyperlinkcolor" val="tx"/>
                  </a:ext>
                </a:extLst>
              </a:hlinkClick>
            </a:endParaRPr>
          </a:p>
          <a:p>
            <a:r>
              <a:rPr lang="en-US" altLang="en-US" sz="3200" dirty="0">
                <a:solidFill>
                  <a:srgbClr val="0070C0"/>
                </a:solidFill>
                <a:hlinkClick r:id="rId4">
                  <a:extLst>
                    <a:ext uri="{A12FA001-AC4F-418D-AE19-62706E023703}">
                      <ahyp:hlinkClr xmlns:ahyp="http://schemas.microsoft.com/office/drawing/2018/hyperlinkcolor" val="tx"/>
                    </a:ext>
                  </a:extLst>
                </a:hlinkClick>
              </a:rPr>
              <a:t>Lysing</a:t>
            </a:r>
            <a:r>
              <a:rPr lang="en-US" altLang="en-US" sz="3200" dirty="0">
                <a:solidFill>
                  <a:srgbClr val="0070C0"/>
                </a:solidFill>
              </a:rPr>
              <a:t> </a:t>
            </a:r>
            <a:r>
              <a:rPr lang="en-US" altLang="en-US" sz="3200" dirty="0">
                <a:solidFill>
                  <a:srgbClr val="FF0000"/>
                </a:solidFill>
              </a:rPr>
              <a:t>(note: we use 150µL of EB and 150µL of LYB)</a:t>
            </a:r>
          </a:p>
          <a:p>
            <a:r>
              <a:rPr lang="en-US" altLang="en-US" sz="3200" dirty="0">
                <a:solidFill>
                  <a:srgbClr val="0070C0"/>
                </a:solidFill>
                <a:hlinkClick r:id="rId5">
                  <a:extLst>
                    <a:ext uri="{A12FA001-AC4F-418D-AE19-62706E023703}">
                      <ahyp:hlinkClr xmlns:ahyp="http://schemas.microsoft.com/office/drawing/2018/hyperlinkcolor" val="tx"/>
                    </a:ext>
                  </a:extLst>
                </a:hlinkClick>
              </a:rPr>
              <a:t>Preparing a Column</a:t>
            </a:r>
            <a:endParaRPr lang="en-US" altLang="en-US" sz="3200" dirty="0">
              <a:solidFill>
                <a:srgbClr val="0070C0"/>
              </a:solidFill>
            </a:endParaRPr>
          </a:p>
          <a:p>
            <a:pPr lvl="1"/>
            <a:r>
              <a:rPr lang="en-US" altLang="en-US" sz="2034" b="0" dirty="0">
                <a:solidFill>
                  <a:srgbClr val="0070C0"/>
                </a:solidFill>
              </a:rPr>
              <a:t>https://youtu.be/iTyP_GzyrUg</a:t>
            </a:r>
          </a:p>
          <a:p>
            <a:r>
              <a:rPr lang="en-US" altLang="en-US" sz="3200" dirty="0">
                <a:solidFill>
                  <a:srgbClr val="0070C0"/>
                </a:solidFill>
                <a:hlinkClick r:id="rId6">
                  <a:extLst>
                    <a:ext uri="{A12FA001-AC4F-418D-AE19-62706E023703}">
                      <ahyp:hlinkClr xmlns:ahyp="http://schemas.microsoft.com/office/drawing/2018/hyperlinkcolor" val="tx"/>
                    </a:ext>
                  </a:extLst>
                </a:hlinkClick>
              </a:rPr>
              <a:t>Unclogging a Column</a:t>
            </a:r>
            <a:r>
              <a:rPr lang="en-US" altLang="en-US" sz="3200" dirty="0">
                <a:solidFill>
                  <a:srgbClr val="0070C0"/>
                </a:solidFill>
              </a:rPr>
              <a:t> </a:t>
            </a:r>
          </a:p>
          <a:p>
            <a:pPr lvl="1"/>
            <a:r>
              <a:rPr lang="en-US" altLang="en-US" sz="1834" dirty="0">
                <a:solidFill>
                  <a:srgbClr val="0070C0"/>
                </a:solidFill>
              </a:rPr>
              <a:t> </a:t>
            </a:r>
            <a:r>
              <a:rPr lang="en-US" altLang="en-US" sz="1834" b="0" dirty="0">
                <a:solidFill>
                  <a:srgbClr val="0070C0"/>
                </a:solidFill>
              </a:rPr>
              <a:t>https://youtu.be/rsRghD12Z4E</a:t>
            </a:r>
          </a:p>
          <a:p>
            <a:r>
              <a:rPr lang="en-US" altLang="en-US" sz="3200" dirty="0">
                <a:solidFill>
                  <a:srgbClr val="0070C0"/>
                </a:solidFill>
                <a:hlinkClick r:id="rId7">
                  <a:extLst>
                    <a:ext uri="{A12FA001-AC4F-418D-AE19-62706E023703}">
                      <ahyp:hlinkClr xmlns:ahyp="http://schemas.microsoft.com/office/drawing/2018/hyperlinkcolor" val="tx"/>
                    </a:ext>
                  </a:extLst>
                </a:hlinkClick>
              </a:rPr>
              <a:t>Eluting Red Flourescent Protein from a Column</a:t>
            </a:r>
            <a:endParaRPr lang="en-US" altLang="en-US" sz="3200" dirty="0">
              <a:solidFill>
                <a:srgbClr val="0070C0"/>
              </a:solidFill>
            </a:endParaRPr>
          </a:p>
          <a:p>
            <a:pPr lvl="1"/>
            <a:r>
              <a:rPr lang="en-US" altLang="en-US" sz="1834" b="0" dirty="0">
                <a:solidFill>
                  <a:srgbClr val="0070C0"/>
                </a:solidFill>
              </a:rPr>
              <a:t>https://youtu.be/YDhQUDluLPY</a:t>
            </a:r>
          </a:p>
          <a:p>
            <a:r>
              <a:rPr lang="en-US" altLang="en-US" sz="3200" dirty="0">
                <a:solidFill>
                  <a:srgbClr val="0070C0"/>
                </a:solidFill>
                <a:hlinkClick r:id="rId8">
                  <a:extLst>
                    <a:ext uri="{A12FA001-AC4F-418D-AE19-62706E023703}">
                      <ahyp:hlinkClr xmlns:ahyp="http://schemas.microsoft.com/office/drawing/2018/hyperlinkcolor" val="tx"/>
                    </a:ext>
                  </a:extLst>
                </a:hlinkClick>
              </a:rPr>
              <a:t>Isolating rfp by Exploiting its Properties</a:t>
            </a:r>
            <a:endParaRPr lang="en-US" altLang="en-US" sz="3200" dirty="0">
              <a:solidFill>
                <a:srgbClr val="0070C0"/>
              </a:solidFill>
            </a:endParaRPr>
          </a:p>
          <a:p>
            <a:pPr lvl="1"/>
            <a:r>
              <a:rPr lang="en-US" altLang="en-US" sz="2334" b="0" dirty="0">
                <a:solidFill>
                  <a:srgbClr val="0070C0"/>
                </a:solidFill>
              </a:rPr>
              <a:t>https://youtu.be/AkllY9_4rhA</a:t>
            </a:r>
          </a:p>
        </p:txBody>
      </p:sp>
      <p:sp>
        <p:nvSpPr>
          <p:cNvPr id="5" name="Title 4"/>
          <p:cNvSpPr txBox="1">
            <a:spLocks/>
          </p:cNvSpPr>
          <p:nvPr/>
        </p:nvSpPr>
        <p:spPr>
          <a:xfrm>
            <a:off x="484718" y="586887"/>
            <a:ext cx="11222567" cy="656591"/>
          </a:xfrm>
          <a:prstGeom prst="rect">
            <a:avLst/>
          </a:prstGeom>
        </p:spPr>
        <p:txBody>
          <a:bodyPr vert="horz" lIns="121920" tIns="60960" rIns="121920" bIns="60960" rtlCol="0" anchor="b" anchorCtr="0">
            <a:normAutofit/>
          </a:bodyPr>
          <a:lst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a:lstStyle>
          <a:p>
            <a:r>
              <a:rPr lang="en-US" altLang="en-US" sz="3467" dirty="0"/>
              <a:t>Video Resources</a:t>
            </a:r>
            <a:endParaRPr lang="en-US" sz="3467" i="1" dirty="0">
              <a:latin typeface="+mn-lt"/>
            </a:endParaRPr>
          </a:p>
        </p:txBody>
      </p:sp>
    </p:spTree>
    <p:extLst>
      <p:ext uri="{BB962C8B-B14F-4D97-AF65-F5344CB8AC3E}">
        <p14:creationId xmlns:p14="http://schemas.microsoft.com/office/powerpoint/2010/main" val="269465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en-US" dirty="0"/>
              <a:t>2019: Page 123</a:t>
            </a:r>
          </a:p>
          <a:p>
            <a:r>
              <a:rPr lang="en-US" dirty="0"/>
              <a:t>2015 : Tab E</a:t>
            </a:r>
          </a:p>
          <a:p>
            <a:pPr lvl="1"/>
            <a:r>
              <a:rPr lang="en-US" dirty="0"/>
              <a:t>Starts on page E-1</a:t>
            </a:r>
          </a:p>
          <a:p>
            <a:pPr marL="309019" lvl="1" indent="0">
              <a:buNone/>
            </a:pPr>
            <a:r>
              <a:rPr lang="en-US" dirty="0"/>
              <a:t>Both Guides: </a:t>
            </a:r>
          </a:p>
          <a:p>
            <a:pPr lvl="2"/>
            <a:r>
              <a:rPr lang="en-US" dirty="0"/>
              <a:t>Assumptions of prior knowledge</a:t>
            </a:r>
          </a:p>
          <a:p>
            <a:pPr lvl="2"/>
            <a:r>
              <a:rPr lang="en-US" dirty="0"/>
              <a:t>Goals and outcomes</a:t>
            </a:r>
          </a:p>
          <a:p>
            <a:pPr lvl="2"/>
            <a:r>
              <a:rPr lang="en-US" dirty="0"/>
              <a:t>Suggested sequence</a:t>
            </a:r>
          </a:p>
          <a:p>
            <a:pPr lvl="2"/>
            <a:r>
              <a:rPr lang="en-US" dirty="0"/>
              <a:t>Preparation </a:t>
            </a:r>
          </a:p>
          <a:p>
            <a:pPr lvl="2"/>
            <a:r>
              <a:rPr lang="en-US" dirty="0"/>
              <a:t>Flowcharts</a:t>
            </a:r>
          </a:p>
        </p:txBody>
      </p:sp>
      <p:sp>
        <p:nvSpPr>
          <p:cNvPr id="2" name="Title 1"/>
          <p:cNvSpPr>
            <a:spLocks noGrp="1"/>
          </p:cNvSpPr>
          <p:nvPr>
            <p:ph type="title"/>
          </p:nvPr>
        </p:nvSpPr>
        <p:spPr/>
        <p:txBody>
          <a:bodyPr/>
          <a:lstStyle/>
          <a:p>
            <a:r>
              <a:rPr lang="en-US" dirty="0"/>
              <a:t>Teacher guides</a:t>
            </a:r>
          </a:p>
        </p:txBody>
      </p:sp>
    </p:spTree>
    <p:extLst>
      <p:ext uri="{BB962C8B-B14F-4D97-AF65-F5344CB8AC3E}">
        <p14:creationId xmlns:p14="http://schemas.microsoft.com/office/powerpoint/2010/main" val="20297637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484717" y="1359245"/>
            <a:ext cx="11222376" cy="4609071"/>
          </a:xfrm>
        </p:spPr>
        <p:txBody>
          <a:bodyPr/>
          <a:lstStyle/>
          <a:p>
            <a:r>
              <a:rPr lang="en-US" sz="2000" dirty="0"/>
              <a:t>2019 Guide: page 85</a:t>
            </a:r>
          </a:p>
          <a:p>
            <a:r>
              <a:rPr lang="en-US" sz="2000" dirty="0"/>
              <a:t>2015 Guide</a:t>
            </a:r>
          </a:p>
          <a:p>
            <a:pPr lvl="1"/>
            <a:r>
              <a:rPr lang="en-US" sz="2000" dirty="0"/>
              <a:t>Tab E: Start E1</a:t>
            </a:r>
          </a:p>
          <a:p>
            <a:r>
              <a:rPr lang="en-US" sz="2000" dirty="0"/>
              <a:t>Both guides</a:t>
            </a:r>
          </a:p>
          <a:p>
            <a:pPr lvl="1"/>
            <a:r>
              <a:rPr lang="en-US" sz="2000" dirty="0"/>
              <a:t>Introduction</a:t>
            </a:r>
          </a:p>
          <a:p>
            <a:pPr lvl="1"/>
            <a:r>
              <a:rPr lang="en-US" sz="2000" dirty="0"/>
              <a:t>Goals</a:t>
            </a:r>
          </a:p>
          <a:p>
            <a:pPr lvl="1"/>
            <a:r>
              <a:rPr lang="en-US" sz="2000" dirty="0"/>
              <a:t>What do you already know?</a:t>
            </a:r>
          </a:p>
          <a:p>
            <a:pPr lvl="1"/>
            <a:r>
              <a:rPr lang="en-US" sz="2000" dirty="0"/>
              <a:t>Bacterial multiplication and protein purification</a:t>
            </a:r>
          </a:p>
          <a:p>
            <a:pPr lvl="1"/>
            <a:r>
              <a:rPr lang="en-US" sz="2000" dirty="0"/>
              <a:t>Laboratory 6: purifying the fluorescent protein </a:t>
            </a:r>
          </a:p>
          <a:p>
            <a:pPr lvl="2"/>
            <a:r>
              <a:rPr lang="en-US" sz="2000" dirty="0"/>
              <a:t>Part A – lyse cells</a:t>
            </a:r>
          </a:p>
          <a:p>
            <a:pPr lvl="2"/>
            <a:r>
              <a:rPr lang="en-US" sz="2000" dirty="0"/>
              <a:t>Part B – column chromatography </a:t>
            </a:r>
          </a:p>
          <a:p>
            <a:pPr lvl="1"/>
            <a:r>
              <a:rPr lang="en-US" sz="2000" dirty="0"/>
              <a:t>Questions</a:t>
            </a:r>
          </a:p>
          <a:p>
            <a:pPr lvl="1"/>
            <a:r>
              <a:rPr lang="en-US" sz="2000" dirty="0"/>
              <a:t>Glossary</a:t>
            </a:r>
          </a:p>
        </p:txBody>
      </p:sp>
      <p:sp>
        <p:nvSpPr>
          <p:cNvPr id="2" name="Title 1"/>
          <p:cNvSpPr>
            <a:spLocks noGrp="1"/>
          </p:cNvSpPr>
          <p:nvPr>
            <p:ph type="title"/>
          </p:nvPr>
        </p:nvSpPr>
        <p:spPr/>
        <p:txBody>
          <a:bodyPr/>
          <a:lstStyle/>
          <a:p>
            <a:r>
              <a:rPr lang="en-US" dirty="0"/>
              <a:t>Student guides</a:t>
            </a:r>
          </a:p>
        </p:txBody>
      </p:sp>
    </p:spTree>
    <p:extLst>
      <p:ext uri="{BB962C8B-B14F-4D97-AF65-F5344CB8AC3E}">
        <p14:creationId xmlns:p14="http://schemas.microsoft.com/office/powerpoint/2010/main" val="35560396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dirty="0">
                <a:latin typeface="+mn-lt"/>
              </a:rPr>
              <a:t>Chapter 6: Overview</a:t>
            </a:r>
            <a:endParaRPr lang="en-US" i="1" dirty="0">
              <a:latin typeface="+mn-lt"/>
            </a:endParaRPr>
          </a:p>
        </p:txBody>
      </p:sp>
      <p:sp>
        <p:nvSpPr>
          <p:cNvPr id="2" name="Content Placeholder 1"/>
          <p:cNvSpPr>
            <a:spLocks noGrp="1"/>
          </p:cNvSpPr>
          <p:nvPr>
            <p:ph idx="1"/>
          </p:nvPr>
        </p:nvSpPr>
        <p:spPr>
          <a:xfrm>
            <a:off x="484717" y="1507375"/>
            <a:ext cx="5960688" cy="4352140"/>
          </a:xfrm>
        </p:spPr>
        <p:txBody>
          <a:bodyPr>
            <a:normAutofit lnSpcReduction="10000"/>
          </a:bodyPr>
          <a:lstStyle/>
          <a:p>
            <a:r>
              <a:rPr lang="en-US" dirty="0"/>
              <a:t>During laboratory 6 students isolate the desired red fluorescent protein from the transformed cells. </a:t>
            </a:r>
          </a:p>
          <a:p>
            <a:r>
              <a:rPr lang="en-US" dirty="0"/>
              <a:t>Using column chromatography, they purify the protein of interest, mimicking the last step in the production of therapeutic proteins </a:t>
            </a:r>
          </a:p>
          <a:p>
            <a:endParaRPr lang="en-US" sz="3200" dirty="0"/>
          </a:p>
        </p:txBody>
      </p:sp>
      <p:sp>
        <p:nvSpPr>
          <p:cNvPr id="4" name="AutoShape 2">
            <a:extLst>
              <a:ext uri="{FF2B5EF4-FFF2-40B4-BE49-F238E27FC236}">
                <a16:creationId xmlns:a16="http://schemas.microsoft.com/office/drawing/2014/main" id="{CB178B47-7A6B-8073-24D9-BC650161F59C}"/>
              </a:ext>
            </a:extLst>
          </p:cNvPr>
          <p:cNvSpPr>
            <a:spLocks noChangeArrowheads="1"/>
          </p:cNvSpPr>
          <p:nvPr/>
        </p:nvSpPr>
        <p:spPr bwMode="auto">
          <a:xfrm>
            <a:off x="7750098" y="1755488"/>
            <a:ext cx="3957185" cy="3640873"/>
          </a:xfrm>
          <a:prstGeom prst="roundRect">
            <a:avLst>
              <a:gd name="adj" fmla="val 2356"/>
            </a:avLst>
          </a:prstGeom>
          <a:blipFill dpi="0" rotWithShape="1">
            <a:blip r:embed="rId3"/>
            <a:srcRect/>
            <a:stretch>
              <a:fillRect/>
            </a:stretch>
          </a:blipFill>
          <a:ln w="12700">
            <a:solidFill>
              <a:schemeClr val="bg1"/>
            </a:solidFill>
            <a:round/>
            <a:headEnd/>
            <a:tailEnd/>
          </a:ln>
        </p:spPr>
        <p:txBody>
          <a:bodyPr wrap="none" anchor="ct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6" name="TextBox 5">
            <a:extLst>
              <a:ext uri="{FF2B5EF4-FFF2-40B4-BE49-F238E27FC236}">
                <a16:creationId xmlns:a16="http://schemas.microsoft.com/office/drawing/2014/main" id="{48A77349-9000-F98A-5C33-D3EF496CF7BE}"/>
              </a:ext>
            </a:extLst>
          </p:cNvPr>
          <p:cNvSpPr txBox="1"/>
          <p:nvPr/>
        </p:nvSpPr>
        <p:spPr>
          <a:xfrm>
            <a:off x="6648915" y="1032656"/>
            <a:ext cx="6094140" cy="307777"/>
          </a:xfrm>
          <a:prstGeom prst="rect">
            <a:avLst/>
          </a:prstGeom>
          <a:noFill/>
        </p:spPr>
        <p:txBody>
          <a:bodyPr wrap="square">
            <a:spAutoFit/>
          </a:bodyPr>
          <a:lstStyle/>
          <a:p>
            <a:pPr algn="ctr" eaLnBrk="1" hangingPunct="1"/>
            <a:r>
              <a:rPr lang="en-US" altLang="en-US" sz="1400" b="1" dirty="0">
                <a:solidFill>
                  <a:srgbClr val="C00000"/>
                </a:solidFill>
                <a:latin typeface="Trebuchet MS" panose="020B0603020202020204" pitchFamily="34" charset="0"/>
              </a:rPr>
              <a:t>Three-dimensional Shape of RFP</a:t>
            </a:r>
          </a:p>
        </p:txBody>
      </p:sp>
    </p:spTree>
    <p:extLst>
      <p:ext uri="{BB962C8B-B14F-4D97-AF65-F5344CB8AC3E}">
        <p14:creationId xmlns:p14="http://schemas.microsoft.com/office/powerpoint/2010/main" val="284693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dirty="0">
                <a:latin typeface="+mn-lt"/>
              </a:rPr>
              <a:t>Chapter 6: Learning Goals </a:t>
            </a:r>
            <a:endParaRPr lang="en-US" i="1" dirty="0">
              <a:latin typeface="+mn-lt"/>
            </a:endParaRPr>
          </a:p>
        </p:txBody>
      </p:sp>
      <p:sp>
        <p:nvSpPr>
          <p:cNvPr id="2" name="Content Placeholder 1"/>
          <p:cNvSpPr>
            <a:spLocks noGrp="1"/>
          </p:cNvSpPr>
          <p:nvPr>
            <p:ph idx="1"/>
          </p:nvPr>
        </p:nvSpPr>
        <p:spPr>
          <a:xfrm>
            <a:off x="484717" y="1385455"/>
            <a:ext cx="11222376" cy="4474060"/>
          </a:xfrm>
        </p:spPr>
        <p:txBody>
          <a:bodyPr>
            <a:normAutofit/>
          </a:bodyPr>
          <a:lstStyle/>
          <a:p>
            <a:pPr marL="457189" lvl="1" indent="-457189">
              <a:buFont typeface="Arial" charset="0"/>
              <a:buChar char="•"/>
            </a:pPr>
            <a:r>
              <a:rPr lang="en-US" altLang="en-US" sz="3200" dirty="0">
                <a:solidFill>
                  <a:srgbClr val="000000"/>
                </a:solidFill>
              </a:rPr>
              <a:t>Describe the conditions that are favorable to bacterial growth</a:t>
            </a:r>
          </a:p>
          <a:p>
            <a:pPr marL="457189" lvl="1" indent="-457189">
              <a:buFont typeface="Arial" charset="0"/>
              <a:buChar char="•"/>
            </a:pPr>
            <a:r>
              <a:rPr lang="en-US" altLang="en-US" sz="3200" dirty="0">
                <a:solidFill>
                  <a:srgbClr val="000000"/>
                </a:solidFill>
              </a:rPr>
              <a:t>Explain how a protein’</a:t>
            </a:r>
            <a:r>
              <a:rPr lang="en-US" altLang="ja-JP" sz="3200" dirty="0">
                <a:solidFill>
                  <a:srgbClr val="000000"/>
                </a:solidFill>
              </a:rPr>
              <a:t>s conformation (3D shape) relates to its function</a:t>
            </a:r>
          </a:p>
          <a:p>
            <a:pPr marL="457189" lvl="1" indent="-457189">
              <a:buFont typeface="Arial" charset="0"/>
              <a:buChar char="•"/>
            </a:pPr>
            <a:r>
              <a:rPr lang="en-US" altLang="en-US" sz="3200" dirty="0">
                <a:solidFill>
                  <a:srgbClr val="000000"/>
                </a:solidFill>
              </a:rPr>
              <a:t>Explain how protein folding occurs</a:t>
            </a:r>
          </a:p>
          <a:p>
            <a:pPr marL="457189" lvl="1" indent="-457189">
              <a:buFont typeface="Arial" charset="0"/>
              <a:buChar char="•"/>
            </a:pPr>
            <a:r>
              <a:rPr lang="en-US" altLang="en-US" sz="3200" dirty="0">
                <a:solidFill>
                  <a:srgbClr val="000000"/>
                </a:solidFill>
              </a:rPr>
              <a:t>Explain how column chromatography separates proteins</a:t>
            </a:r>
          </a:p>
          <a:p>
            <a:endParaRPr lang="en-US" sz="3200" dirty="0"/>
          </a:p>
        </p:txBody>
      </p:sp>
    </p:spTree>
    <p:extLst>
      <p:ext uri="{BB962C8B-B14F-4D97-AF65-F5344CB8AC3E}">
        <p14:creationId xmlns:p14="http://schemas.microsoft.com/office/powerpoint/2010/main" val="2967942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dirty="0">
                <a:latin typeface="+mn-lt"/>
              </a:rPr>
              <a:t>Chapter 6: Key Ideas</a:t>
            </a:r>
            <a:endParaRPr lang="en-US" i="1" dirty="0">
              <a:latin typeface="+mn-lt"/>
            </a:endParaRPr>
          </a:p>
        </p:txBody>
      </p:sp>
      <p:sp>
        <p:nvSpPr>
          <p:cNvPr id="2" name="Content Placeholder 1"/>
          <p:cNvSpPr>
            <a:spLocks noGrp="1"/>
          </p:cNvSpPr>
          <p:nvPr>
            <p:ph idx="1"/>
          </p:nvPr>
        </p:nvSpPr>
        <p:spPr>
          <a:xfrm>
            <a:off x="484717" y="1451957"/>
            <a:ext cx="11222376" cy="4407559"/>
          </a:xfrm>
        </p:spPr>
        <p:txBody>
          <a:bodyPr>
            <a:normAutofit lnSpcReduction="10000"/>
          </a:bodyPr>
          <a:lstStyle/>
          <a:p>
            <a:pPr marL="457189" lvl="1" indent="-457189">
              <a:buFont typeface="Arial" charset="0"/>
              <a:buChar char="•"/>
            </a:pPr>
            <a:r>
              <a:rPr lang="en-US" altLang="ja-JP" sz="3200" dirty="0">
                <a:solidFill>
                  <a:srgbClr val="000000"/>
                </a:solidFill>
              </a:rPr>
              <a:t>Employ a reagent called lysis buffer to “lyse” or break open transformed cells, releasing the red fluorescent protein </a:t>
            </a:r>
          </a:p>
          <a:p>
            <a:pPr marL="457189" lvl="1" indent="-457189">
              <a:buFont typeface="Arial" charset="0"/>
              <a:buChar char="•"/>
            </a:pPr>
            <a:r>
              <a:rPr lang="en-US" altLang="en-US" sz="3200" dirty="0">
                <a:solidFill>
                  <a:srgbClr val="000000"/>
                </a:solidFill>
              </a:rPr>
              <a:t>Employ the technique of column chromatography to purify the protein of interest from the multitude of other proteins within the bacteria</a:t>
            </a:r>
          </a:p>
          <a:p>
            <a:pPr marL="457189" lvl="1" indent="-457189">
              <a:buFont typeface="Arial" charset="0"/>
              <a:buChar char="•"/>
            </a:pPr>
            <a:r>
              <a:rPr lang="en-US" altLang="en-US" sz="3200" dirty="0">
                <a:solidFill>
                  <a:srgbClr val="000000"/>
                </a:solidFill>
              </a:rPr>
              <a:t>Capitalize on the hydrophobic nature of red fluorescent protein to separate it from other proteins and purify it.</a:t>
            </a:r>
          </a:p>
          <a:p>
            <a:pPr marL="457189" lvl="1" indent="-457189">
              <a:buFont typeface="Arial" charset="0"/>
              <a:buChar char="•"/>
            </a:pPr>
            <a:endParaRPr lang="en-US" altLang="en-US" sz="3200" dirty="0">
              <a:solidFill>
                <a:srgbClr val="000000"/>
              </a:solidFill>
            </a:endParaRPr>
          </a:p>
          <a:p>
            <a:endParaRPr lang="en-US" sz="3200" dirty="0"/>
          </a:p>
        </p:txBody>
      </p:sp>
    </p:spTree>
    <p:extLst>
      <p:ext uri="{BB962C8B-B14F-4D97-AF65-F5344CB8AC3E}">
        <p14:creationId xmlns:p14="http://schemas.microsoft.com/office/powerpoint/2010/main" val="1966585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r>
              <a:rPr lang="en-US" dirty="0"/>
              <a:t>Bacteria</a:t>
            </a:r>
          </a:p>
        </p:txBody>
      </p:sp>
      <p:sp>
        <p:nvSpPr>
          <p:cNvPr id="8" name="Content Placeholder 7"/>
          <p:cNvSpPr>
            <a:spLocks noGrp="1"/>
          </p:cNvSpPr>
          <p:nvPr>
            <p:ph sz="quarter" idx="17"/>
          </p:nvPr>
        </p:nvSpPr>
        <p:spPr/>
        <p:txBody>
          <a:bodyPr/>
          <a:lstStyle/>
          <a:p>
            <a:pPr>
              <a:defRPr/>
            </a:pPr>
            <a:r>
              <a:rPr lang="en-US" sz="2800" dirty="0">
                <a:solidFill>
                  <a:schemeClr val="bg2">
                    <a:lumMod val="25000"/>
                  </a:schemeClr>
                </a:solidFill>
                <a:ea typeface="ＭＳ Ｐゴシック" pitchFamily="31" charset="-128"/>
              </a:rPr>
              <a:t>Remember the inclusion bodies?!</a:t>
            </a:r>
          </a:p>
          <a:p>
            <a:pPr>
              <a:defRPr/>
            </a:pPr>
            <a:r>
              <a:rPr lang="en-US" sz="2800" dirty="0">
                <a:solidFill>
                  <a:schemeClr val="bg2">
                    <a:lumMod val="25000"/>
                  </a:schemeClr>
                </a:solidFill>
                <a:ea typeface="ＭＳ Ｐゴシック" pitchFamily="31" charset="-128"/>
              </a:rPr>
              <a:t>Soluble proteins made by cell, including red fluorescent protein, are dissolved in cell cytoplasm</a:t>
            </a:r>
          </a:p>
          <a:p>
            <a:pPr>
              <a:spcBef>
                <a:spcPts val="1200"/>
              </a:spcBef>
              <a:defRPr/>
            </a:pPr>
            <a:r>
              <a:rPr lang="en-US" sz="2800" dirty="0">
                <a:solidFill>
                  <a:schemeClr val="bg2">
                    <a:lumMod val="25000"/>
                  </a:schemeClr>
                </a:solidFill>
                <a:ea typeface="ＭＳ Ｐゴシック" pitchFamily="31" charset="-128"/>
              </a:rPr>
              <a:t>Only way to access soluble proteins is to lyse (break open) cell</a:t>
            </a:r>
          </a:p>
          <a:p>
            <a:pPr>
              <a:spcBef>
                <a:spcPts val="1200"/>
              </a:spcBef>
              <a:defRPr/>
            </a:pPr>
            <a:r>
              <a:rPr lang="en-US" sz="2800" dirty="0">
                <a:solidFill>
                  <a:schemeClr val="bg2">
                    <a:lumMod val="25000"/>
                  </a:schemeClr>
                </a:solidFill>
                <a:ea typeface="ＭＳ Ｐゴシック" pitchFamily="31" charset="-128"/>
              </a:rPr>
              <a:t>After lysis, soluble proteins can be easily separated from insoluble structural proteins</a:t>
            </a:r>
          </a:p>
        </p:txBody>
      </p:sp>
      <p:sp>
        <p:nvSpPr>
          <p:cNvPr id="3" name="Title 2"/>
          <p:cNvSpPr>
            <a:spLocks noGrp="1"/>
          </p:cNvSpPr>
          <p:nvPr>
            <p:ph type="title"/>
          </p:nvPr>
        </p:nvSpPr>
        <p:spPr/>
        <p:txBody>
          <a:bodyPr/>
          <a:lstStyle/>
          <a:p>
            <a:r>
              <a:rPr lang="en-US" dirty="0"/>
              <a:t>Why lyse?</a:t>
            </a:r>
          </a:p>
        </p:txBody>
      </p:sp>
      <p:pic>
        <p:nvPicPr>
          <p:cNvPr id="9" name="Picture 8"/>
          <p:cNvPicPr>
            <a:picLocks noChangeAspect="1"/>
          </p:cNvPicPr>
          <p:nvPr/>
        </p:nvPicPr>
        <p:blipFill rotWithShape="1">
          <a:blip r:embed="rId3"/>
          <a:srcRect t="7875" r="21147"/>
          <a:stretch/>
        </p:blipFill>
        <p:spPr>
          <a:xfrm>
            <a:off x="8029859" y="1581981"/>
            <a:ext cx="4162669" cy="3240243"/>
          </a:xfrm>
          <a:prstGeom prst="rect">
            <a:avLst/>
          </a:prstGeom>
          <a:ln>
            <a:solidFill>
              <a:schemeClr val="accent1"/>
            </a:solidFill>
          </a:ln>
        </p:spPr>
      </p:pic>
    </p:spTree>
    <p:extLst>
      <p:ext uri="{BB962C8B-B14F-4D97-AF65-F5344CB8AC3E}">
        <p14:creationId xmlns:p14="http://schemas.microsoft.com/office/powerpoint/2010/main" val="238234610"/>
      </p:ext>
    </p:extLst>
  </p:cSld>
  <p:clrMapOvr>
    <a:masterClrMapping/>
  </p:clrMapOvr>
  <p:transition>
    <p:fade/>
  </p:transition>
</p:sld>
</file>

<file path=ppt/theme/theme1.xml><?xml version="1.0" encoding="utf-8"?>
<a:theme xmlns:a="http://schemas.openxmlformats.org/drawingml/2006/main" name="ABE_PowerPoint">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BE_PowerPoint" id="{E1968B6B-8FC8-4B3B-88AA-F68AEB81A1A9}" vid="{0AF9ECC4-1A56-424C-89B1-929AF3ACF224}"/>
    </a:ext>
  </a:extLst>
</a:theme>
</file>

<file path=ppt/theme/theme2.xml><?xml version="1.0" encoding="utf-8"?>
<a:theme xmlns:a="http://schemas.openxmlformats.org/drawingml/2006/main" name="1_ABE_PowerPoint">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BE_PowerPoint" id="{E1968B6B-8FC8-4B3B-88AA-F68AEB81A1A9}" vid="{0AF9ECC4-1A56-424C-89B1-929AF3ACF224}"/>
    </a:ext>
  </a:extLst>
</a:theme>
</file>

<file path=ppt/theme/theme3.xml><?xml version="1.0" encoding="utf-8"?>
<a:theme xmlns:a="http://schemas.openxmlformats.org/drawingml/2006/main" name="2_ABE_PowerPoint">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BE_PowerPoint" id="{E1968B6B-8FC8-4B3B-88AA-F68AEB81A1A9}" vid="{0AF9ECC4-1A56-424C-89B1-929AF3ACF22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ABE_PowerPoint</Template>
  <TotalTime>1753</TotalTime>
  <Words>1872</Words>
  <Application>Microsoft Office PowerPoint</Application>
  <PresentationFormat>Widescreen</PresentationFormat>
  <Paragraphs>340</Paragraphs>
  <Slides>35</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Calibri</vt:lpstr>
      <vt:lpstr>Courier New</vt:lpstr>
      <vt:lpstr>Garamond</vt:lpstr>
      <vt:lpstr>Helvetica Neue</vt:lpstr>
      <vt:lpstr>Noto Sans Symbols</vt:lpstr>
      <vt:lpstr>Roboto</vt:lpstr>
      <vt:lpstr>Trebuchet MS</vt:lpstr>
      <vt:lpstr>ABE_PowerPoint</vt:lpstr>
      <vt:lpstr>1_ABE_PowerPoint</vt:lpstr>
      <vt:lpstr>2_ABE_PowerPoint</vt:lpstr>
      <vt:lpstr>lab 6</vt:lpstr>
      <vt:lpstr>PowerPoint Presentation</vt:lpstr>
      <vt:lpstr>Lab Sequences</vt:lpstr>
      <vt:lpstr>Teacher guides</vt:lpstr>
      <vt:lpstr>Student guides</vt:lpstr>
      <vt:lpstr>Chapter 6: Overview</vt:lpstr>
      <vt:lpstr>Chapter 6: Learning Goals </vt:lpstr>
      <vt:lpstr>Chapter 6: Key Ideas</vt:lpstr>
      <vt:lpstr>Why lyse?</vt:lpstr>
      <vt:lpstr>PowerPoint Presentation</vt:lpstr>
      <vt:lpstr>BACKGROUND INFO</vt:lpstr>
      <vt:lpstr>Bacterial Growth</vt:lpstr>
      <vt:lpstr>Why lyse?</vt:lpstr>
      <vt:lpstr>Proteins</vt:lpstr>
      <vt:lpstr>Shape of a protein is necessary to its function</vt:lpstr>
      <vt:lpstr>Protein Folding</vt:lpstr>
      <vt:lpstr>Protein Purification </vt:lpstr>
      <vt:lpstr>Column Chromatography</vt:lpstr>
      <vt:lpstr>PowerPoint Presentation</vt:lpstr>
      <vt:lpstr>Abbreviation table</vt:lpstr>
      <vt:lpstr>Teacher Preparation </vt:lpstr>
      <vt:lpstr>Instructions</vt:lpstr>
      <vt:lpstr>Teacher  Preparation Part A</vt:lpstr>
      <vt:lpstr>OPTIONAL Teacher Preparation </vt:lpstr>
      <vt:lpstr>results</vt:lpstr>
      <vt:lpstr>PowerPoint Presentation</vt:lpstr>
      <vt:lpstr>Teacher Preparation </vt:lpstr>
      <vt:lpstr>Teacher Preparation  Part B</vt:lpstr>
      <vt:lpstr>Laboratory 6A FlowChart</vt:lpstr>
      <vt:lpstr>Laboratory 6B FlowChart</vt:lpstr>
      <vt:lpstr>Laboratory 6B FlowChart</vt:lpstr>
      <vt:lpstr>Chapter 6: Tips</vt:lpstr>
      <vt:lpstr>Results</vt:lpstr>
      <vt:lpstr>Chapter 6: Connections to Industry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6</dc:title>
  <dc:creator>Heather Townsend</dc:creator>
  <cp:lastModifiedBy>Doreen Osgood-Dean</cp:lastModifiedBy>
  <cp:revision>48</cp:revision>
  <cp:lastPrinted>2018-06-07T15:14:45Z</cp:lastPrinted>
  <dcterms:created xsi:type="dcterms:W3CDTF">2017-04-02T12:01:34Z</dcterms:created>
  <dcterms:modified xsi:type="dcterms:W3CDTF">2023-05-24T14:59:46Z</dcterms:modified>
</cp:coreProperties>
</file>