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12" r:id="rId6"/>
    <p:sldMasterId id="2147483740" r:id="rId7"/>
  </p:sldMasterIdLst>
  <p:notesMasterIdLst>
    <p:notesMasterId r:id="rId41"/>
  </p:notesMasterIdLst>
  <p:sldIdLst>
    <p:sldId id="315" r:id="rId8"/>
    <p:sldId id="342" r:id="rId9"/>
    <p:sldId id="343" r:id="rId10"/>
    <p:sldId id="290" r:id="rId11"/>
    <p:sldId id="291" r:id="rId12"/>
    <p:sldId id="292" r:id="rId13"/>
    <p:sldId id="293" r:id="rId14"/>
    <p:sldId id="312" r:id="rId15"/>
    <p:sldId id="259" r:id="rId16"/>
    <p:sldId id="265" r:id="rId17"/>
    <p:sldId id="294" r:id="rId18"/>
    <p:sldId id="266" r:id="rId19"/>
    <p:sldId id="295" r:id="rId20"/>
    <p:sldId id="297"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3" r:id="rId36"/>
    <p:sldId id="279" r:id="rId37"/>
    <p:sldId id="283" r:id="rId38"/>
    <p:sldId id="273" r:id="rId39"/>
    <p:sldId id="274" r:id="rId40"/>
  </p:sldIdLst>
  <p:sldSz cx="9144000" cy="5143500" type="screen16x9"/>
  <p:notesSz cx="7010400" cy="9296400"/>
  <p:custDataLst>
    <p:tags r:id="rId42"/>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2" autoAdjust="0"/>
    <p:restoredTop sz="93792" autoAdjust="0"/>
  </p:normalViewPr>
  <p:slideViewPr>
    <p:cSldViewPr snapToGrid="0">
      <p:cViewPr varScale="1">
        <p:scale>
          <a:sx n="146" d="100"/>
          <a:sy n="146" d="100"/>
        </p:scale>
        <p:origin x="492" y="108"/>
      </p:cViewPr>
      <p:guideLst/>
    </p:cSldViewPr>
  </p:slideViewPr>
  <p:notesTextViewPr>
    <p:cViewPr>
      <p:scale>
        <a:sx n="1" d="1"/>
        <a:sy n="1" d="1"/>
      </p:scale>
      <p:origin x="0" y="0"/>
    </p:cViewPr>
  </p:notesTextViewPr>
  <p:notesViewPr>
    <p:cSldViewPr snapToGrid="0">
      <p:cViewPr varScale="1">
        <p:scale>
          <a:sx n="69" d="100"/>
          <a:sy n="69" d="100"/>
        </p:scale>
        <p:origin x="30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9713" y="323850"/>
            <a:ext cx="6540500" cy="367823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2282" y="4126694"/>
            <a:ext cx="6575971" cy="47032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86280" y="8829967"/>
            <a:ext cx="3037840" cy="466433"/>
          </a:xfrm>
          <a:prstGeom prst="rect">
            <a:avLst/>
          </a:prstGeom>
        </p:spPr>
        <p:txBody>
          <a:bodyPr vert="horz" lIns="93177" tIns="46589" rIns="93177" bIns="46589" rtlCol="0" anchor="b"/>
          <a:lstStyle>
            <a:lvl1pPr algn="ctr">
              <a:defRPr sz="1200"/>
            </a:lvl1pPr>
          </a:lstStyle>
          <a:p>
            <a:fld id="{9ABC732A-A5AA-4B42-BB2D-0A6F19F29EF6}" type="slidenum">
              <a:rPr lang="en-US" smtClean="0"/>
              <a:pPr/>
              <a:t>‹#›</a:t>
            </a:fld>
            <a:endParaRPr lang="en-US" dirty="0"/>
          </a:p>
        </p:txBody>
      </p:sp>
    </p:spTree>
    <p:extLst>
      <p:ext uri="{BB962C8B-B14F-4D97-AF65-F5344CB8AC3E}">
        <p14:creationId xmlns:p14="http://schemas.microsoft.com/office/powerpoint/2010/main" val="1839195527"/>
      </p:ext>
    </p:extLst>
  </p:cSld>
  <p:clrMap bg1="lt1" tx1="dk1" bg2="lt2" tx2="dk2" accent1="accent1" accent2="accent2" accent3="accent3" accent4="accent4" accent5="accent5" accent6="accent6" hlink="hlink" folHlink="folHlink"/>
  <p:notesStyle>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810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15</a:t>
            </a:fld>
            <a:endParaRPr lang="en-US"/>
          </a:p>
        </p:txBody>
      </p:sp>
    </p:spTree>
    <p:extLst>
      <p:ext uri="{BB962C8B-B14F-4D97-AF65-F5344CB8AC3E}">
        <p14:creationId xmlns:p14="http://schemas.microsoft.com/office/powerpoint/2010/main" val="206436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pPr defTabSz="931774">
              <a:defRPr/>
            </a:pPr>
            <a:r>
              <a:rPr lang="en-US" altLang="en-US" dirty="0">
                <a:ea typeface="ＭＳ Ｐゴシック" charset="-128"/>
              </a:rPr>
              <a:t>Names represent genus/species (Bam), strain (H), and what order the enzyme was discovered in in that strain (1 = first). So </a:t>
            </a:r>
            <a:r>
              <a:rPr lang="en-US" altLang="en-US" dirty="0" err="1">
                <a:ea typeface="ＭＳ Ｐゴシック" charset="-128"/>
              </a:rPr>
              <a:t>BamHI</a:t>
            </a:r>
            <a:r>
              <a:rPr lang="en-US" altLang="en-US" dirty="0">
                <a:ea typeface="ＭＳ Ｐゴシック" charset="-128"/>
              </a:rPr>
              <a:t> is from Bacillus </a:t>
            </a:r>
            <a:r>
              <a:rPr lang="en-US" altLang="en-US" dirty="0" err="1">
                <a:ea typeface="ＭＳ Ｐゴシック" charset="-128"/>
              </a:rPr>
              <a:t>amyloliquefaciens</a:t>
            </a:r>
            <a:r>
              <a:rPr lang="en-US" altLang="en-US" dirty="0">
                <a:ea typeface="ＭＳ Ｐゴシック" charset="-128"/>
              </a:rPr>
              <a:t> strain H, first one discovered.</a:t>
            </a:r>
          </a:p>
        </p:txBody>
      </p:sp>
      <p:sp>
        <p:nvSpPr>
          <p:cNvPr id="4" name="Slide Number Placeholder 3"/>
          <p:cNvSpPr>
            <a:spLocks noGrp="1"/>
          </p:cNvSpPr>
          <p:nvPr>
            <p:ph type="sldNum" sz="quarter" idx="10"/>
          </p:nvPr>
        </p:nvSpPr>
        <p:spPr/>
        <p:txBody>
          <a:bodyPr/>
          <a:lstStyle/>
          <a:p>
            <a:fld id="{89D117B9-3BB5-4970-B7A1-1481EAE3193D}" type="slidenum">
              <a:rPr lang="en-US" smtClean="0"/>
              <a:t>16</a:t>
            </a:fld>
            <a:endParaRPr lang="en-US"/>
          </a:p>
        </p:txBody>
      </p:sp>
    </p:spTree>
    <p:extLst>
      <p:ext uri="{BB962C8B-B14F-4D97-AF65-F5344CB8AC3E}">
        <p14:creationId xmlns:p14="http://schemas.microsoft.com/office/powerpoint/2010/main" val="111561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pPr defTabSz="931774">
              <a:defRPr/>
            </a:pPr>
            <a:r>
              <a:rPr lang="en-US" altLang="en-US" dirty="0">
                <a:ea typeface="ＭＳ Ｐゴシック" charset="-128"/>
              </a:rPr>
              <a:t>There are two types of restriction enzymes: ones that make blunt ends (</a:t>
            </a:r>
            <a:r>
              <a:rPr lang="en-US" altLang="en-US" dirty="0" err="1">
                <a:ea typeface="ＭＳ Ｐゴシック" charset="-128"/>
              </a:rPr>
              <a:t>Alu</a:t>
            </a:r>
            <a:r>
              <a:rPr lang="en-US" altLang="en-US" dirty="0">
                <a:ea typeface="ＭＳ Ｐゴシック" charset="-128"/>
              </a:rPr>
              <a:t> &amp; </a:t>
            </a:r>
            <a:r>
              <a:rPr lang="en-US" altLang="en-US" dirty="0" err="1">
                <a:ea typeface="ＭＳ Ｐゴシック" charset="-128"/>
              </a:rPr>
              <a:t>Hae</a:t>
            </a:r>
            <a:r>
              <a:rPr lang="en-US" altLang="en-US" dirty="0">
                <a:ea typeface="ＭＳ Ｐゴシック" charset="-128"/>
              </a:rPr>
              <a:t>, used by the bacterial immune system for bacteria to cut viral or bacteriophage DNA to prevent infections, good for DNA fingerprinting) and ones that make sticky ends (good for genetic engineering because you can glue them back together in specific orientations</a:t>
            </a:r>
          </a:p>
        </p:txBody>
      </p:sp>
      <p:sp>
        <p:nvSpPr>
          <p:cNvPr id="4" name="Slide Number Placeholder 3"/>
          <p:cNvSpPr>
            <a:spLocks noGrp="1"/>
          </p:cNvSpPr>
          <p:nvPr>
            <p:ph type="sldNum" sz="quarter" idx="10"/>
          </p:nvPr>
        </p:nvSpPr>
        <p:spPr/>
        <p:txBody>
          <a:bodyPr/>
          <a:lstStyle/>
          <a:p>
            <a:fld id="{89D117B9-3BB5-4970-B7A1-1481EAE3193D}" type="slidenum">
              <a:rPr lang="en-US" smtClean="0"/>
              <a:t>17</a:t>
            </a:fld>
            <a:endParaRPr lang="en-US"/>
          </a:p>
        </p:txBody>
      </p:sp>
    </p:spTree>
    <p:extLst>
      <p:ext uri="{BB962C8B-B14F-4D97-AF65-F5344CB8AC3E}">
        <p14:creationId xmlns:p14="http://schemas.microsoft.com/office/powerpoint/2010/main" val="37972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pPr defTabSz="931774">
              <a:defRPr/>
            </a:pPr>
            <a:r>
              <a:rPr lang="en-US" altLang="en-US" dirty="0">
                <a:ea typeface="ＭＳ Ｐゴシック" charset="-128"/>
              </a:rPr>
              <a:t>Complimentary strand is the same forward as the original strand backward. Simple examples </a:t>
            </a:r>
            <a:r>
              <a:rPr lang="ja-JP" altLang="en-US" dirty="0">
                <a:ea typeface="+mn-ea"/>
              </a:rPr>
              <a:t>“</a:t>
            </a:r>
            <a:r>
              <a:rPr lang="en-US" altLang="ja-JP" dirty="0">
                <a:ea typeface="+mn-ea"/>
              </a:rPr>
              <a:t>race car</a:t>
            </a:r>
            <a:r>
              <a:rPr lang="ja-JP" altLang="en-US" dirty="0">
                <a:ea typeface="+mn-ea"/>
              </a:rPr>
              <a:t>”</a:t>
            </a:r>
            <a:r>
              <a:rPr lang="en-US" altLang="ja-JP" dirty="0">
                <a:ea typeface="+mn-ea"/>
              </a:rPr>
              <a:t> and </a:t>
            </a:r>
            <a:r>
              <a:rPr lang="ja-JP" altLang="en-US" dirty="0">
                <a:ea typeface="+mn-ea"/>
              </a:rPr>
              <a:t>“</a:t>
            </a:r>
            <a:r>
              <a:rPr lang="en-US" altLang="ja-JP" dirty="0">
                <a:ea typeface="+mn-ea"/>
              </a:rPr>
              <a:t>noon</a:t>
            </a:r>
            <a:r>
              <a:rPr lang="ja-JP" altLang="en-US" dirty="0">
                <a:ea typeface="+mn-ea"/>
              </a:rPr>
              <a:t>”</a:t>
            </a:r>
            <a:r>
              <a:rPr lang="en-US" altLang="ja-JP" dirty="0">
                <a:ea typeface="+mn-ea"/>
              </a:rPr>
              <a:t>.</a:t>
            </a:r>
            <a:endParaRPr lang="en-US" altLang="en-US" dirty="0">
              <a:ea typeface="ＭＳ Ｐゴシック" charset="-128"/>
            </a:endParaRPr>
          </a:p>
          <a:p>
            <a:pPr defTabSz="931774">
              <a:defRPr/>
            </a:pPr>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fld id="{89D117B9-3BB5-4970-B7A1-1481EAE3193D}" type="slidenum">
              <a:rPr lang="en-US" smtClean="0"/>
              <a:t>18</a:t>
            </a:fld>
            <a:endParaRPr lang="en-US"/>
          </a:p>
        </p:txBody>
      </p:sp>
    </p:spTree>
    <p:extLst>
      <p:ext uri="{BB962C8B-B14F-4D97-AF65-F5344CB8AC3E}">
        <p14:creationId xmlns:p14="http://schemas.microsoft.com/office/powerpoint/2010/main" val="1779608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19</a:t>
            </a:fld>
            <a:endParaRPr lang="en-US"/>
          </a:p>
        </p:txBody>
      </p:sp>
    </p:spTree>
    <p:extLst>
      <p:ext uri="{BB962C8B-B14F-4D97-AF65-F5344CB8AC3E}">
        <p14:creationId xmlns:p14="http://schemas.microsoft.com/office/powerpoint/2010/main" val="302176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20</a:t>
            </a:fld>
            <a:endParaRPr lang="en-US"/>
          </a:p>
        </p:txBody>
      </p:sp>
    </p:spTree>
    <p:extLst>
      <p:ext uri="{BB962C8B-B14F-4D97-AF65-F5344CB8AC3E}">
        <p14:creationId xmlns:p14="http://schemas.microsoft.com/office/powerpoint/2010/main" val="204733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21</a:t>
            </a:fld>
            <a:endParaRPr lang="en-US"/>
          </a:p>
        </p:txBody>
      </p:sp>
    </p:spTree>
    <p:extLst>
      <p:ext uri="{BB962C8B-B14F-4D97-AF65-F5344CB8AC3E}">
        <p14:creationId xmlns:p14="http://schemas.microsoft.com/office/powerpoint/2010/main" val="60159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23</a:t>
            </a:fld>
            <a:endParaRPr lang="en-US"/>
          </a:p>
        </p:txBody>
      </p:sp>
    </p:spTree>
    <p:extLst>
      <p:ext uri="{BB962C8B-B14F-4D97-AF65-F5344CB8AC3E}">
        <p14:creationId xmlns:p14="http://schemas.microsoft.com/office/powerpoint/2010/main" val="288293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xfrm>
            <a:off x="239713" y="322263"/>
            <a:ext cx="6540500" cy="3679825"/>
          </a:xfrm>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Plasmid is a double-helix</a:t>
            </a:r>
            <a:r>
              <a:rPr lang="en-US" baseline="0" dirty="0"/>
              <a:t> of DNA. </a:t>
            </a:r>
            <a:r>
              <a:rPr lang="en-US" dirty="0"/>
              <a:t>Ori region = beginning of DNA replication; </a:t>
            </a:r>
            <a:r>
              <a:rPr lang="en-US" dirty="0" err="1"/>
              <a:t>ampR</a:t>
            </a:r>
            <a:r>
              <a:rPr lang="en-US" dirty="0"/>
              <a:t> =</a:t>
            </a:r>
            <a:r>
              <a:rPr lang="en-US" baseline="0" dirty="0"/>
              <a:t> protects bacteria from ampicillin plate (a selective media to identify transformed cells) by producing beta lactamase and breaking down the ampicillin; </a:t>
            </a:r>
            <a:r>
              <a:rPr lang="en-US" baseline="0" dirty="0" err="1"/>
              <a:t>araC</a:t>
            </a:r>
            <a:r>
              <a:rPr lang="en-US" baseline="0" dirty="0"/>
              <a:t> = on/off switch in the presence of arabinose, similar to the lac operon; </a:t>
            </a:r>
            <a:r>
              <a:rPr lang="en-US" baseline="0" dirty="0" err="1"/>
              <a:t>pBAD</a:t>
            </a:r>
            <a:r>
              <a:rPr lang="en-US" baseline="0" dirty="0"/>
              <a:t> = promoter to allow RNA polymerase to dock; </a:t>
            </a:r>
            <a:r>
              <a:rPr lang="en-US" baseline="0" dirty="0" err="1"/>
              <a:t>rfp</a:t>
            </a:r>
            <a:r>
              <a:rPr lang="en-US" baseline="0" dirty="0"/>
              <a:t> = gene for protein of interest (in our case, red fluorescent protein)</a:t>
            </a:r>
            <a:endParaRPr lang="en-US" dirty="0"/>
          </a:p>
          <a:p>
            <a:pPr defTabSz="931774">
              <a:defRPr/>
            </a:pPr>
            <a:endParaRPr lang="en-US" altLang="en-US" dirty="0"/>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57066" indent="-291179" eaLnBrk="0" hangingPunct="0">
              <a:defRPr sz="1600">
                <a:solidFill>
                  <a:schemeClr val="tx1"/>
                </a:solidFill>
                <a:latin typeface="Arial" panose="020B0604020202020204" pitchFamily="34" charset="0"/>
                <a:ea typeface="MS PGothic" panose="020B0600070205080204" pitchFamily="34" charset="-128"/>
              </a:defRPr>
            </a:lvl2pPr>
            <a:lvl3pPr marL="1164717" indent="-232943" eaLnBrk="0" hangingPunct="0">
              <a:defRPr sz="1600">
                <a:solidFill>
                  <a:schemeClr val="tx1"/>
                </a:solidFill>
                <a:latin typeface="Arial" panose="020B0604020202020204" pitchFamily="34" charset="0"/>
                <a:ea typeface="MS PGothic" panose="020B0600070205080204" pitchFamily="34" charset="-128"/>
              </a:defRPr>
            </a:lvl3pPr>
            <a:lvl4pPr marL="1630604" indent="-232943" eaLnBrk="0" hangingPunct="0">
              <a:defRPr sz="1600">
                <a:solidFill>
                  <a:schemeClr val="tx1"/>
                </a:solidFill>
                <a:latin typeface="Arial" panose="020B0604020202020204" pitchFamily="34" charset="0"/>
                <a:ea typeface="MS PGothic" panose="020B0600070205080204" pitchFamily="34" charset="-128"/>
              </a:defRPr>
            </a:lvl4pPr>
            <a:lvl5pPr marL="2096491" indent="-232943" eaLnBrk="0" hangingPunct="0">
              <a:defRPr sz="16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34109037-F9DC-41E6-99DC-6E958086D515}" type="slidenum">
              <a:rPr lang="en-US" altLang="en-US" sz="1200"/>
              <a:pPr eaLnBrk="1" hangingPunct="1"/>
              <a:t>24</a:t>
            </a:fld>
            <a:endParaRPr lang="en-US" altLang="en-US" sz="1200"/>
          </a:p>
        </p:txBody>
      </p:sp>
    </p:spTree>
    <p:extLst>
      <p:ext uri="{BB962C8B-B14F-4D97-AF65-F5344CB8AC3E}">
        <p14:creationId xmlns:p14="http://schemas.microsoft.com/office/powerpoint/2010/main" val="76960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xfrm>
            <a:off x="239713" y="322263"/>
            <a:ext cx="6540500" cy="3679825"/>
          </a:xfrm>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endParaRPr lang="en-US" altLang="en-US" dirty="0"/>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57066" indent="-291179" eaLnBrk="0" hangingPunct="0">
              <a:defRPr sz="1600">
                <a:solidFill>
                  <a:schemeClr val="tx1"/>
                </a:solidFill>
                <a:latin typeface="Arial" panose="020B0604020202020204" pitchFamily="34" charset="0"/>
                <a:ea typeface="MS PGothic" panose="020B0600070205080204" pitchFamily="34" charset="-128"/>
              </a:defRPr>
            </a:lvl2pPr>
            <a:lvl3pPr marL="1164717" indent="-232943" eaLnBrk="0" hangingPunct="0">
              <a:defRPr sz="1600">
                <a:solidFill>
                  <a:schemeClr val="tx1"/>
                </a:solidFill>
                <a:latin typeface="Arial" panose="020B0604020202020204" pitchFamily="34" charset="0"/>
                <a:ea typeface="MS PGothic" panose="020B0600070205080204" pitchFamily="34" charset="-128"/>
              </a:defRPr>
            </a:lvl3pPr>
            <a:lvl4pPr marL="1630604" indent="-232943" eaLnBrk="0" hangingPunct="0">
              <a:defRPr sz="1600">
                <a:solidFill>
                  <a:schemeClr val="tx1"/>
                </a:solidFill>
                <a:latin typeface="Arial" panose="020B0604020202020204" pitchFamily="34" charset="0"/>
                <a:ea typeface="MS PGothic" panose="020B0600070205080204" pitchFamily="34" charset="-128"/>
              </a:defRPr>
            </a:lvl4pPr>
            <a:lvl5pPr marL="2096491" indent="-232943" eaLnBrk="0" hangingPunct="0">
              <a:defRPr sz="16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34109037-F9DC-41E6-99DC-6E958086D515}" type="slidenum">
              <a:rPr lang="en-US" altLang="en-US" sz="1200"/>
              <a:pPr eaLnBrk="1" hangingPunct="1"/>
              <a:t>25</a:t>
            </a:fld>
            <a:endParaRPr lang="en-US" altLang="en-US" sz="1200"/>
          </a:p>
        </p:txBody>
      </p:sp>
    </p:spTree>
    <p:extLst>
      <p:ext uri="{BB962C8B-B14F-4D97-AF65-F5344CB8AC3E}">
        <p14:creationId xmlns:p14="http://schemas.microsoft.com/office/powerpoint/2010/main" val="382385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4</a:t>
            </a:fld>
            <a:endParaRPr lang="en-US"/>
          </a:p>
        </p:txBody>
      </p:sp>
    </p:spTree>
    <p:extLst>
      <p:ext uri="{BB962C8B-B14F-4D97-AF65-F5344CB8AC3E}">
        <p14:creationId xmlns:p14="http://schemas.microsoft.com/office/powerpoint/2010/main" val="199508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999FB4F-E25A-AF4A-87D7-6EB013118CE9}" type="slidenum">
              <a:rPr lang="en-US" sz="1200">
                <a:cs typeface="ＭＳ Ｐゴシック" charset="0"/>
              </a:rPr>
              <a:pPr eaLnBrk="1" hangingPunct="1"/>
              <a:t>26</a:t>
            </a:fld>
            <a:endParaRPr lang="en-US" sz="1200">
              <a:cs typeface="ＭＳ Ｐゴシック" charset="0"/>
            </a:endParaRPr>
          </a:p>
        </p:txBody>
      </p:sp>
      <p:sp>
        <p:nvSpPr>
          <p:cNvPr id="19459" name="Rectangle 2"/>
          <p:cNvSpPr>
            <a:spLocks noGrp="1" noRot="1" noChangeAspect="1" noChangeArrowheads="1" noTextEdit="1"/>
          </p:cNvSpPr>
          <p:nvPr>
            <p:ph type="sldImg"/>
          </p:nvPr>
        </p:nvSpPr>
        <p:spPr bwMode="auto">
          <a:xfrm>
            <a:off x="239713" y="322263"/>
            <a:ext cx="6540500" cy="3679825"/>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60"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dirty="0"/>
              <a:t>Restriction enzyme</a:t>
            </a:r>
            <a:r>
              <a:rPr lang="en-US" baseline="0" dirty="0"/>
              <a:t> sites: 2 enzymes = 2 restriction sites (with GFP labs they only cut with EcoR1, so they cut at the same site)</a:t>
            </a:r>
            <a:endParaRPr lang="en-US" dirty="0"/>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7761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999FB4F-E25A-AF4A-87D7-6EB013118CE9}" type="slidenum">
              <a:rPr lang="en-US" sz="1200">
                <a:cs typeface="ＭＳ Ｐゴシック" charset="0"/>
              </a:rPr>
              <a:pPr eaLnBrk="1" hangingPunct="1"/>
              <a:t>27</a:t>
            </a:fld>
            <a:endParaRPr lang="en-US" sz="1200">
              <a:cs typeface="ＭＳ Ｐゴシック" charset="0"/>
            </a:endParaRPr>
          </a:p>
        </p:txBody>
      </p:sp>
      <p:sp>
        <p:nvSpPr>
          <p:cNvPr id="19459" name="Rectangle 2"/>
          <p:cNvSpPr>
            <a:spLocks noGrp="1" noRot="1" noChangeAspect="1" noChangeArrowheads="1" noTextEdit="1"/>
          </p:cNvSpPr>
          <p:nvPr>
            <p:ph type="sldImg"/>
          </p:nvPr>
        </p:nvSpPr>
        <p:spPr bwMode="auto">
          <a:xfrm>
            <a:off x="239713" y="322263"/>
            <a:ext cx="6540500" cy="3679825"/>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60"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73517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28</a:t>
            </a:fld>
            <a:endParaRPr lang="en-US"/>
          </a:p>
        </p:txBody>
      </p:sp>
    </p:spTree>
    <p:extLst>
      <p:ext uri="{BB962C8B-B14F-4D97-AF65-F5344CB8AC3E}">
        <p14:creationId xmlns:p14="http://schemas.microsoft.com/office/powerpoint/2010/main" val="3547306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29</a:t>
            </a:fld>
            <a:endParaRPr lang="en-US"/>
          </a:p>
        </p:txBody>
      </p:sp>
    </p:spTree>
    <p:extLst>
      <p:ext uri="{BB962C8B-B14F-4D97-AF65-F5344CB8AC3E}">
        <p14:creationId xmlns:p14="http://schemas.microsoft.com/office/powerpoint/2010/main" val="1947872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C732A-A5AA-4B42-BB2D-0A6F19F29EF6}" type="slidenum">
              <a:rPr lang="en-US" smtClean="0"/>
              <a:pPr/>
              <a:t>31</a:t>
            </a:fld>
            <a:endParaRPr lang="en-US" dirty="0"/>
          </a:p>
        </p:txBody>
      </p:sp>
    </p:spTree>
    <p:extLst>
      <p:ext uri="{BB962C8B-B14F-4D97-AF65-F5344CB8AC3E}">
        <p14:creationId xmlns:p14="http://schemas.microsoft.com/office/powerpoint/2010/main" val="419818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5</a:t>
            </a:fld>
            <a:endParaRPr lang="en-US"/>
          </a:p>
        </p:txBody>
      </p:sp>
    </p:spTree>
    <p:extLst>
      <p:ext uri="{BB962C8B-B14F-4D97-AF65-F5344CB8AC3E}">
        <p14:creationId xmlns:p14="http://schemas.microsoft.com/office/powerpoint/2010/main" val="129133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6</a:t>
            </a:fld>
            <a:endParaRPr lang="en-US"/>
          </a:p>
        </p:txBody>
      </p:sp>
    </p:spTree>
    <p:extLst>
      <p:ext uri="{BB962C8B-B14F-4D97-AF65-F5344CB8AC3E}">
        <p14:creationId xmlns:p14="http://schemas.microsoft.com/office/powerpoint/2010/main" val="261552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xfrm>
            <a:off x="239713" y="322263"/>
            <a:ext cx="6540500" cy="3679825"/>
          </a:xfrm>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57066" indent="-291179" eaLnBrk="0" hangingPunct="0">
              <a:defRPr sz="1600">
                <a:solidFill>
                  <a:schemeClr val="tx1"/>
                </a:solidFill>
                <a:latin typeface="Arial" panose="020B0604020202020204" pitchFamily="34" charset="0"/>
                <a:ea typeface="MS PGothic" panose="020B0600070205080204" pitchFamily="34" charset="-128"/>
              </a:defRPr>
            </a:lvl2pPr>
            <a:lvl3pPr marL="1164717" indent="-232943" eaLnBrk="0" hangingPunct="0">
              <a:defRPr sz="1600">
                <a:solidFill>
                  <a:schemeClr val="tx1"/>
                </a:solidFill>
                <a:latin typeface="Arial" panose="020B0604020202020204" pitchFamily="34" charset="0"/>
                <a:ea typeface="MS PGothic" panose="020B0600070205080204" pitchFamily="34" charset="-128"/>
              </a:defRPr>
            </a:lvl3pPr>
            <a:lvl4pPr marL="1630604" indent="-232943" eaLnBrk="0" hangingPunct="0">
              <a:defRPr sz="1600">
                <a:solidFill>
                  <a:schemeClr val="tx1"/>
                </a:solidFill>
                <a:latin typeface="Arial" panose="020B0604020202020204" pitchFamily="34" charset="0"/>
                <a:ea typeface="MS PGothic" panose="020B0600070205080204" pitchFamily="34" charset="-128"/>
              </a:defRPr>
            </a:lvl4pPr>
            <a:lvl5pPr marL="2096491" indent="-232943" eaLnBrk="0" hangingPunct="0">
              <a:defRPr sz="16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FA242A82-0545-4C28-9A8F-180C00CC8556}" type="slidenum">
              <a:rPr lang="en-US" altLang="en-US" sz="1200"/>
              <a:pPr eaLnBrk="1" hangingPunct="1"/>
              <a:t>7</a:t>
            </a:fld>
            <a:endParaRPr lang="en-US" altLang="en-US" sz="1200"/>
          </a:p>
        </p:txBody>
      </p:sp>
    </p:spTree>
    <p:extLst>
      <p:ext uri="{BB962C8B-B14F-4D97-AF65-F5344CB8AC3E}">
        <p14:creationId xmlns:p14="http://schemas.microsoft.com/office/powerpoint/2010/main" val="4806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8</a:t>
            </a:fld>
            <a:endParaRPr lang="en-US"/>
          </a:p>
        </p:txBody>
      </p:sp>
    </p:spTree>
    <p:extLst>
      <p:ext uri="{BB962C8B-B14F-4D97-AF65-F5344CB8AC3E}">
        <p14:creationId xmlns:p14="http://schemas.microsoft.com/office/powerpoint/2010/main" val="367134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11</a:t>
            </a:fld>
            <a:endParaRPr lang="en-US"/>
          </a:p>
        </p:txBody>
      </p:sp>
    </p:spTree>
    <p:extLst>
      <p:ext uri="{BB962C8B-B14F-4D97-AF65-F5344CB8AC3E}">
        <p14:creationId xmlns:p14="http://schemas.microsoft.com/office/powerpoint/2010/main" val="116002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xfrm>
            <a:off x="239713" y="322263"/>
            <a:ext cx="6540500" cy="3679825"/>
          </a:xfrm>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endParaRPr lang="en-US" altLang="en-US" dirty="0"/>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57066" indent="-291179" eaLnBrk="0" hangingPunct="0">
              <a:defRPr sz="1600">
                <a:solidFill>
                  <a:schemeClr val="tx1"/>
                </a:solidFill>
                <a:latin typeface="Arial" panose="020B0604020202020204" pitchFamily="34" charset="0"/>
                <a:ea typeface="MS PGothic" panose="020B0600070205080204" pitchFamily="34" charset="-128"/>
              </a:defRPr>
            </a:lvl2pPr>
            <a:lvl3pPr marL="1164717" indent="-232943" eaLnBrk="0" hangingPunct="0">
              <a:defRPr sz="1600">
                <a:solidFill>
                  <a:schemeClr val="tx1"/>
                </a:solidFill>
                <a:latin typeface="Arial" panose="020B0604020202020204" pitchFamily="34" charset="0"/>
                <a:ea typeface="MS PGothic" panose="020B0600070205080204" pitchFamily="34" charset="-128"/>
              </a:defRPr>
            </a:lvl3pPr>
            <a:lvl4pPr marL="1630604" indent="-232943" eaLnBrk="0" hangingPunct="0">
              <a:defRPr sz="1600">
                <a:solidFill>
                  <a:schemeClr val="tx1"/>
                </a:solidFill>
                <a:latin typeface="Arial" panose="020B0604020202020204" pitchFamily="34" charset="0"/>
                <a:ea typeface="MS PGothic" panose="020B0600070205080204" pitchFamily="34" charset="-128"/>
              </a:defRPr>
            </a:lvl4pPr>
            <a:lvl5pPr marL="2096491" indent="-232943" eaLnBrk="0" hangingPunct="0">
              <a:defRPr sz="16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fld id="{34109037-F9DC-41E6-99DC-6E958086D515}" type="slidenum">
              <a:rPr lang="en-US" altLang="en-US" sz="1200"/>
              <a:pPr eaLnBrk="1" hangingPunct="1"/>
              <a:t>13</a:t>
            </a:fld>
            <a:endParaRPr lang="en-US" altLang="en-US" sz="1200"/>
          </a:p>
        </p:txBody>
      </p:sp>
    </p:spTree>
    <p:extLst>
      <p:ext uri="{BB962C8B-B14F-4D97-AF65-F5344CB8AC3E}">
        <p14:creationId xmlns:p14="http://schemas.microsoft.com/office/powerpoint/2010/main" val="424355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117B9-3BB5-4970-B7A1-1481EAE3193D}" type="slidenum">
              <a:rPr lang="en-US" smtClean="0"/>
              <a:t>14</a:t>
            </a:fld>
            <a:endParaRPr lang="en-US"/>
          </a:p>
        </p:txBody>
      </p:sp>
    </p:spTree>
    <p:extLst>
      <p:ext uri="{BB962C8B-B14F-4D97-AF65-F5344CB8AC3E}">
        <p14:creationId xmlns:p14="http://schemas.microsoft.com/office/powerpoint/2010/main" val="2692045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4005072"/>
          </a:xfrm>
          <a:prstGeom prst="rect">
            <a:avLst/>
          </a:prstGeom>
        </p:spPr>
      </p:pic>
      <p:sp>
        <p:nvSpPr>
          <p:cNvPr id="13" name="Text Placeholder 12"/>
          <p:cNvSpPr>
            <a:spLocks noGrp="1"/>
          </p:cNvSpPr>
          <p:nvPr>
            <p:ph type="body" sz="quarter" idx="13" hasCustomPrompt="1"/>
          </p:nvPr>
        </p:nvSpPr>
        <p:spPr>
          <a:xfrm>
            <a:off x="571501" y="4460430"/>
            <a:ext cx="7449344" cy="294856"/>
          </a:xfrm>
        </p:spPr>
        <p:txBody>
          <a:bodyPr tIns="0"/>
          <a:lstStyle>
            <a:lvl1pPr marL="0" indent="0" algn="l">
              <a:spcBef>
                <a:spcPts val="0"/>
              </a:spcBef>
              <a:spcAft>
                <a:spcPts val="0"/>
              </a:spcAft>
              <a:buNone/>
              <a:defRPr sz="2000"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571501" y="4102228"/>
            <a:ext cx="7449344" cy="346274"/>
          </a:xfrm>
        </p:spPr>
        <p:txBody>
          <a:bodyPr rIns="0" anchor="ctr"/>
          <a:lstStyle>
            <a:lvl1pPr marL="0" indent="0" algn="l">
              <a:buNone/>
              <a:defRPr sz="24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571502" y="1490827"/>
            <a:ext cx="7441435" cy="514350"/>
          </a:xfrm>
          <a:prstGeom prst="rect">
            <a:avLst/>
          </a:prstGeom>
        </p:spPr>
        <p:txBody>
          <a:bodyPr vert="horz" lIns="0" tIns="0" rIns="0" bIns="0" anchor="ctr">
            <a:noAutofit/>
          </a:bodyPr>
          <a:lstStyle>
            <a:lvl1pPr algn="l">
              <a:defRPr sz="36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353" y="4456935"/>
            <a:ext cx="2557060" cy="468389"/>
          </a:xfrm>
          <a:prstGeom prst="rect">
            <a:avLst/>
          </a:prstGeom>
        </p:spPr>
      </p:pic>
    </p:spTree>
    <p:extLst>
      <p:ext uri="{BB962C8B-B14F-4D97-AF65-F5344CB8AC3E}">
        <p14:creationId xmlns:p14="http://schemas.microsoft.com/office/powerpoint/2010/main" val="31503817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akeaway (right)">
    <p:spTree>
      <p:nvGrpSpPr>
        <p:cNvPr id="1" name=""/>
        <p:cNvGrpSpPr/>
        <p:nvPr/>
      </p:nvGrpSpPr>
      <p:grpSpPr>
        <a:xfrm>
          <a:off x="0" y="0"/>
          <a:ext cx="0" cy="0"/>
          <a:chOff x="0" y="0"/>
          <a:chExt cx="0" cy="0"/>
        </a:xfrm>
      </p:grpSpPr>
      <p:sp>
        <p:nvSpPr>
          <p:cNvPr id="7" name="Rectangle 6"/>
          <p:cNvSpPr/>
          <p:nvPr userDrawn="1"/>
        </p:nvSpPr>
        <p:spPr>
          <a:xfrm>
            <a:off x="1" y="1007707"/>
            <a:ext cx="6053327" cy="35489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6053327" y="1005841"/>
            <a:ext cx="3099816" cy="3553460"/>
          </a:xfrm>
          <a:solidFill>
            <a:schemeClr val="accent1"/>
          </a:solidFill>
        </p:spPr>
        <p:txBody>
          <a:bodyPr lIns="182880" tIns="91440" rIns="274320" bIns="91440" anchor="ctr" anchorCtr="0"/>
          <a:lstStyle>
            <a:lvl1pPr marL="0" indent="0" algn="l">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363539" y="1280160"/>
            <a:ext cx="5689600"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41627173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 (bottom)">
    <p:spTree>
      <p:nvGrpSpPr>
        <p:cNvPr id="1" name=""/>
        <p:cNvGrpSpPr/>
        <p:nvPr/>
      </p:nvGrpSpPr>
      <p:grpSpPr>
        <a:xfrm>
          <a:off x="0" y="0"/>
          <a:ext cx="0" cy="0"/>
          <a:chOff x="0" y="0"/>
          <a:chExt cx="0" cy="0"/>
        </a:xfrm>
      </p:grpSpPr>
      <p:sp>
        <p:nvSpPr>
          <p:cNvPr id="7" name="Rectangle 6"/>
          <p:cNvSpPr/>
          <p:nvPr userDrawn="1"/>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0" y="3908120"/>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363539" y="1280160"/>
            <a:ext cx="8416925" cy="242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458694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and Takeaway">
    <p:spTree>
      <p:nvGrpSpPr>
        <p:cNvPr id="1" name=""/>
        <p:cNvGrpSpPr/>
        <p:nvPr/>
      </p:nvGrpSpPr>
      <p:grpSpPr>
        <a:xfrm>
          <a:off x="0" y="0"/>
          <a:ext cx="0" cy="0"/>
          <a:chOff x="0" y="0"/>
          <a:chExt cx="0" cy="0"/>
        </a:xfrm>
      </p:grpSpPr>
      <p:sp>
        <p:nvSpPr>
          <p:cNvPr id="7" name="Rectangle 6"/>
          <p:cNvSpPr/>
          <p:nvPr userDrawn="1"/>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0" y="3908120"/>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Click to edit Master text styles</a:t>
            </a:r>
          </a:p>
        </p:txBody>
      </p:sp>
      <p:sp>
        <p:nvSpPr>
          <p:cNvPr id="8" name="Content Placeholder 3"/>
          <p:cNvSpPr>
            <a:spLocks noGrp="1"/>
          </p:cNvSpPr>
          <p:nvPr>
            <p:ph sz="quarter" idx="10"/>
          </p:nvPr>
        </p:nvSpPr>
        <p:spPr>
          <a:xfrm>
            <a:off x="363539" y="1554481"/>
            <a:ext cx="8416925" cy="2203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363539" y="1146176"/>
            <a:ext cx="8234362" cy="352425"/>
          </a:xfrm>
        </p:spPr>
        <p:txBody>
          <a:bodyPr/>
          <a:lstStyle>
            <a:lvl1pPr marL="0" indent="0">
              <a:buNone/>
              <a:defRPr sz="2400">
                <a:solidFill>
                  <a:schemeClr val="accent1"/>
                </a:solidFill>
                <a:latin typeface="+mj-lt"/>
              </a:defRPr>
            </a:lvl1pPr>
            <a:lvl2pPr marL="231770" indent="0">
              <a:buNone/>
              <a:defRPr sz="2400">
                <a:solidFill>
                  <a:schemeClr val="accent1"/>
                </a:solidFill>
                <a:latin typeface="+mj-lt"/>
              </a:defRPr>
            </a:lvl2pPr>
            <a:lvl3pPr marL="457189" indent="0">
              <a:buNone/>
              <a:defRPr sz="2400">
                <a:solidFill>
                  <a:schemeClr val="accent1"/>
                </a:solidFill>
                <a:latin typeface="+mj-lt"/>
              </a:defRPr>
            </a:lvl3pPr>
            <a:lvl4pPr marL="688958" indent="0">
              <a:buNone/>
              <a:defRPr sz="2400">
                <a:solidFill>
                  <a:schemeClr val="accent1"/>
                </a:solidFill>
                <a:latin typeface="+mj-lt"/>
              </a:defRPr>
            </a:lvl4pPr>
            <a:lvl5pPr marL="914378" inden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627491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Takeaway (left)">
    <p:spTree>
      <p:nvGrpSpPr>
        <p:cNvPr id="1" name=""/>
        <p:cNvGrpSpPr/>
        <p:nvPr/>
      </p:nvGrpSpPr>
      <p:grpSpPr>
        <a:xfrm>
          <a:off x="0" y="0"/>
          <a:ext cx="0" cy="0"/>
          <a:chOff x="0" y="0"/>
          <a:chExt cx="0" cy="0"/>
        </a:xfrm>
      </p:grpSpPr>
      <p:sp>
        <p:nvSpPr>
          <p:cNvPr id="7" name="Rectangle 6"/>
          <p:cNvSpPr/>
          <p:nvPr userDrawn="1"/>
        </p:nvSpPr>
        <p:spPr>
          <a:xfrm>
            <a:off x="2589069" y="1007707"/>
            <a:ext cx="6554932"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582031">
              <a:defRPr/>
            </a:pPr>
            <a:endParaRPr lang="en-US" sz="521">
              <a:solidFill>
                <a:srgbClr val="FFFFFF"/>
              </a:solidFill>
            </a:endParaRPr>
          </a:p>
        </p:txBody>
      </p:sp>
      <p:sp>
        <p:nvSpPr>
          <p:cNvPr id="11" name="Text Placeholder 10"/>
          <p:cNvSpPr>
            <a:spLocks noGrp="1"/>
          </p:cNvSpPr>
          <p:nvPr>
            <p:ph type="body" sz="quarter" idx="16"/>
          </p:nvPr>
        </p:nvSpPr>
        <p:spPr>
          <a:xfrm>
            <a:off x="1" y="1007707"/>
            <a:ext cx="2556164" cy="3551594"/>
          </a:xfrm>
          <a:solidFill>
            <a:schemeClr val="accent1"/>
          </a:solidFill>
        </p:spPr>
        <p:txBody>
          <a:bodyPr lIns="274320" tIns="137160" rIns="91440" bIns="182880" anchor="ctr"/>
          <a:lstStyle>
            <a:lvl1pPr marL="0" indent="0" algn="l">
              <a:buClr>
                <a:schemeClr val="bg1"/>
              </a:buClr>
              <a:buNone/>
              <a:defRPr sz="2000">
                <a:solidFill>
                  <a:schemeClr val="bg1"/>
                </a:solidFill>
              </a:defRPr>
            </a:lvl1pPr>
            <a:lvl2pPr marL="169859" indent="0" algn="ctr">
              <a:buClr>
                <a:schemeClr val="bg1"/>
              </a:buClr>
              <a:buNone/>
              <a:defRPr>
                <a:solidFill>
                  <a:schemeClr val="bg1"/>
                </a:solidFill>
              </a:defRPr>
            </a:lvl2pPr>
            <a:lvl3pPr marL="344479"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p:txBody>
      </p:sp>
      <p:sp>
        <p:nvSpPr>
          <p:cNvPr id="4" name="Content Placeholder 3"/>
          <p:cNvSpPr>
            <a:spLocks noGrp="1"/>
          </p:cNvSpPr>
          <p:nvPr>
            <p:ph sz="quarter" idx="17"/>
          </p:nvPr>
        </p:nvSpPr>
        <p:spPr>
          <a:xfrm>
            <a:off x="2699359" y="1554480"/>
            <a:ext cx="6081104" cy="2923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2699360" y="1146176"/>
            <a:ext cx="6001729" cy="352425"/>
          </a:xfrm>
        </p:spPr>
        <p:txBody>
          <a:bodyPr/>
          <a:lstStyle>
            <a:lvl1pPr marL="0" indent="0">
              <a:buNone/>
              <a:defRPr sz="2400">
                <a:solidFill>
                  <a:schemeClr val="accent1"/>
                </a:solidFill>
                <a:latin typeface="+mj-lt"/>
              </a:defRPr>
            </a:lvl1pPr>
            <a:lvl2pPr marL="231770" indent="0">
              <a:buNone/>
              <a:defRPr sz="2400">
                <a:solidFill>
                  <a:schemeClr val="accent1"/>
                </a:solidFill>
                <a:latin typeface="+mj-lt"/>
              </a:defRPr>
            </a:lvl2pPr>
            <a:lvl3pPr marL="457189" indent="0">
              <a:buNone/>
              <a:defRPr sz="2400">
                <a:solidFill>
                  <a:schemeClr val="accent1"/>
                </a:solidFill>
                <a:latin typeface="+mj-lt"/>
              </a:defRPr>
            </a:lvl3pPr>
            <a:lvl4pPr marL="688958" indent="0">
              <a:buNone/>
              <a:defRPr sz="2400">
                <a:solidFill>
                  <a:schemeClr val="accent1"/>
                </a:solidFill>
                <a:latin typeface="+mj-lt"/>
              </a:defRPr>
            </a:lvl4pPr>
            <a:lvl5pPr marL="914378" inden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2482377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613565" y="1007707"/>
            <a:ext cx="2244436" cy="3552663"/>
          </a:xfrm>
        </p:spPr>
        <p:txBody>
          <a:bodyPr/>
          <a:lstStyle/>
          <a:p>
            <a:r>
              <a:rPr lang="en-US"/>
              <a:t>Click icon to add picture</a:t>
            </a:r>
          </a:p>
        </p:txBody>
      </p:sp>
      <p:sp>
        <p:nvSpPr>
          <p:cNvPr id="6" name="Picture Placeholder 5"/>
          <p:cNvSpPr>
            <a:spLocks noGrp="1"/>
          </p:cNvSpPr>
          <p:nvPr>
            <p:ph type="pic" sz="quarter" idx="12"/>
          </p:nvPr>
        </p:nvSpPr>
        <p:spPr>
          <a:xfrm>
            <a:off x="1" y="2833069"/>
            <a:ext cx="2265218" cy="1727301"/>
          </a:xfrm>
        </p:spPr>
        <p:txBody>
          <a:bodyPr/>
          <a:lstStyle/>
          <a:p>
            <a:r>
              <a:rPr lang="en-US"/>
              <a:t>Click icon to add picture</a:t>
            </a:r>
          </a:p>
        </p:txBody>
      </p:sp>
      <p:sp>
        <p:nvSpPr>
          <p:cNvPr id="8" name="Picture Placeholder 7"/>
          <p:cNvSpPr>
            <a:spLocks noGrp="1"/>
          </p:cNvSpPr>
          <p:nvPr>
            <p:ph type="pic" sz="quarter" idx="13"/>
          </p:nvPr>
        </p:nvSpPr>
        <p:spPr>
          <a:xfrm>
            <a:off x="0" y="1007707"/>
            <a:ext cx="4572000" cy="1784480"/>
          </a:xfrm>
        </p:spPr>
        <p:txBody>
          <a:bodyPr/>
          <a:lstStyle/>
          <a:p>
            <a:r>
              <a:rPr lang="en-US"/>
              <a:t>Click icon to add picture</a:t>
            </a:r>
          </a:p>
        </p:txBody>
      </p:sp>
      <p:sp>
        <p:nvSpPr>
          <p:cNvPr id="10" name="Picture Placeholder 9"/>
          <p:cNvSpPr>
            <a:spLocks noGrp="1"/>
          </p:cNvSpPr>
          <p:nvPr>
            <p:ph type="pic" sz="quarter" idx="14"/>
          </p:nvPr>
        </p:nvSpPr>
        <p:spPr>
          <a:xfrm>
            <a:off x="6891543" y="2833069"/>
            <a:ext cx="2244436" cy="1726232"/>
          </a:xfrm>
        </p:spPr>
        <p:txBody>
          <a:bodyPr/>
          <a:lstStyle/>
          <a:p>
            <a:r>
              <a:rPr lang="en-US"/>
              <a:t>Click icon to add picture</a:t>
            </a:r>
          </a:p>
        </p:txBody>
      </p:sp>
      <p:sp>
        <p:nvSpPr>
          <p:cNvPr id="12" name="Picture Placeholder 11"/>
          <p:cNvSpPr>
            <a:spLocks noGrp="1"/>
          </p:cNvSpPr>
          <p:nvPr>
            <p:ph type="pic" sz="quarter" idx="15"/>
          </p:nvPr>
        </p:nvSpPr>
        <p:spPr>
          <a:xfrm>
            <a:off x="6889721" y="1007707"/>
            <a:ext cx="2244436" cy="1784480"/>
          </a:xfrm>
        </p:spPr>
        <p:txBody>
          <a:bodyPr/>
          <a:lstStyle/>
          <a:p>
            <a:r>
              <a:rPr lang="en-US"/>
              <a:t>Click icon to add picture</a:t>
            </a:r>
          </a:p>
        </p:txBody>
      </p:sp>
      <p:sp>
        <p:nvSpPr>
          <p:cNvPr id="16" name="Picture Placeholder 15"/>
          <p:cNvSpPr>
            <a:spLocks noGrp="1"/>
          </p:cNvSpPr>
          <p:nvPr>
            <p:ph type="pic" sz="quarter" idx="17"/>
          </p:nvPr>
        </p:nvSpPr>
        <p:spPr>
          <a:xfrm>
            <a:off x="2306782" y="2833069"/>
            <a:ext cx="2265218" cy="1726232"/>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16790513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007707"/>
            <a:ext cx="9144000" cy="3551594"/>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066806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hoto w/Label">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1739034" y="1173689"/>
            <a:ext cx="2763982" cy="2561253"/>
          </a:xfrm>
        </p:spPr>
        <p:txBody>
          <a:bodyPr/>
          <a:lstStyle/>
          <a:p>
            <a:r>
              <a:rPr lang="en-US"/>
              <a:t>Click icon to add picture</a:t>
            </a:r>
          </a:p>
        </p:txBody>
      </p:sp>
      <p:sp>
        <p:nvSpPr>
          <p:cNvPr id="11" name="Picture Placeholder 10"/>
          <p:cNvSpPr>
            <a:spLocks noGrp="1"/>
          </p:cNvSpPr>
          <p:nvPr>
            <p:ph type="pic" sz="quarter" idx="15"/>
          </p:nvPr>
        </p:nvSpPr>
        <p:spPr>
          <a:xfrm>
            <a:off x="4655127" y="1173689"/>
            <a:ext cx="2763982" cy="2561253"/>
          </a:xfrm>
        </p:spPr>
        <p:txBody>
          <a:bodyPr/>
          <a:lstStyle/>
          <a:p>
            <a:r>
              <a:rPr lang="en-US"/>
              <a:t>Click icon to add picture</a:t>
            </a:r>
          </a:p>
        </p:txBody>
      </p:sp>
      <p:sp>
        <p:nvSpPr>
          <p:cNvPr id="13" name="Text Placeholder 12"/>
          <p:cNvSpPr>
            <a:spLocks noGrp="1"/>
          </p:cNvSpPr>
          <p:nvPr>
            <p:ph type="body" sz="quarter" idx="16"/>
          </p:nvPr>
        </p:nvSpPr>
        <p:spPr>
          <a:xfrm>
            <a:off x="1739035" y="3734943"/>
            <a:ext cx="2763693" cy="671804"/>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4655417" y="3734943"/>
            <a:ext cx="2763693" cy="671804"/>
          </a:xfrm>
          <a:solidFill>
            <a:schemeClr val="accent1"/>
          </a:solidFill>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804470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007707"/>
            <a:ext cx="3034145" cy="3551594"/>
          </a:xfrm>
        </p:spPr>
        <p:txBody>
          <a:bodyPr/>
          <a:lstStyle/>
          <a:p>
            <a:r>
              <a:rPr lang="en-US"/>
              <a:t>Click icon to add picture</a:t>
            </a:r>
          </a:p>
        </p:txBody>
      </p:sp>
      <p:sp>
        <p:nvSpPr>
          <p:cNvPr id="12" name="Picture Placeholder 7"/>
          <p:cNvSpPr>
            <a:spLocks noGrp="1"/>
          </p:cNvSpPr>
          <p:nvPr>
            <p:ph type="pic" sz="quarter" idx="15"/>
          </p:nvPr>
        </p:nvSpPr>
        <p:spPr>
          <a:xfrm>
            <a:off x="6109856" y="1007707"/>
            <a:ext cx="3034145" cy="3551594"/>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3063240" y="1005841"/>
            <a:ext cx="3017520" cy="3553460"/>
          </a:xfrm>
          <a:solidFill>
            <a:schemeClr val="accent1"/>
          </a:solidFill>
        </p:spPr>
        <p:txBody>
          <a:bodyPr lIns="182880" tIns="182880" rIns="182880" bIns="182880" anchor="ctr" anchorCtr="0"/>
          <a:lstStyle>
            <a:lvl1pPr marL="0" indent="0" algn="l">
              <a:spcBef>
                <a:spcPts val="545"/>
              </a:spcBef>
              <a:buNone/>
              <a:defRPr sz="2000"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636539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and Content (right)">
    <p:spTree>
      <p:nvGrpSpPr>
        <p:cNvPr id="1" name=""/>
        <p:cNvGrpSpPr/>
        <p:nvPr/>
      </p:nvGrpSpPr>
      <p:grpSpPr>
        <a:xfrm>
          <a:off x="0" y="0"/>
          <a:ext cx="0" cy="0"/>
          <a:chOff x="0" y="0"/>
          <a:chExt cx="0" cy="0"/>
        </a:xfrm>
      </p:grpSpPr>
      <p:sp>
        <p:nvSpPr>
          <p:cNvPr id="7" name="Rectangle 6"/>
          <p:cNvSpPr/>
          <p:nvPr userDrawn="1"/>
        </p:nvSpPr>
        <p:spPr>
          <a:xfrm>
            <a:off x="1" y="1007707"/>
            <a:ext cx="600445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6048300" y="1007416"/>
            <a:ext cx="3096491" cy="2863127"/>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6048299" y="3870543"/>
            <a:ext cx="3096096" cy="688759"/>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363539" y="1280161"/>
            <a:ext cx="5640921" cy="3172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509907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and Content (left)">
    <p:spTree>
      <p:nvGrpSpPr>
        <p:cNvPr id="1" name=""/>
        <p:cNvGrpSpPr/>
        <p:nvPr/>
      </p:nvGrpSpPr>
      <p:grpSpPr>
        <a:xfrm>
          <a:off x="0" y="0"/>
          <a:ext cx="0" cy="0"/>
          <a:chOff x="0" y="0"/>
          <a:chExt cx="0" cy="0"/>
        </a:xfrm>
      </p:grpSpPr>
      <p:sp>
        <p:nvSpPr>
          <p:cNvPr id="7" name="Rectangle 6"/>
          <p:cNvSpPr/>
          <p:nvPr userDrawn="1"/>
        </p:nvSpPr>
        <p:spPr>
          <a:xfrm>
            <a:off x="3140023" y="1007707"/>
            <a:ext cx="600397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309" y="1007416"/>
            <a:ext cx="3096491" cy="2866085"/>
          </a:xfrm>
        </p:spPr>
        <p:txBody>
          <a:bodyPr/>
          <a:lstStyle/>
          <a:p>
            <a:r>
              <a:rPr lang="en-US"/>
              <a:t>Click icon to add picture</a:t>
            </a:r>
          </a:p>
        </p:txBody>
      </p:sp>
      <p:sp>
        <p:nvSpPr>
          <p:cNvPr id="10" name="Text Placeholder 12"/>
          <p:cNvSpPr>
            <a:spLocks noGrp="1"/>
          </p:cNvSpPr>
          <p:nvPr>
            <p:ph type="body" sz="quarter" idx="16"/>
          </p:nvPr>
        </p:nvSpPr>
        <p:spPr>
          <a:xfrm>
            <a:off x="-310" y="3873500"/>
            <a:ext cx="3096096" cy="685800"/>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3225452" y="1280161"/>
            <a:ext cx="5555011" cy="3222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6090492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6" name="Rectangle 5"/>
          <p:cNvSpPr/>
          <p:nvPr userDrawn="1"/>
        </p:nvSpPr>
        <p:spPr>
          <a:xfrm>
            <a:off x="0" y="4358640"/>
            <a:ext cx="9144000" cy="784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2" name="Title 1"/>
          <p:cNvSpPr>
            <a:spLocks noGrp="1"/>
          </p:cNvSpPr>
          <p:nvPr>
            <p:ph type="title" hasCustomPrompt="1"/>
          </p:nvPr>
        </p:nvSpPr>
        <p:spPr>
          <a:xfrm>
            <a:off x="571502" y="1797303"/>
            <a:ext cx="7441435" cy="514350"/>
          </a:xfrm>
          <a:prstGeom prst="rect">
            <a:avLst/>
          </a:prstGeom>
        </p:spPr>
        <p:txBody>
          <a:bodyPr vert="horz" lIns="0" tIns="0" rIns="0" bIns="0" anchor="ctr">
            <a:noAutofit/>
          </a:bodyPr>
          <a:lstStyle>
            <a:lvl1pPr algn="l">
              <a:defRPr sz="36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317" y="4564775"/>
            <a:ext cx="2080095" cy="381021"/>
          </a:xfrm>
          <a:prstGeom prst="rect">
            <a:avLst/>
          </a:prstGeom>
        </p:spPr>
      </p:pic>
    </p:spTree>
    <p:extLst>
      <p:ext uri="{BB962C8B-B14F-4D97-AF65-F5344CB8AC3E}">
        <p14:creationId xmlns:p14="http://schemas.microsoft.com/office/powerpoint/2010/main" val="31634125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5794234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9820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D1A8AA-FCE4-4366-9E48-DCDBB1B3E8F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65C761-72DA-4EC9-A3B4-9C18546FB81F}" type="slidenum">
              <a:rPr lang="en-US" smtClean="0"/>
              <a:t>‹#›</a:t>
            </a:fld>
            <a:endParaRPr lang="en-US"/>
          </a:p>
        </p:txBody>
      </p:sp>
    </p:spTree>
    <p:extLst>
      <p:ext uri="{BB962C8B-B14F-4D97-AF65-F5344CB8AC3E}">
        <p14:creationId xmlns:p14="http://schemas.microsoft.com/office/powerpoint/2010/main" val="136281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005072"/>
          </a:xfrm>
          <a:prstGeom prst="rect">
            <a:avLst/>
          </a:prstGeom>
        </p:spPr>
      </p:pic>
      <p:sp>
        <p:nvSpPr>
          <p:cNvPr id="13" name="Text Placeholder 12"/>
          <p:cNvSpPr>
            <a:spLocks noGrp="1"/>
          </p:cNvSpPr>
          <p:nvPr>
            <p:ph type="body" sz="quarter" idx="13" hasCustomPrompt="1"/>
          </p:nvPr>
        </p:nvSpPr>
        <p:spPr>
          <a:xfrm>
            <a:off x="571501" y="4460430"/>
            <a:ext cx="7449344" cy="294856"/>
          </a:xfrm>
        </p:spPr>
        <p:txBody>
          <a:bodyPr tIns="0"/>
          <a:lstStyle>
            <a:lvl1pPr marL="0" indent="0" algn="l">
              <a:spcBef>
                <a:spcPts val="0"/>
              </a:spcBef>
              <a:spcAft>
                <a:spcPts val="0"/>
              </a:spcAft>
              <a:buNone/>
              <a:defRPr sz="2000"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571501" y="4102228"/>
            <a:ext cx="7449344" cy="346274"/>
          </a:xfrm>
        </p:spPr>
        <p:txBody>
          <a:bodyPr rIns="0" anchor="ctr"/>
          <a:lstStyle>
            <a:lvl1pPr marL="0" indent="0" algn="l">
              <a:buNone/>
              <a:defRPr sz="24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571503" y="1490827"/>
            <a:ext cx="7441435" cy="514350"/>
          </a:xfrm>
          <a:prstGeom prst="rect">
            <a:avLst/>
          </a:prstGeom>
        </p:spPr>
        <p:txBody>
          <a:bodyPr vert="horz" lIns="0" tIns="0" rIns="0" bIns="0" anchor="ctr">
            <a:noAutofit/>
          </a:bodyPr>
          <a:lstStyle>
            <a:lvl1pPr algn="l">
              <a:defRPr sz="36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449" y="4457738"/>
            <a:ext cx="2681900" cy="640080"/>
          </a:xfrm>
          <a:prstGeom prst="rect">
            <a:avLst/>
          </a:prstGeom>
        </p:spPr>
      </p:pic>
    </p:spTree>
    <p:extLst>
      <p:ext uri="{BB962C8B-B14F-4D97-AF65-F5344CB8AC3E}">
        <p14:creationId xmlns:p14="http://schemas.microsoft.com/office/powerpoint/2010/main" val="13671979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4358640"/>
            <a:ext cx="9144000" cy="784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2" name="Title 1"/>
          <p:cNvSpPr>
            <a:spLocks noGrp="1"/>
          </p:cNvSpPr>
          <p:nvPr>
            <p:ph type="title" hasCustomPrompt="1"/>
          </p:nvPr>
        </p:nvSpPr>
        <p:spPr>
          <a:xfrm>
            <a:off x="571503" y="1797303"/>
            <a:ext cx="7441435" cy="514350"/>
          </a:xfrm>
          <a:prstGeom prst="rect">
            <a:avLst/>
          </a:prstGeom>
        </p:spPr>
        <p:txBody>
          <a:bodyPr vert="horz" lIns="0" tIns="0" rIns="0" bIns="0" anchor="ctr">
            <a:noAutofit/>
          </a:bodyPr>
          <a:lstStyle>
            <a:lvl1pPr algn="l">
              <a:defRPr sz="36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073" y="4608166"/>
            <a:ext cx="1915643" cy="457200"/>
          </a:xfrm>
          <a:prstGeom prst="rect">
            <a:avLst/>
          </a:prstGeom>
        </p:spPr>
      </p:pic>
    </p:spTree>
    <p:extLst>
      <p:ext uri="{BB962C8B-B14F-4D97-AF65-F5344CB8AC3E}">
        <p14:creationId xmlns:p14="http://schemas.microsoft.com/office/powerpoint/2010/main" val="5313725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007708"/>
            <a:ext cx="9144000" cy="3546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0056577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9"/>
            <a:ext cx="8416782" cy="492443"/>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6553283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4"/>
          </p:nvPr>
        </p:nvSpPr>
        <p:spPr>
          <a:xfrm>
            <a:off x="363538" y="1280162"/>
            <a:ext cx="4132262" cy="311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9"/>
            <a:ext cx="8416782" cy="492443"/>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4648060" y="1280162"/>
            <a:ext cx="4132262" cy="311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90390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0"/>
          </p:nvPr>
        </p:nvSpPr>
        <p:spPr>
          <a:xfrm>
            <a:off x="363540" y="1554482"/>
            <a:ext cx="8416925"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166"/>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40" y="1146176"/>
            <a:ext cx="8416924"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7767569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0"/>
          </p:nvPr>
        </p:nvSpPr>
        <p:spPr>
          <a:xfrm>
            <a:off x="363538" y="1554482"/>
            <a:ext cx="4133088"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166"/>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38" y="1146176"/>
            <a:ext cx="4133088"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4647374" y="1554482"/>
            <a:ext cx="4133088"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4647374" y="1146176"/>
            <a:ext cx="4133088"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2037885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1007707"/>
            <a:ext cx="9144000" cy="3546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85538104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121045" y="1007705"/>
            <a:ext cx="2909455" cy="3551595"/>
          </a:xfrm>
        </p:spPr>
        <p:txBody>
          <a:bodyPr/>
          <a:lstStyle/>
          <a:p>
            <a:r>
              <a:rPr lang="en-US"/>
              <a:t>Click icon to add picture</a:t>
            </a:r>
          </a:p>
        </p:txBody>
      </p:sp>
      <p:sp>
        <p:nvSpPr>
          <p:cNvPr id="13" name="Picture Placeholder 12"/>
          <p:cNvSpPr>
            <a:spLocks noGrp="1"/>
          </p:cNvSpPr>
          <p:nvPr>
            <p:ph type="pic" sz="quarter" idx="14"/>
          </p:nvPr>
        </p:nvSpPr>
        <p:spPr>
          <a:xfrm>
            <a:off x="6066255" y="1007705"/>
            <a:ext cx="3075709" cy="3551595"/>
          </a:xfrm>
        </p:spPr>
        <p:txBody>
          <a:bodyPr/>
          <a:lstStyle/>
          <a:p>
            <a:r>
              <a:rPr lang="en-US"/>
              <a:t>Click icon to add picture</a:t>
            </a:r>
          </a:p>
        </p:txBody>
      </p:sp>
      <p:sp>
        <p:nvSpPr>
          <p:cNvPr id="6" name="Picture Placeholder 5"/>
          <p:cNvSpPr>
            <a:spLocks noGrp="1"/>
          </p:cNvSpPr>
          <p:nvPr>
            <p:ph type="pic" sz="quarter" idx="15"/>
          </p:nvPr>
        </p:nvSpPr>
        <p:spPr>
          <a:xfrm>
            <a:off x="2" y="1007705"/>
            <a:ext cx="3075709" cy="3551595"/>
          </a:xfrm>
        </p:spPr>
        <p:txBody>
          <a:bodyPr/>
          <a:lstStyle/>
          <a:p>
            <a:r>
              <a:rPr lang="en-US"/>
              <a:t>Click icon to add picture</a:t>
            </a:r>
            <a:endParaRPr lang="en-US" dirty="0"/>
          </a:p>
        </p:txBody>
      </p:sp>
      <p:sp>
        <p:nvSpPr>
          <p:cNvPr id="2" name="Title 1"/>
          <p:cNvSpPr>
            <a:spLocks noGrp="1"/>
          </p:cNvSpPr>
          <p:nvPr>
            <p:ph type="title" hasCustomPrompt="1"/>
          </p:nvPr>
        </p:nvSpPr>
        <p:spPr>
          <a:xfrm>
            <a:off x="363540" y="440249"/>
            <a:ext cx="8416925" cy="492443"/>
          </a:xfrm>
          <a:prstGeom prst="rect">
            <a:avLst/>
          </a:prstGeom>
        </p:spPr>
        <p:txBody>
          <a:bodyPr vert="horz" wrap="square" lIns="91440" tIns="45720" rIns="91440" bIns="45720" anchor="b" anchorCtr="0">
            <a:spAutoFit/>
          </a:bodyPr>
          <a:lstStyle>
            <a:lvl1pPr algn="l">
              <a:lnSpc>
                <a:spcPct val="100000"/>
              </a:lnSpc>
              <a:defRPr lang="en-US" sz="2600"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5462847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007707"/>
            <a:ext cx="6026727" cy="3551594"/>
          </a:xfrm>
        </p:spPr>
        <p:txBody>
          <a:bodyPr/>
          <a:lstStyle/>
          <a:p>
            <a:r>
              <a:rPr lang="en-US"/>
              <a:t>Click icon to add picture</a:t>
            </a:r>
          </a:p>
        </p:txBody>
      </p:sp>
      <p:sp>
        <p:nvSpPr>
          <p:cNvPr id="4" name="Content Placeholder 3"/>
          <p:cNvSpPr>
            <a:spLocks noGrp="1"/>
          </p:cNvSpPr>
          <p:nvPr>
            <p:ph sz="quarter" idx="13"/>
          </p:nvPr>
        </p:nvSpPr>
        <p:spPr>
          <a:xfrm>
            <a:off x="6069993" y="1008065"/>
            <a:ext cx="3074009" cy="3551237"/>
          </a:xfrm>
          <a:solidFill>
            <a:schemeClr val="accent1"/>
          </a:solidFill>
        </p:spPr>
        <p:txBody>
          <a:bodyPr lIns="182880" rIns="274320" anchor="ctr"/>
          <a:lstStyle>
            <a:lvl1pPr marL="0" indent="0">
              <a:buNone/>
              <a:defRPr sz="22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40" y="440249"/>
            <a:ext cx="8416925" cy="492443"/>
          </a:xfrm>
          <a:prstGeom prst="rect">
            <a:avLst/>
          </a:prstGeom>
        </p:spPr>
        <p:txBody>
          <a:bodyPr vert="horz" wrap="square" lIns="91440" tIns="45720" rIns="91440" bIns="45720" anchor="b" anchorCtr="0">
            <a:spAutoFit/>
          </a:bodyPr>
          <a:lstStyle>
            <a:lvl1pPr algn="l">
              <a:defRPr sz="2600"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0280707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007707"/>
            <a:ext cx="6053327" cy="35489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6053327" y="1005841"/>
            <a:ext cx="3099816" cy="3553460"/>
          </a:xfrm>
          <a:solidFill>
            <a:schemeClr val="accent1"/>
          </a:solidFill>
        </p:spPr>
        <p:txBody>
          <a:bodyPr lIns="182880" tIns="91440" rIns="274320" bIns="91440" anchor="ctr" anchorCtr="0"/>
          <a:lstStyle>
            <a:lvl1pPr marL="0" indent="0" algn="l">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363540" y="1280160"/>
            <a:ext cx="5689600" cy="3118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4202829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0" y="3908121"/>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363540" y="1280160"/>
            <a:ext cx="8416925" cy="2424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3161725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0" y="3908121"/>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363540" y="1554481"/>
            <a:ext cx="8416925" cy="2203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363540" y="1146176"/>
            <a:ext cx="8234362" cy="352425"/>
          </a:xfrm>
        </p:spPr>
        <p:txBody>
          <a:bodyPr/>
          <a:lstStyle>
            <a:lvl1pPr marL="0" indent="0">
              <a:buNone/>
              <a:defRPr sz="2400">
                <a:solidFill>
                  <a:schemeClr val="accent1"/>
                </a:solidFill>
                <a:latin typeface="+mj-lt"/>
              </a:defRPr>
            </a:lvl1pPr>
            <a:lvl2pPr marL="231764" indent="0">
              <a:buNone/>
              <a:defRPr sz="2400">
                <a:solidFill>
                  <a:schemeClr val="accent1"/>
                </a:solidFill>
                <a:latin typeface="+mj-lt"/>
              </a:defRPr>
            </a:lvl2pPr>
            <a:lvl3pPr marL="457178" indent="0">
              <a:buNone/>
              <a:defRPr sz="2400">
                <a:solidFill>
                  <a:schemeClr val="accent1"/>
                </a:solidFill>
                <a:latin typeface="+mj-lt"/>
              </a:defRPr>
            </a:lvl3pPr>
            <a:lvl4pPr marL="688941" indent="0">
              <a:buNone/>
              <a:defRPr sz="2400">
                <a:solidFill>
                  <a:schemeClr val="accent1"/>
                </a:solidFill>
                <a:latin typeface="+mj-lt"/>
              </a:defRPr>
            </a:lvl4pPr>
            <a:lvl5pPr marL="914355" indent="0">
              <a:buNone/>
              <a:defRPr sz="24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93674840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2589069" y="1007707"/>
            <a:ext cx="6554932"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582017">
              <a:defRPr/>
            </a:pPr>
            <a:endParaRPr lang="en-US" sz="521">
              <a:solidFill>
                <a:srgbClr val="FFFFFF"/>
              </a:solidFill>
            </a:endParaRPr>
          </a:p>
        </p:txBody>
      </p:sp>
      <p:sp>
        <p:nvSpPr>
          <p:cNvPr id="11" name="Text Placeholder 10"/>
          <p:cNvSpPr>
            <a:spLocks noGrp="1"/>
          </p:cNvSpPr>
          <p:nvPr>
            <p:ph type="body" sz="quarter" idx="16"/>
          </p:nvPr>
        </p:nvSpPr>
        <p:spPr>
          <a:xfrm>
            <a:off x="1" y="1007707"/>
            <a:ext cx="2556164" cy="3551594"/>
          </a:xfrm>
          <a:solidFill>
            <a:schemeClr val="accent1"/>
          </a:solidFill>
        </p:spPr>
        <p:txBody>
          <a:bodyPr lIns="274320" tIns="137160" rIns="91440" bIns="182880" anchor="ctr"/>
          <a:lstStyle>
            <a:lvl1pPr marL="0" indent="0" algn="l">
              <a:buClr>
                <a:schemeClr val="bg1"/>
              </a:buClr>
              <a:buNone/>
              <a:defRPr sz="2000">
                <a:solidFill>
                  <a:schemeClr val="bg1"/>
                </a:solidFill>
              </a:defRPr>
            </a:lvl1pPr>
            <a:lvl2pPr marL="169855" indent="0" algn="ctr">
              <a:buClr>
                <a:schemeClr val="bg1"/>
              </a:buClr>
              <a:buNone/>
              <a:defRPr>
                <a:solidFill>
                  <a:schemeClr val="bg1"/>
                </a:solidFill>
              </a:defRPr>
            </a:lvl2pPr>
            <a:lvl3pPr marL="344471"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2699359" y="1554480"/>
            <a:ext cx="6081104" cy="2923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2699361" y="1146176"/>
            <a:ext cx="6001729" cy="352425"/>
          </a:xfrm>
        </p:spPr>
        <p:txBody>
          <a:bodyPr/>
          <a:lstStyle>
            <a:lvl1pPr marL="0" indent="0">
              <a:buNone/>
              <a:defRPr sz="2400">
                <a:solidFill>
                  <a:schemeClr val="accent1"/>
                </a:solidFill>
                <a:latin typeface="+mj-lt"/>
              </a:defRPr>
            </a:lvl1pPr>
            <a:lvl2pPr marL="231764" indent="0">
              <a:buNone/>
              <a:defRPr sz="2400">
                <a:solidFill>
                  <a:schemeClr val="accent1"/>
                </a:solidFill>
                <a:latin typeface="+mj-lt"/>
              </a:defRPr>
            </a:lvl2pPr>
            <a:lvl3pPr marL="457178" indent="0">
              <a:buNone/>
              <a:defRPr sz="2400">
                <a:solidFill>
                  <a:schemeClr val="accent1"/>
                </a:solidFill>
                <a:latin typeface="+mj-lt"/>
              </a:defRPr>
            </a:lvl3pPr>
            <a:lvl4pPr marL="688941" indent="0">
              <a:buNone/>
              <a:defRPr sz="2400">
                <a:solidFill>
                  <a:schemeClr val="accent1"/>
                </a:solidFill>
                <a:latin typeface="+mj-lt"/>
              </a:defRPr>
            </a:lvl4pPr>
            <a:lvl5pPr marL="914355" indent="0">
              <a:buNone/>
              <a:defRPr sz="24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8359662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613565" y="1007708"/>
            <a:ext cx="2244436" cy="3552663"/>
          </a:xfrm>
        </p:spPr>
        <p:txBody>
          <a:bodyPr/>
          <a:lstStyle/>
          <a:p>
            <a:r>
              <a:rPr lang="en-US"/>
              <a:t>Click icon to add picture</a:t>
            </a:r>
          </a:p>
        </p:txBody>
      </p:sp>
      <p:sp>
        <p:nvSpPr>
          <p:cNvPr id="6" name="Picture Placeholder 5"/>
          <p:cNvSpPr>
            <a:spLocks noGrp="1"/>
          </p:cNvSpPr>
          <p:nvPr>
            <p:ph type="pic" sz="quarter" idx="12"/>
          </p:nvPr>
        </p:nvSpPr>
        <p:spPr>
          <a:xfrm>
            <a:off x="1" y="2833070"/>
            <a:ext cx="2265218" cy="1727301"/>
          </a:xfrm>
        </p:spPr>
        <p:txBody>
          <a:bodyPr/>
          <a:lstStyle/>
          <a:p>
            <a:r>
              <a:rPr lang="en-US"/>
              <a:t>Click icon to add picture</a:t>
            </a:r>
          </a:p>
        </p:txBody>
      </p:sp>
      <p:sp>
        <p:nvSpPr>
          <p:cNvPr id="8" name="Picture Placeholder 7"/>
          <p:cNvSpPr>
            <a:spLocks noGrp="1"/>
          </p:cNvSpPr>
          <p:nvPr>
            <p:ph type="pic" sz="quarter" idx="13"/>
          </p:nvPr>
        </p:nvSpPr>
        <p:spPr>
          <a:xfrm>
            <a:off x="0" y="1007707"/>
            <a:ext cx="4572000" cy="1784480"/>
          </a:xfrm>
        </p:spPr>
        <p:txBody>
          <a:bodyPr/>
          <a:lstStyle/>
          <a:p>
            <a:r>
              <a:rPr lang="en-US"/>
              <a:t>Click icon to add picture</a:t>
            </a:r>
          </a:p>
        </p:txBody>
      </p:sp>
      <p:sp>
        <p:nvSpPr>
          <p:cNvPr id="10" name="Picture Placeholder 9"/>
          <p:cNvSpPr>
            <a:spLocks noGrp="1"/>
          </p:cNvSpPr>
          <p:nvPr>
            <p:ph type="pic" sz="quarter" idx="14"/>
          </p:nvPr>
        </p:nvSpPr>
        <p:spPr>
          <a:xfrm>
            <a:off x="6891543" y="2833069"/>
            <a:ext cx="2244436" cy="1726232"/>
          </a:xfrm>
        </p:spPr>
        <p:txBody>
          <a:bodyPr/>
          <a:lstStyle/>
          <a:p>
            <a:r>
              <a:rPr lang="en-US"/>
              <a:t>Click icon to add picture</a:t>
            </a:r>
          </a:p>
        </p:txBody>
      </p:sp>
      <p:sp>
        <p:nvSpPr>
          <p:cNvPr id="12" name="Picture Placeholder 11"/>
          <p:cNvSpPr>
            <a:spLocks noGrp="1"/>
          </p:cNvSpPr>
          <p:nvPr>
            <p:ph type="pic" sz="quarter" idx="15"/>
          </p:nvPr>
        </p:nvSpPr>
        <p:spPr>
          <a:xfrm>
            <a:off x="6889722" y="1007707"/>
            <a:ext cx="2244436" cy="1784480"/>
          </a:xfrm>
        </p:spPr>
        <p:txBody>
          <a:bodyPr/>
          <a:lstStyle/>
          <a:p>
            <a:r>
              <a:rPr lang="en-US"/>
              <a:t>Click icon to add picture</a:t>
            </a:r>
          </a:p>
        </p:txBody>
      </p:sp>
      <p:sp>
        <p:nvSpPr>
          <p:cNvPr id="16" name="Picture Placeholder 15"/>
          <p:cNvSpPr>
            <a:spLocks noGrp="1"/>
          </p:cNvSpPr>
          <p:nvPr>
            <p:ph type="pic" sz="quarter" idx="17"/>
          </p:nvPr>
        </p:nvSpPr>
        <p:spPr>
          <a:xfrm>
            <a:off x="2306782" y="2833069"/>
            <a:ext cx="2265218" cy="1726232"/>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7237447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007707"/>
            <a:ext cx="9144000" cy="3551594"/>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2891686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1739034" y="1173689"/>
            <a:ext cx="2763982" cy="2561253"/>
          </a:xfrm>
        </p:spPr>
        <p:txBody>
          <a:bodyPr/>
          <a:lstStyle/>
          <a:p>
            <a:r>
              <a:rPr lang="en-US"/>
              <a:t>Click icon to add picture</a:t>
            </a:r>
          </a:p>
        </p:txBody>
      </p:sp>
      <p:sp>
        <p:nvSpPr>
          <p:cNvPr id="11" name="Picture Placeholder 10"/>
          <p:cNvSpPr>
            <a:spLocks noGrp="1"/>
          </p:cNvSpPr>
          <p:nvPr>
            <p:ph type="pic" sz="quarter" idx="15"/>
          </p:nvPr>
        </p:nvSpPr>
        <p:spPr>
          <a:xfrm>
            <a:off x="4655127" y="1173689"/>
            <a:ext cx="2763982" cy="2561253"/>
          </a:xfrm>
        </p:spPr>
        <p:txBody>
          <a:bodyPr/>
          <a:lstStyle/>
          <a:p>
            <a:r>
              <a:rPr lang="en-US"/>
              <a:t>Click icon to add picture</a:t>
            </a:r>
          </a:p>
        </p:txBody>
      </p:sp>
      <p:sp>
        <p:nvSpPr>
          <p:cNvPr id="13" name="Text Placeholder 12"/>
          <p:cNvSpPr>
            <a:spLocks noGrp="1"/>
          </p:cNvSpPr>
          <p:nvPr>
            <p:ph type="body" sz="quarter" idx="16"/>
          </p:nvPr>
        </p:nvSpPr>
        <p:spPr>
          <a:xfrm>
            <a:off x="1739036" y="3734944"/>
            <a:ext cx="2763693" cy="671804"/>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4655417" y="3734944"/>
            <a:ext cx="2763693" cy="671804"/>
          </a:xfrm>
          <a:solidFill>
            <a:schemeClr val="accent1"/>
          </a:solidFill>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2260959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007707"/>
            <a:ext cx="3034145" cy="3551594"/>
          </a:xfrm>
        </p:spPr>
        <p:txBody>
          <a:bodyPr/>
          <a:lstStyle/>
          <a:p>
            <a:r>
              <a:rPr lang="en-US"/>
              <a:t>Click icon to add picture</a:t>
            </a:r>
          </a:p>
        </p:txBody>
      </p:sp>
      <p:sp>
        <p:nvSpPr>
          <p:cNvPr id="12" name="Picture Placeholder 7"/>
          <p:cNvSpPr>
            <a:spLocks noGrp="1"/>
          </p:cNvSpPr>
          <p:nvPr>
            <p:ph type="pic" sz="quarter" idx="15"/>
          </p:nvPr>
        </p:nvSpPr>
        <p:spPr>
          <a:xfrm>
            <a:off x="6109857" y="1007707"/>
            <a:ext cx="3034145" cy="3551594"/>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3063240" y="1005841"/>
            <a:ext cx="3017520" cy="3553460"/>
          </a:xfrm>
          <a:solidFill>
            <a:schemeClr val="accent1"/>
          </a:solidFill>
        </p:spPr>
        <p:txBody>
          <a:bodyPr lIns="182880" tIns="182880" rIns="182880" bIns="182880" anchor="ctr" anchorCtr="0"/>
          <a:lstStyle>
            <a:lvl1pPr marL="0" indent="0" algn="l">
              <a:spcBef>
                <a:spcPts val="545"/>
              </a:spcBef>
              <a:buNone/>
              <a:defRPr sz="2000"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39717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7"/>
            <a:ext cx="8416782" cy="492443"/>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66845340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007707"/>
            <a:ext cx="600445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6048301" y="1007417"/>
            <a:ext cx="3096491" cy="2863127"/>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6048299" y="3870544"/>
            <a:ext cx="3096096" cy="688759"/>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363539" y="1280162"/>
            <a:ext cx="5640921" cy="3172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63405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3140023" y="1007707"/>
            <a:ext cx="600397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308" y="1007417"/>
            <a:ext cx="3096491" cy="2866085"/>
          </a:xfrm>
        </p:spPr>
        <p:txBody>
          <a:bodyPr/>
          <a:lstStyle/>
          <a:p>
            <a:r>
              <a:rPr lang="en-US"/>
              <a:t>Click icon to add picture</a:t>
            </a:r>
          </a:p>
        </p:txBody>
      </p:sp>
      <p:sp>
        <p:nvSpPr>
          <p:cNvPr id="10" name="Text Placeholder 12"/>
          <p:cNvSpPr>
            <a:spLocks noGrp="1"/>
          </p:cNvSpPr>
          <p:nvPr>
            <p:ph type="body" sz="quarter" idx="16"/>
          </p:nvPr>
        </p:nvSpPr>
        <p:spPr>
          <a:xfrm>
            <a:off x="-310" y="3873500"/>
            <a:ext cx="3096096" cy="685800"/>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3225453" y="1280162"/>
            <a:ext cx="5555011" cy="3222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26554018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806798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512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9334D819-9F07-4261-B09B-9E467E5D9002}" type="datetimeFigureOut">
              <a:rPr lang="en-US" dirty="0"/>
              <a:pPr/>
              <a:t>5/23/2023</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Tree>
    <p:extLst>
      <p:ext uri="{BB962C8B-B14F-4D97-AF65-F5344CB8AC3E}">
        <p14:creationId xmlns:p14="http://schemas.microsoft.com/office/powerpoint/2010/main" val="3375693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590888"/>
            <a:ext cx="6619245" cy="553998"/>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263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3160"/>
            <a:ext cx="3008313" cy="32316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033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2339"/>
            <a:ext cx="5486400" cy="32316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6886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6408" y="2205076"/>
            <a:ext cx="6340430" cy="553998"/>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6224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005072"/>
          </a:xfrm>
          <a:prstGeom prst="rect">
            <a:avLst/>
          </a:prstGeom>
        </p:spPr>
      </p:pic>
      <p:sp>
        <p:nvSpPr>
          <p:cNvPr id="13" name="Text Placeholder 12"/>
          <p:cNvSpPr>
            <a:spLocks noGrp="1"/>
          </p:cNvSpPr>
          <p:nvPr>
            <p:ph type="body" sz="quarter" idx="13" hasCustomPrompt="1"/>
          </p:nvPr>
        </p:nvSpPr>
        <p:spPr>
          <a:xfrm>
            <a:off x="571501" y="4460430"/>
            <a:ext cx="7449344" cy="294856"/>
          </a:xfrm>
        </p:spPr>
        <p:txBody>
          <a:bodyPr tIns="0"/>
          <a:lstStyle>
            <a:lvl1pPr marL="0" indent="0" algn="l">
              <a:spcBef>
                <a:spcPts val="0"/>
              </a:spcBef>
              <a:spcAft>
                <a:spcPts val="0"/>
              </a:spcAft>
              <a:buNone/>
              <a:defRPr sz="2000"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571501" y="4102228"/>
            <a:ext cx="7449344" cy="346274"/>
          </a:xfrm>
        </p:spPr>
        <p:txBody>
          <a:bodyPr rIns="0" anchor="ctr"/>
          <a:lstStyle>
            <a:lvl1pPr marL="0" indent="0" algn="l">
              <a:buNone/>
              <a:defRPr sz="24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571503" y="1490827"/>
            <a:ext cx="7441435" cy="514350"/>
          </a:xfrm>
          <a:prstGeom prst="rect">
            <a:avLst/>
          </a:prstGeom>
        </p:spPr>
        <p:txBody>
          <a:bodyPr vert="horz" lIns="0" tIns="0" rIns="0" bIns="0" anchor="ctr">
            <a:noAutofit/>
          </a:bodyPr>
          <a:lstStyle>
            <a:lvl1pPr algn="l">
              <a:defRPr sz="36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449" y="4457738"/>
            <a:ext cx="2681900" cy="640080"/>
          </a:xfrm>
          <a:prstGeom prst="rect">
            <a:avLst/>
          </a:prstGeom>
        </p:spPr>
      </p:pic>
    </p:spTree>
    <p:extLst>
      <p:ext uri="{BB962C8B-B14F-4D97-AF65-F5344CB8AC3E}">
        <p14:creationId xmlns:p14="http://schemas.microsoft.com/office/powerpoint/2010/main" val="19861182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4"/>
          </p:nvPr>
        </p:nvSpPr>
        <p:spPr>
          <a:xfrm>
            <a:off x="363538" y="1280161"/>
            <a:ext cx="4132262" cy="311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7"/>
            <a:ext cx="8416782" cy="492443"/>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4648059" y="1280161"/>
            <a:ext cx="4132262" cy="311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631241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4358640"/>
            <a:ext cx="9144000" cy="784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2" name="Title 1"/>
          <p:cNvSpPr>
            <a:spLocks noGrp="1"/>
          </p:cNvSpPr>
          <p:nvPr>
            <p:ph type="title" hasCustomPrompt="1"/>
          </p:nvPr>
        </p:nvSpPr>
        <p:spPr>
          <a:xfrm>
            <a:off x="571503" y="1797303"/>
            <a:ext cx="7441435" cy="514350"/>
          </a:xfrm>
          <a:prstGeom prst="rect">
            <a:avLst/>
          </a:prstGeom>
        </p:spPr>
        <p:txBody>
          <a:bodyPr vert="horz" lIns="0" tIns="0" rIns="0" bIns="0" anchor="ctr">
            <a:noAutofit/>
          </a:bodyPr>
          <a:lstStyle>
            <a:lvl1pPr algn="l">
              <a:defRPr sz="36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073" y="4608166"/>
            <a:ext cx="1915643" cy="457200"/>
          </a:xfrm>
          <a:prstGeom prst="rect">
            <a:avLst/>
          </a:prstGeom>
        </p:spPr>
      </p:pic>
    </p:spTree>
    <p:extLst>
      <p:ext uri="{BB962C8B-B14F-4D97-AF65-F5344CB8AC3E}">
        <p14:creationId xmlns:p14="http://schemas.microsoft.com/office/powerpoint/2010/main" val="291793097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007708"/>
            <a:ext cx="9144000" cy="3546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86670434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9"/>
            <a:ext cx="8416782" cy="492443"/>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42147919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4"/>
          </p:nvPr>
        </p:nvSpPr>
        <p:spPr>
          <a:xfrm>
            <a:off x="363538" y="1280162"/>
            <a:ext cx="4132262" cy="311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9"/>
            <a:ext cx="8416782" cy="492443"/>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4648060" y="1280162"/>
            <a:ext cx="4132262" cy="311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38683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0"/>
          </p:nvPr>
        </p:nvSpPr>
        <p:spPr>
          <a:xfrm>
            <a:off x="363540" y="1554482"/>
            <a:ext cx="8416925"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166"/>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40" y="1146176"/>
            <a:ext cx="8416924"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09765458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0"/>
          </p:nvPr>
        </p:nvSpPr>
        <p:spPr>
          <a:xfrm>
            <a:off x="363538" y="1554482"/>
            <a:ext cx="4133088"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166"/>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38" y="1146176"/>
            <a:ext cx="4133088"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4647374" y="1554482"/>
            <a:ext cx="4133088"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4647374" y="1146176"/>
            <a:ext cx="4133088"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68735430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121045" y="1007705"/>
            <a:ext cx="2909455" cy="3551595"/>
          </a:xfrm>
        </p:spPr>
        <p:txBody>
          <a:bodyPr/>
          <a:lstStyle/>
          <a:p>
            <a:r>
              <a:rPr lang="en-US"/>
              <a:t>Click icon to add picture</a:t>
            </a:r>
          </a:p>
        </p:txBody>
      </p:sp>
      <p:sp>
        <p:nvSpPr>
          <p:cNvPr id="13" name="Picture Placeholder 12"/>
          <p:cNvSpPr>
            <a:spLocks noGrp="1"/>
          </p:cNvSpPr>
          <p:nvPr>
            <p:ph type="pic" sz="quarter" idx="14"/>
          </p:nvPr>
        </p:nvSpPr>
        <p:spPr>
          <a:xfrm>
            <a:off x="6066255" y="1007705"/>
            <a:ext cx="3075709" cy="3551595"/>
          </a:xfrm>
        </p:spPr>
        <p:txBody>
          <a:bodyPr/>
          <a:lstStyle/>
          <a:p>
            <a:r>
              <a:rPr lang="en-US"/>
              <a:t>Click icon to add picture</a:t>
            </a:r>
          </a:p>
        </p:txBody>
      </p:sp>
      <p:sp>
        <p:nvSpPr>
          <p:cNvPr id="6" name="Picture Placeholder 5"/>
          <p:cNvSpPr>
            <a:spLocks noGrp="1"/>
          </p:cNvSpPr>
          <p:nvPr>
            <p:ph type="pic" sz="quarter" idx="15"/>
          </p:nvPr>
        </p:nvSpPr>
        <p:spPr>
          <a:xfrm>
            <a:off x="2" y="1007705"/>
            <a:ext cx="3075709" cy="3551595"/>
          </a:xfrm>
        </p:spPr>
        <p:txBody>
          <a:bodyPr/>
          <a:lstStyle/>
          <a:p>
            <a:r>
              <a:rPr lang="en-US"/>
              <a:t>Click icon to add picture</a:t>
            </a:r>
            <a:endParaRPr lang="en-US" dirty="0"/>
          </a:p>
        </p:txBody>
      </p:sp>
      <p:sp>
        <p:nvSpPr>
          <p:cNvPr id="2" name="Title 1"/>
          <p:cNvSpPr>
            <a:spLocks noGrp="1"/>
          </p:cNvSpPr>
          <p:nvPr>
            <p:ph type="title" hasCustomPrompt="1"/>
          </p:nvPr>
        </p:nvSpPr>
        <p:spPr>
          <a:xfrm>
            <a:off x="363540" y="440249"/>
            <a:ext cx="8416925" cy="492443"/>
          </a:xfrm>
          <a:prstGeom prst="rect">
            <a:avLst/>
          </a:prstGeom>
        </p:spPr>
        <p:txBody>
          <a:bodyPr vert="horz" wrap="square" lIns="91440" tIns="45720" rIns="91440" bIns="45720" anchor="b" anchorCtr="0">
            <a:spAutoFit/>
          </a:bodyPr>
          <a:lstStyle>
            <a:lvl1pPr algn="l">
              <a:lnSpc>
                <a:spcPct val="100000"/>
              </a:lnSpc>
              <a:defRPr lang="en-US" sz="2600"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07329033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007707"/>
            <a:ext cx="6026727" cy="3551594"/>
          </a:xfrm>
        </p:spPr>
        <p:txBody>
          <a:bodyPr/>
          <a:lstStyle/>
          <a:p>
            <a:r>
              <a:rPr lang="en-US"/>
              <a:t>Click icon to add picture</a:t>
            </a:r>
          </a:p>
        </p:txBody>
      </p:sp>
      <p:sp>
        <p:nvSpPr>
          <p:cNvPr id="4" name="Content Placeholder 3"/>
          <p:cNvSpPr>
            <a:spLocks noGrp="1"/>
          </p:cNvSpPr>
          <p:nvPr>
            <p:ph sz="quarter" idx="13"/>
          </p:nvPr>
        </p:nvSpPr>
        <p:spPr>
          <a:xfrm>
            <a:off x="6069993" y="1008065"/>
            <a:ext cx="3074009" cy="3551237"/>
          </a:xfrm>
          <a:solidFill>
            <a:schemeClr val="accent1"/>
          </a:solidFill>
        </p:spPr>
        <p:txBody>
          <a:bodyPr lIns="182880" rIns="274320" anchor="ctr"/>
          <a:lstStyle>
            <a:lvl1pPr marL="0" indent="0">
              <a:buNone/>
              <a:defRPr sz="22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40" y="440249"/>
            <a:ext cx="8416925" cy="492443"/>
          </a:xfrm>
          <a:prstGeom prst="rect">
            <a:avLst/>
          </a:prstGeom>
        </p:spPr>
        <p:txBody>
          <a:bodyPr vert="horz" wrap="square" lIns="91440" tIns="45720" rIns="91440" bIns="45720" anchor="b" anchorCtr="0">
            <a:spAutoFit/>
          </a:bodyPr>
          <a:lstStyle>
            <a:lvl1pPr algn="l">
              <a:defRPr sz="2600"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724264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007707"/>
            <a:ext cx="6053327" cy="35489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6053327" y="1005841"/>
            <a:ext cx="3099816" cy="3553460"/>
          </a:xfrm>
          <a:solidFill>
            <a:schemeClr val="accent1"/>
          </a:solidFill>
        </p:spPr>
        <p:txBody>
          <a:bodyPr lIns="182880" tIns="91440" rIns="274320" bIns="91440" anchor="ctr" anchorCtr="0"/>
          <a:lstStyle>
            <a:lvl1pPr marL="0" indent="0" algn="l">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363540" y="1280160"/>
            <a:ext cx="5689600" cy="3118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95525288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0" y="3908121"/>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363540" y="1280160"/>
            <a:ext cx="8416925" cy="2424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9634636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0"/>
          </p:nvPr>
        </p:nvSpPr>
        <p:spPr>
          <a:xfrm>
            <a:off x="363539" y="1554481"/>
            <a:ext cx="8416925"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165"/>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39" y="1146176"/>
            <a:ext cx="8416924"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396092812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0" y="3908121"/>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363540" y="1554481"/>
            <a:ext cx="8416925" cy="2203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363540" y="1146176"/>
            <a:ext cx="8234362" cy="352425"/>
          </a:xfrm>
        </p:spPr>
        <p:txBody>
          <a:bodyPr/>
          <a:lstStyle>
            <a:lvl1pPr marL="0" indent="0">
              <a:buNone/>
              <a:defRPr sz="2400">
                <a:solidFill>
                  <a:schemeClr val="accent1"/>
                </a:solidFill>
                <a:latin typeface="+mj-lt"/>
              </a:defRPr>
            </a:lvl1pPr>
            <a:lvl2pPr marL="231764" indent="0">
              <a:buNone/>
              <a:defRPr sz="2400">
                <a:solidFill>
                  <a:schemeClr val="accent1"/>
                </a:solidFill>
                <a:latin typeface="+mj-lt"/>
              </a:defRPr>
            </a:lvl2pPr>
            <a:lvl3pPr marL="457178" indent="0">
              <a:buNone/>
              <a:defRPr sz="2400">
                <a:solidFill>
                  <a:schemeClr val="accent1"/>
                </a:solidFill>
                <a:latin typeface="+mj-lt"/>
              </a:defRPr>
            </a:lvl3pPr>
            <a:lvl4pPr marL="688941" indent="0">
              <a:buNone/>
              <a:defRPr sz="2400">
                <a:solidFill>
                  <a:schemeClr val="accent1"/>
                </a:solidFill>
                <a:latin typeface="+mj-lt"/>
              </a:defRPr>
            </a:lvl4pPr>
            <a:lvl5pPr marL="914355" indent="0">
              <a:buNone/>
              <a:defRPr sz="24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424813782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2589069" y="1007707"/>
            <a:ext cx="6554932"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582017">
              <a:defRPr/>
            </a:pPr>
            <a:endParaRPr lang="en-US" sz="521">
              <a:solidFill>
                <a:srgbClr val="FFFFFF"/>
              </a:solidFill>
            </a:endParaRPr>
          </a:p>
        </p:txBody>
      </p:sp>
      <p:sp>
        <p:nvSpPr>
          <p:cNvPr id="11" name="Text Placeholder 10"/>
          <p:cNvSpPr>
            <a:spLocks noGrp="1"/>
          </p:cNvSpPr>
          <p:nvPr>
            <p:ph type="body" sz="quarter" idx="16"/>
          </p:nvPr>
        </p:nvSpPr>
        <p:spPr>
          <a:xfrm>
            <a:off x="1" y="1007707"/>
            <a:ext cx="2556164" cy="3551594"/>
          </a:xfrm>
          <a:solidFill>
            <a:schemeClr val="accent1"/>
          </a:solidFill>
        </p:spPr>
        <p:txBody>
          <a:bodyPr lIns="274320" tIns="137160" rIns="91440" bIns="182880" anchor="ctr"/>
          <a:lstStyle>
            <a:lvl1pPr marL="0" indent="0" algn="l">
              <a:buClr>
                <a:schemeClr val="bg1"/>
              </a:buClr>
              <a:buNone/>
              <a:defRPr sz="2000">
                <a:solidFill>
                  <a:schemeClr val="bg1"/>
                </a:solidFill>
              </a:defRPr>
            </a:lvl1pPr>
            <a:lvl2pPr marL="169855" indent="0" algn="ctr">
              <a:buClr>
                <a:schemeClr val="bg1"/>
              </a:buClr>
              <a:buNone/>
              <a:defRPr>
                <a:solidFill>
                  <a:schemeClr val="bg1"/>
                </a:solidFill>
              </a:defRPr>
            </a:lvl2pPr>
            <a:lvl3pPr marL="344471"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2699359" y="1554480"/>
            <a:ext cx="6081104" cy="2923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2699361" y="1146176"/>
            <a:ext cx="6001729" cy="352425"/>
          </a:xfrm>
        </p:spPr>
        <p:txBody>
          <a:bodyPr/>
          <a:lstStyle>
            <a:lvl1pPr marL="0" indent="0">
              <a:buNone/>
              <a:defRPr sz="2400">
                <a:solidFill>
                  <a:schemeClr val="accent1"/>
                </a:solidFill>
                <a:latin typeface="+mj-lt"/>
              </a:defRPr>
            </a:lvl1pPr>
            <a:lvl2pPr marL="231764" indent="0">
              <a:buNone/>
              <a:defRPr sz="2400">
                <a:solidFill>
                  <a:schemeClr val="accent1"/>
                </a:solidFill>
                <a:latin typeface="+mj-lt"/>
              </a:defRPr>
            </a:lvl2pPr>
            <a:lvl3pPr marL="457178" indent="0">
              <a:buNone/>
              <a:defRPr sz="2400">
                <a:solidFill>
                  <a:schemeClr val="accent1"/>
                </a:solidFill>
                <a:latin typeface="+mj-lt"/>
              </a:defRPr>
            </a:lvl3pPr>
            <a:lvl4pPr marL="688941" indent="0">
              <a:buNone/>
              <a:defRPr sz="2400">
                <a:solidFill>
                  <a:schemeClr val="accent1"/>
                </a:solidFill>
                <a:latin typeface="+mj-lt"/>
              </a:defRPr>
            </a:lvl4pPr>
            <a:lvl5pPr marL="914355" indent="0">
              <a:buNone/>
              <a:defRPr sz="24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5144703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613565" y="1007708"/>
            <a:ext cx="2244436" cy="3552663"/>
          </a:xfrm>
        </p:spPr>
        <p:txBody>
          <a:bodyPr/>
          <a:lstStyle/>
          <a:p>
            <a:r>
              <a:rPr lang="en-US"/>
              <a:t>Click icon to add picture</a:t>
            </a:r>
          </a:p>
        </p:txBody>
      </p:sp>
      <p:sp>
        <p:nvSpPr>
          <p:cNvPr id="6" name="Picture Placeholder 5"/>
          <p:cNvSpPr>
            <a:spLocks noGrp="1"/>
          </p:cNvSpPr>
          <p:nvPr>
            <p:ph type="pic" sz="quarter" idx="12"/>
          </p:nvPr>
        </p:nvSpPr>
        <p:spPr>
          <a:xfrm>
            <a:off x="1" y="2833070"/>
            <a:ext cx="2265218" cy="1727301"/>
          </a:xfrm>
        </p:spPr>
        <p:txBody>
          <a:bodyPr/>
          <a:lstStyle/>
          <a:p>
            <a:r>
              <a:rPr lang="en-US"/>
              <a:t>Click icon to add picture</a:t>
            </a:r>
          </a:p>
        </p:txBody>
      </p:sp>
      <p:sp>
        <p:nvSpPr>
          <p:cNvPr id="8" name="Picture Placeholder 7"/>
          <p:cNvSpPr>
            <a:spLocks noGrp="1"/>
          </p:cNvSpPr>
          <p:nvPr>
            <p:ph type="pic" sz="quarter" idx="13"/>
          </p:nvPr>
        </p:nvSpPr>
        <p:spPr>
          <a:xfrm>
            <a:off x="0" y="1007707"/>
            <a:ext cx="4572000" cy="1784480"/>
          </a:xfrm>
        </p:spPr>
        <p:txBody>
          <a:bodyPr/>
          <a:lstStyle/>
          <a:p>
            <a:r>
              <a:rPr lang="en-US"/>
              <a:t>Click icon to add picture</a:t>
            </a:r>
          </a:p>
        </p:txBody>
      </p:sp>
      <p:sp>
        <p:nvSpPr>
          <p:cNvPr id="10" name="Picture Placeholder 9"/>
          <p:cNvSpPr>
            <a:spLocks noGrp="1"/>
          </p:cNvSpPr>
          <p:nvPr>
            <p:ph type="pic" sz="quarter" idx="14"/>
          </p:nvPr>
        </p:nvSpPr>
        <p:spPr>
          <a:xfrm>
            <a:off x="6891543" y="2833069"/>
            <a:ext cx="2244436" cy="1726232"/>
          </a:xfrm>
        </p:spPr>
        <p:txBody>
          <a:bodyPr/>
          <a:lstStyle/>
          <a:p>
            <a:r>
              <a:rPr lang="en-US"/>
              <a:t>Click icon to add picture</a:t>
            </a:r>
          </a:p>
        </p:txBody>
      </p:sp>
      <p:sp>
        <p:nvSpPr>
          <p:cNvPr id="12" name="Picture Placeholder 11"/>
          <p:cNvSpPr>
            <a:spLocks noGrp="1"/>
          </p:cNvSpPr>
          <p:nvPr>
            <p:ph type="pic" sz="quarter" idx="15"/>
          </p:nvPr>
        </p:nvSpPr>
        <p:spPr>
          <a:xfrm>
            <a:off x="6889722" y="1007707"/>
            <a:ext cx="2244436" cy="1784480"/>
          </a:xfrm>
        </p:spPr>
        <p:txBody>
          <a:bodyPr/>
          <a:lstStyle/>
          <a:p>
            <a:r>
              <a:rPr lang="en-US"/>
              <a:t>Click icon to add picture</a:t>
            </a:r>
          </a:p>
        </p:txBody>
      </p:sp>
      <p:sp>
        <p:nvSpPr>
          <p:cNvPr id="16" name="Picture Placeholder 15"/>
          <p:cNvSpPr>
            <a:spLocks noGrp="1"/>
          </p:cNvSpPr>
          <p:nvPr>
            <p:ph type="pic" sz="quarter" idx="17"/>
          </p:nvPr>
        </p:nvSpPr>
        <p:spPr>
          <a:xfrm>
            <a:off x="2306782" y="2833069"/>
            <a:ext cx="2265218" cy="1726232"/>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296687916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007707"/>
            <a:ext cx="9144000" cy="3551594"/>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78319514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1739034" y="1173689"/>
            <a:ext cx="2763982" cy="2561253"/>
          </a:xfrm>
        </p:spPr>
        <p:txBody>
          <a:bodyPr/>
          <a:lstStyle/>
          <a:p>
            <a:r>
              <a:rPr lang="en-US"/>
              <a:t>Click icon to add picture</a:t>
            </a:r>
          </a:p>
        </p:txBody>
      </p:sp>
      <p:sp>
        <p:nvSpPr>
          <p:cNvPr id="11" name="Picture Placeholder 10"/>
          <p:cNvSpPr>
            <a:spLocks noGrp="1"/>
          </p:cNvSpPr>
          <p:nvPr>
            <p:ph type="pic" sz="quarter" idx="15"/>
          </p:nvPr>
        </p:nvSpPr>
        <p:spPr>
          <a:xfrm>
            <a:off x="4655127" y="1173689"/>
            <a:ext cx="2763982" cy="2561253"/>
          </a:xfrm>
        </p:spPr>
        <p:txBody>
          <a:bodyPr/>
          <a:lstStyle/>
          <a:p>
            <a:r>
              <a:rPr lang="en-US"/>
              <a:t>Click icon to add picture</a:t>
            </a:r>
          </a:p>
        </p:txBody>
      </p:sp>
      <p:sp>
        <p:nvSpPr>
          <p:cNvPr id="13" name="Text Placeholder 12"/>
          <p:cNvSpPr>
            <a:spLocks noGrp="1"/>
          </p:cNvSpPr>
          <p:nvPr>
            <p:ph type="body" sz="quarter" idx="16"/>
          </p:nvPr>
        </p:nvSpPr>
        <p:spPr>
          <a:xfrm>
            <a:off x="1739036" y="3734944"/>
            <a:ext cx="2763693" cy="671804"/>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4655417" y="3734944"/>
            <a:ext cx="2763693" cy="671804"/>
          </a:xfrm>
          <a:solidFill>
            <a:schemeClr val="accent1"/>
          </a:solidFill>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021950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007707"/>
            <a:ext cx="3034145" cy="3551594"/>
          </a:xfrm>
        </p:spPr>
        <p:txBody>
          <a:bodyPr/>
          <a:lstStyle/>
          <a:p>
            <a:r>
              <a:rPr lang="en-US"/>
              <a:t>Click icon to add picture</a:t>
            </a:r>
          </a:p>
        </p:txBody>
      </p:sp>
      <p:sp>
        <p:nvSpPr>
          <p:cNvPr id="12" name="Picture Placeholder 7"/>
          <p:cNvSpPr>
            <a:spLocks noGrp="1"/>
          </p:cNvSpPr>
          <p:nvPr>
            <p:ph type="pic" sz="quarter" idx="15"/>
          </p:nvPr>
        </p:nvSpPr>
        <p:spPr>
          <a:xfrm>
            <a:off x="6109857" y="1007707"/>
            <a:ext cx="3034145" cy="3551594"/>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3063240" y="1005841"/>
            <a:ext cx="3017520" cy="3553460"/>
          </a:xfrm>
          <a:solidFill>
            <a:schemeClr val="accent1"/>
          </a:solidFill>
        </p:spPr>
        <p:txBody>
          <a:bodyPr lIns="182880" tIns="182880" rIns="182880" bIns="182880" anchor="ctr" anchorCtr="0"/>
          <a:lstStyle>
            <a:lvl1pPr marL="0" indent="0" algn="l">
              <a:spcBef>
                <a:spcPts val="545"/>
              </a:spcBef>
              <a:buNone/>
              <a:defRPr sz="2000"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1840573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007707"/>
            <a:ext cx="600445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6048301" y="1007417"/>
            <a:ext cx="3096491" cy="2863127"/>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6048299" y="3870544"/>
            <a:ext cx="3096096" cy="688759"/>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363539" y="1280162"/>
            <a:ext cx="5640921" cy="3172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559485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3140023" y="1007707"/>
            <a:ext cx="600397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308" y="1007417"/>
            <a:ext cx="3096491" cy="2866085"/>
          </a:xfrm>
        </p:spPr>
        <p:txBody>
          <a:bodyPr/>
          <a:lstStyle/>
          <a:p>
            <a:r>
              <a:rPr lang="en-US"/>
              <a:t>Click icon to add picture</a:t>
            </a:r>
          </a:p>
        </p:txBody>
      </p:sp>
      <p:sp>
        <p:nvSpPr>
          <p:cNvPr id="10" name="Text Placeholder 12"/>
          <p:cNvSpPr>
            <a:spLocks noGrp="1"/>
          </p:cNvSpPr>
          <p:nvPr>
            <p:ph type="body" sz="quarter" idx="16"/>
          </p:nvPr>
        </p:nvSpPr>
        <p:spPr>
          <a:xfrm>
            <a:off x="-310" y="3873500"/>
            <a:ext cx="3096096" cy="685800"/>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3225453" y="1280162"/>
            <a:ext cx="5555011" cy="3222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168320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4957128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0359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ubtitle and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0"/>
          </p:nvPr>
        </p:nvSpPr>
        <p:spPr>
          <a:xfrm>
            <a:off x="363538" y="1554481"/>
            <a:ext cx="4133088"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165"/>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38" y="1146176"/>
            <a:ext cx="4133088"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
        <p:nvSpPr>
          <p:cNvPr id="6" name="Content Placeholder 3"/>
          <p:cNvSpPr>
            <a:spLocks noGrp="1"/>
          </p:cNvSpPr>
          <p:nvPr>
            <p:ph sz="quarter" idx="12"/>
          </p:nvPr>
        </p:nvSpPr>
        <p:spPr>
          <a:xfrm>
            <a:off x="4647374" y="1554481"/>
            <a:ext cx="4133088"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4647374" y="1146176"/>
            <a:ext cx="4133088"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660903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9334D819-9F07-4261-B09B-9E467E5D9002}" type="datetimeFigureOut">
              <a:rPr lang="en-US" dirty="0"/>
              <a:pPr/>
              <a:t>5/23/2023</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Tree>
    <p:extLst>
      <p:ext uri="{BB962C8B-B14F-4D97-AF65-F5344CB8AC3E}">
        <p14:creationId xmlns:p14="http://schemas.microsoft.com/office/powerpoint/2010/main" val="4149295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8543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590888"/>
            <a:ext cx="6619245" cy="553998"/>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7281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3160"/>
            <a:ext cx="3008313" cy="32316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5998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2339"/>
            <a:ext cx="5486400" cy="32316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7911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6408" y="2205076"/>
            <a:ext cx="6340430" cy="553998"/>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5920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33"/>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33"/>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33"/>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33"/>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3"/>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extLst>
      <p:ext uri="{BB962C8B-B14F-4D97-AF65-F5344CB8AC3E}">
        <p14:creationId xmlns:p14="http://schemas.microsoft.com/office/powerpoint/2010/main" val="3752775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7"/>
        <p:cNvGrpSpPr/>
        <p:nvPr/>
      </p:nvGrpSpPr>
      <p:grpSpPr>
        <a:xfrm>
          <a:off x="0" y="0"/>
          <a:ext cx="0" cy="0"/>
          <a:chOff x="0" y="0"/>
          <a:chExt cx="0" cy="0"/>
        </a:xfrm>
      </p:grpSpPr>
      <p:sp>
        <p:nvSpPr>
          <p:cNvPr id="18" name="Google Shape;18;p34"/>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b="0" i="0" u="none" strike="noStrike" cap="none">
              <a:solidFill>
                <a:srgbClr val="FFFFFF"/>
              </a:solidFill>
              <a:latin typeface="Arial"/>
              <a:ea typeface="Arial"/>
              <a:cs typeface="Arial"/>
              <a:sym typeface="Arial"/>
            </a:endParaRPr>
          </a:p>
        </p:txBody>
      </p:sp>
      <p:sp>
        <p:nvSpPr>
          <p:cNvPr id="19" name="Google Shape;19;p34"/>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34"/>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extLst>
      <p:ext uri="{BB962C8B-B14F-4D97-AF65-F5344CB8AC3E}">
        <p14:creationId xmlns:p14="http://schemas.microsoft.com/office/powerpoint/2010/main" val="421675433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5"/>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3" name="Google Shape;23;p3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570494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4"/>
        <p:cNvGrpSpPr/>
        <p:nvPr/>
      </p:nvGrpSpPr>
      <p:grpSpPr>
        <a:xfrm>
          <a:off x="0" y="0"/>
          <a:ext cx="0" cy="0"/>
          <a:chOff x="0" y="0"/>
          <a:chExt cx="0" cy="0"/>
        </a:xfrm>
      </p:grpSpPr>
      <p:sp>
        <p:nvSpPr>
          <p:cNvPr id="25" name="Google Shape;25;p36"/>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6" name="Google Shape;26;p3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 name="Google Shape;27;p36"/>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802726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121044" y="1007705"/>
            <a:ext cx="2909455" cy="3551595"/>
          </a:xfrm>
        </p:spPr>
        <p:txBody>
          <a:bodyPr/>
          <a:lstStyle/>
          <a:p>
            <a:r>
              <a:rPr lang="en-US"/>
              <a:t>Click icon to add picture</a:t>
            </a:r>
          </a:p>
        </p:txBody>
      </p:sp>
      <p:sp>
        <p:nvSpPr>
          <p:cNvPr id="13" name="Picture Placeholder 12"/>
          <p:cNvSpPr>
            <a:spLocks noGrp="1"/>
          </p:cNvSpPr>
          <p:nvPr>
            <p:ph type="pic" sz="quarter" idx="14"/>
          </p:nvPr>
        </p:nvSpPr>
        <p:spPr>
          <a:xfrm>
            <a:off x="6066254" y="1007705"/>
            <a:ext cx="3075709" cy="3551595"/>
          </a:xfrm>
        </p:spPr>
        <p:txBody>
          <a:bodyPr/>
          <a:lstStyle/>
          <a:p>
            <a:r>
              <a:rPr lang="en-US"/>
              <a:t>Click icon to add picture</a:t>
            </a:r>
          </a:p>
        </p:txBody>
      </p:sp>
      <p:sp>
        <p:nvSpPr>
          <p:cNvPr id="6" name="Picture Placeholder 5"/>
          <p:cNvSpPr>
            <a:spLocks noGrp="1"/>
          </p:cNvSpPr>
          <p:nvPr>
            <p:ph type="pic" sz="quarter" idx="15"/>
          </p:nvPr>
        </p:nvSpPr>
        <p:spPr>
          <a:xfrm>
            <a:off x="1" y="1007705"/>
            <a:ext cx="3075709" cy="3551595"/>
          </a:xfrm>
        </p:spPr>
        <p:txBody>
          <a:bodyPr/>
          <a:lstStyle/>
          <a:p>
            <a:r>
              <a:rPr lang="en-US"/>
              <a:t>Click icon to add picture</a:t>
            </a:r>
            <a:endParaRPr lang="en-US" dirty="0"/>
          </a:p>
        </p:txBody>
      </p:sp>
      <p:sp>
        <p:nvSpPr>
          <p:cNvPr id="2" name="Title 1"/>
          <p:cNvSpPr>
            <a:spLocks noGrp="1"/>
          </p:cNvSpPr>
          <p:nvPr>
            <p:ph type="title" hasCustomPrompt="1"/>
          </p:nvPr>
        </p:nvSpPr>
        <p:spPr>
          <a:xfrm>
            <a:off x="363539" y="440247"/>
            <a:ext cx="8416925" cy="492443"/>
          </a:xfrm>
          <a:prstGeom prst="rect">
            <a:avLst/>
          </a:prstGeom>
        </p:spPr>
        <p:txBody>
          <a:bodyPr vert="horz" wrap="square" lIns="91440" tIns="45720" rIns="91440" bIns="45720" anchor="b" anchorCtr="0">
            <a:spAutoFit/>
          </a:bodyPr>
          <a:lstStyle>
            <a:lvl1pPr algn="l">
              <a:lnSpc>
                <a:spcPct val="100000"/>
              </a:lnSpc>
              <a:defRPr lang="en-US" sz="2600"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414785141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37"/>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 name="Google Shape;30;p3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5370272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38"/>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3" name="Google Shape;33;p38"/>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 name="Google Shape;34;p3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186006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36"/>
        <p:cNvGrpSpPr/>
        <p:nvPr/>
      </p:nvGrpSpPr>
      <p:grpSpPr>
        <a:xfrm>
          <a:off x="0" y="0"/>
          <a:ext cx="0" cy="0"/>
          <a:chOff x="0" y="0"/>
          <a:chExt cx="0" cy="0"/>
        </a:xfrm>
      </p:grpSpPr>
      <p:sp>
        <p:nvSpPr>
          <p:cNvPr id="37" name="Google Shape;37;p3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8" name="Google Shape;38;p39"/>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9" name="Google Shape;39;p3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6882338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41"/>
        <p:cNvGrpSpPr/>
        <p:nvPr/>
      </p:nvGrpSpPr>
      <p:grpSpPr>
        <a:xfrm>
          <a:off x="0" y="0"/>
          <a:ext cx="0" cy="0"/>
          <a:chOff x="0" y="0"/>
          <a:chExt cx="0" cy="0"/>
        </a:xfrm>
      </p:grpSpPr>
      <p:sp>
        <p:nvSpPr>
          <p:cNvPr id="42" name="Google Shape;42;p4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 name="Google Shape;43;p40"/>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 name="Google Shape;44;p4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 name="Google Shape;46;p40"/>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 name="Google Shape;47;p4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5088419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48"/>
        <p:cNvGrpSpPr/>
        <p:nvPr/>
      </p:nvGrpSpPr>
      <p:grpSpPr>
        <a:xfrm>
          <a:off x="0" y="0"/>
          <a:ext cx="0" cy="0"/>
          <a:chOff x="0" y="0"/>
          <a:chExt cx="0" cy="0"/>
        </a:xfrm>
      </p:grpSpPr>
      <p:sp>
        <p:nvSpPr>
          <p:cNvPr id="49" name="Google Shape;49;p41"/>
          <p:cNvSpPr>
            <a:spLocks noGrp="1"/>
          </p:cNvSpPr>
          <p:nvPr>
            <p:ph type="pic" idx="2"/>
          </p:nvPr>
        </p:nvSpPr>
        <p:spPr>
          <a:xfrm>
            <a:off x="3121044" y="1007705"/>
            <a:ext cx="2909455" cy="355159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50" name="Google Shape;50;p41"/>
          <p:cNvSpPr>
            <a:spLocks noGrp="1"/>
          </p:cNvSpPr>
          <p:nvPr>
            <p:ph type="pic" idx="3"/>
          </p:nvPr>
        </p:nvSpPr>
        <p:spPr>
          <a:xfrm>
            <a:off x="6066254" y="1007705"/>
            <a:ext cx="3075709" cy="355159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51" name="Google Shape;51;p41"/>
          <p:cNvSpPr>
            <a:spLocks noGrp="1"/>
          </p:cNvSpPr>
          <p:nvPr>
            <p:ph type="pic" idx="4"/>
          </p:nvPr>
        </p:nvSpPr>
        <p:spPr>
          <a:xfrm>
            <a:off x="1" y="1007705"/>
            <a:ext cx="3075709" cy="355159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52" name="Google Shape;52;p41"/>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9275895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53"/>
        <p:cNvGrpSpPr/>
        <p:nvPr/>
      </p:nvGrpSpPr>
      <p:grpSpPr>
        <a:xfrm>
          <a:off x="0" y="0"/>
          <a:ext cx="0" cy="0"/>
          <a:chOff x="0" y="0"/>
          <a:chExt cx="0" cy="0"/>
        </a:xfrm>
      </p:grpSpPr>
      <p:sp>
        <p:nvSpPr>
          <p:cNvPr id="54" name="Google Shape;54;p42"/>
          <p:cNvSpPr>
            <a:spLocks noGrp="1"/>
          </p:cNvSpPr>
          <p:nvPr>
            <p:ph type="pic" idx="2"/>
          </p:nvPr>
        </p:nvSpPr>
        <p:spPr>
          <a:xfrm>
            <a:off x="1" y="1007707"/>
            <a:ext cx="6026727" cy="355159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55" name="Google Shape;55;p42"/>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6" name="Google Shape;56;p4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6728825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57"/>
        <p:cNvGrpSpPr/>
        <p:nvPr/>
      </p:nvGrpSpPr>
      <p:grpSpPr>
        <a:xfrm>
          <a:off x="0" y="0"/>
          <a:ext cx="0" cy="0"/>
          <a:chOff x="0" y="0"/>
          <a:chExt cx="0" cy="0"/>
        </a:xfrm>
      </p:grpSpPr>
      <p:sp>
        <p:nvSpPr>
          <p:cNvPr id="58" name="Google Shape;58;p43"/>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59" name="Google Shape;59;p4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0" name="Google Shape;60;p43"/>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1" name="Google Shape;61;p4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2459643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62"/>
        <p:cNvGrpSpPr/>
        <p:nvPr/>
      </p:nvGrpSpPr>
      <p:grpSpPr>
        <a:xfrm>
          <a:off x="0" y="0"/>
          <a:ext cx="0" cy="0"/>
          <a:chOff x="0" y="0"/>
          <a:chExt cx="0" cy="0"/>
        </a:xfrm>
      </p:grpSpPr>
      <p:sp>
        <p:nvSpPr>
          <p:cNvPr id="63" name="Google Shape;63;p44"/>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64" name="Google Shape;64;p44"/>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5" name="Google Shape;65;p44"/>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6" name="Google Shape;66;p4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5370990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67"/>
        <p:cNvGrpSpPr/>
        <p:nvPr/>
      </p:nvGrpSpPr>
      <p:grpSpPr>
        <a:xfrm>
          <a:off x="0" y="0"/>
          <a:ext cx="0" cy="0"/>
          <a:chOff x="0" y="0"/>
          <a:chExt cx="0" cy="0"/>
        </a:xfrm>
      </p:grpSpPr>
      <p:sp>
        <p:nvSpPr>
          <p:cNvPr id="68" name="Google Shape;68;p4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69" name="Google Shape;69;p45"/>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0" name="Google Shape;70;p45"/>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1" name="Google Shape;71;p4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5"/>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5235397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73"/>
        <p:cNvGrpSpPr/>
        <p:nvPr/>
      </p:nvGrpSpPr>
      <p:grpSpPr>
        <a:xfrm>
          <a:off x="0" y="0"/>
          <a:ext cx="0" cy="0"/>
          <a:chOff x="0" y="0"/>
          <a:chExt cx="0" cy="0"/>
        </a:xfrm>
      </p:grpSpPr>
      <p:sp>
        <p:nvSpPr>
          <p:cNvPr id="74" name="Google Shape;74;p46"/>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5" name="Google Shape;75;p46"/>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6" name="Google Shape;76;p46"/>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7" name="Google Shape;77;p4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6"/>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224536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 y="1007707"/>
            <a:ext cx="6026727" cy="3551594"/>
          </a:xfrm>
        </p:spPr>
        <p:txBody>
          <a:bodyPr/>
          <a:lstStyle/>
          <a:p>
            <a:r>
              <a:rPr lang="en-US"/>
              <a:t>Click icon to add picture</a:t>
            </a:r>
          </a:p>
        </p:txBody>
      </p:sp>
      <p:sp>
        <p:nvSpPr>
          <p:cNvPr id="4" name="Content Placeholder 3"/>
          <p:cNvSpPr>
            <a:spLocks noGrp="1"/>
          </p:cNvSpPr>
          <p:nvPr>
            <p:ph sz="quarter" idx="13"/>
          </p:nvPr>
        </p:nvSpPr>
        <p:spPr>
          <a:xfrm>
            <a:off x="6069992" y="1008064"/>
            <a:ext cx="3074009" cy="3551237"/>
          </a:xfrm>
          <a:solidFill>
            <a:schemeClr val="accent1"/>
          </a:solidFill>
        </p:spPr>
        <p:txBody>
          <a:bodyPr lIns="182880" rIns="274320" anchor="ctr"/>
          <a:lstStyle>
            <a:lvl1pPr marL="0" indent="0">
              <a:buNone/>
              <a:defRPr sz="22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247"/>
            <a:ext cx="8416925" cy="492443"/>
          </a:xfrm>
          <a:prstGeom prst="rect">
            <a:avLst/>
          </a:prstGeom>
        </p:spPr>
        <p:txBody>
          <a:bodyPr vert="horz" wrap="square" lIns="91440" tIns="45720" rIns="91440" bIns="45720" anchor="b" anchorCtr="0">
            <a:spAutoFit/>
          </a:bodyPr>
          <a:lstStyle>
            <a:lvl1pPr algn="l">
              <a:defRPr sz="2600"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44335499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79"/>
        <p:cNvGrpSpPr/>
        <p:nvPr/>
      </p:nvGrpSpPr>
      <p:grpSpPr>
        <a:xfrm>
          <a:off x="0" y="0"/>
          <a:ext cx="0" cy="0"/>
          <a:chOff x="0" y="0"/>
          <a:chExt cx="0" cy="0"/>
        </a:xfrm>
      </p:grpSpPr>
      <p:sp>
        <p:nvSpPr>
          <p:cNvPr id="80" name="Google Shape;80;p47"/>
          <p:cNvSpPr>
            <a:spLocks noGrp="1"/>
          </p:cNvSpPr>
          <p:nvPr>
            <p:ph type="pic" idx="2"/>
          </p:nvPr>
        </p:nvSpPr>
        <p:spPr>
          <a:xfrm>
            <a:off x="4613565" y="1007707"/>
            <a:ext cx="2244436" cy="3552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1" name="Google Shape;81;p47"/>
          <p:cNvSpPr>
            <a:spLocks noGrp="1"/>
          </p:cNvSpPr>
          <p:nvPr>
            <p:ph type="pic" idx="3"/>
          </p:nvPr>
        </p:nvSpPr>
        <p:spPr>
          <a:xfrm>
            <a:off x="1" y="2833069"/>
            <a:ext cx="2265218" cy="17273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2" name="Google Shape;82;p47"/>
          <p:cNvSpPr>
            <a:spLocks noGrp="1"/>
          </p:cNvSpPr>
          <p:nvPr>
            <p:ph type="pic" idx="4"/>
          </p:nvPr>
        </p:nvSpPr>
        <p:spPr>
          <a:xfrm>
            <a:off x="0" y="1007707"/>
            <a:ext cx="4572000" cy="17844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3" name="Google Shape;83;p47"/>
          <p:cNvSpPr>
            <a:spLocks noGrp="1"/>
          </p:cNvSpPr>
          <p:nvPr>
            <p:ph type="pic" idx="5"/>
          </p:nvPr>
        </p:nvSpPr>
        <p:spPr>
          <a:xfrm>
            <a:off x="6891543" y="2833069"/>
            <a:ext cx="2244436" cy="17262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4" name="Google Shape;84;p47"/>
          <p:cNvSpPr>
            <a:spLocks noGrp="1"/>
          </p:cNvSpPr>
          <p:nvPr>
            <p:ph type="pic" idx="6"/>
          </p:nvPr>
        </p:nvSpPr>
        <p:spPr>
          <a:xfrm>
            <a:off x="6889721" y="1007707"/>
            <a:ext cx="2244436" cy="17844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5" name="Google Shape;85;p47"/>
          <p:cNvSpPr>
            <a:spLocks noGrp="1"/>
          </p:cNvSpPr>
          <p:nvPr>
            <p:ph type="pic" idx="7"/>
          </p:nvPr>
        </p:nvSpPr>
        <p:spPr>
          <a:xfrm>
            <a:off x="2306782" y="2833069"/>
            <a:ext cx="2265218" cy="17262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6" name="Google Shape;86;p4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4205397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87"/>
        <p:cNvGrpSpPr/>
        <p:nvPr/>
      </p:nvGrpSpPr>
      <p:grpSpPr>
        <a:xfrm>
          <a:off x="0" y="0"/>
          <a:ext cx="0" cy="0"/>
          <a:chOff x="0" y="0"/>
          <a:chExt cx="0" cy="0"/>
        </a:xfrm>
      </p:grpSpPr>
      <p:sp>
        <p:nvSpPr>
          <p:cNvPr id="88" name="Google Shape;88;p48"/>
          <p:cNvSpPr>
            <a:spLocks noGrp="1"/>
          </p:cNvSpPr>
          <p:nvPr>
            <p:ph type="pic" idx="2"/>
          </p:nvPr>
        </p:nvSpPr>
        <p:spPr>
          <a:xfrm>
            <a:off x="0" y="1007707"/>
            <a:ext cx="9144000" cy="3551594"/>
          </a:xfrm>
          <a:prstGeom prst="rect">
            <a:avLst/>
          </a:prstGeom>
          <a:noFill/>
          <a:ln>
            <a:noFill/>
          </a:ln>
        </p:spPr>
        <p:txBody>
          <a:bodyPr spcFirstLastPara="1" wrap="square" lIns="0" tIns="0" rIns="0" bIns="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89" name="Google Shape;89;p4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86448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90"/>
        <p:cNvGrpSpPr/>
        <p:nvPr/>
      </p:nvGrpSpPr>
      <p:grpSpPr>
        <a:xfrm>
          <a:off x="0" y="0"/>
          <a:ext cx="0" cy="0"/>
          <a:chOff x="0" y="0"/>
          <a:chExt cx="0" cy="0"/>
        </a:xfrm>
      </p:grpSpPr>
      <p:sp>
        <p:nvSpPr>
          <p:cNvPr id="91" name="Google Shape;91;p4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92" name="Google Shape;92;p49"/>
          <p:cNvSpPr>
            <a:spLocks noGrp="1"/>
          </p:cNvSpPr>
          <p:nvPr>
            <p:ph type="pic" idx="2"/>
          </p:nvPr>
        </p:nvSpPr>
        <p:spPr>
          <a:xfrm>
            <a:off x="1739034" y="1173689"/>
            <a:ext cx="2763982" cy="256125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3" name="Google Shape;93;p49"/>
          <p:cNvSpPr>
            <a:spLocks noGrp="1"/>
          </p:cNvSpPr>
          <p:nvPr>
            <p:ph type="pic" idx="3"/>
          </p:nvPr>
        </p:nvSpPr>
        <p:spPr>
          <a:xfrm>
            <a:off x="4655127" y="1173689"/>
            <a:ext cx="2763982" cy="256125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4" name="Google Shape;94;p49"/>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5" name="Google Shape;95;p49"/>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6" name="Google Shape;96;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2917299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97"/>
        <p:cNvGrpSpPr/>
        <p:nvPr/>
      </p:nvGrpSpPr>
      <p:grpSpPr>
        <a:xfrm>
          <a:off x="0" y="0"/>
          <a:ext cx="0" cy="0"/>
          <a:chOff x="0" y="0"/>
          <a:chExt cx="0" cy="0"/>
        </a:xfrm>
      </p:grpSpPr>
      <p:sp>
        <p:nvSpPr>
          <p:cNvPr id="98" name="Google Shape;98;p50"/>
          <p:cNvSpPr>
            <a:spLocks noGrp="1"/>
          </p:cNvSpPr>
          <p:nvPr>
            <p:ph type="pic" idx="2"/>
          </p:nvPr>
        </p:nvSpPr>
        <p:spPr>
          <a:xfrm>
            <a:off x="1" y="1007707"/>
            <a:ext cx="3034145" cy="355159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9" name="Google Shape;99;p50"/>
          <p:cNvSpPr>
            <a:spLocks noGrp="1"/>
          </p:cNvSpPr>
          <p:nvPr>
            <p:ph type="pic" idx="3"/>
          </p:nvPr>
        </p:nvSpPr>
        <p:spPr>
          <a:xfrm>
            <a:off x="6109856" y="1007707"/>
            <a:ext cx="3034145" cy="355159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00" name="Google Shape;100;p50"/>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1" name="Google Shape;101;p5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9073834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102"/>
        <p:cNvGrpSpPr/>
        <p:nvPr/>
      </p:nvGrpSpPr>
      <p:grpSpPr>
        <a:xfrm>
          <a:off x="0" y="0"/>
          <a:ext cx="0" cy="0"/>
          <a:chOff x="0" y="0"/>
          <a:chExt cx="0" cy="0"/>
        </a:xfrm>
      </p:grpSpPr>
      <p:sp>
        <p:nvSpPr>
          <p:cNvPr id="103" name="Google Shape;103;p51"/>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04" name="Google Shape;104;p51"/>
          <p:cNvSpPr>
            <a:spLocks noGrp="1"/>
          </p:cNvSpPr>
          <p:nvPr>
            <p:ph type="pic" idx="2"/>
          </p:nvPr>
        </p:nvSpPr>
        <p:spPr>
          <a:xfrm>
            <a:off x="6048300" y="1007416"/>
            <a:ext cx="3096491" cy="286312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05" name="Google Shape;105;p51"/>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6" name="Google Shape;106;p51"/>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7" name="Google Shape;107;p5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7435454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08"/>
        <p:cNvGrpSpPr/>
        <p:nvPr/>
      </p:nvGrpSpPr>
      <p:grpSpPr>
        <a:xfrm>
          <a:off x="0" y="0"/>
          <a:ext cx="0" cy="0"/>
          <a:chOff x="0" y="0"/>
          <a:chExt cx="0" cy="0"/>
        </a:xfrm>
      </p:grpSpPr>
      <p:sp>
        <p:nvSpPr>
          <p:cNvPr id="109" name="Google Shape;109;p52"/>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10" name="Google Shape;110;p52"/>
          <p:cNvSpPr>
            <a:spLocks noGrp="1"/>
          </p:cNvSpPr>
          <p:nvPr>
            <p:ph type="pic" idx="2"/>
          </p:nvPr>
        </p:nvSpPr>
        <p:spPr>
          <a:xfrm>
            <a:off x="-309" y="1007416"/>
            <a:ext cx="3096491" cy="286608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R="0" lvl="5"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R="0" lvl="6"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R="0" lvl="7"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R="0" lvl="8"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11" name="Google Shape;111;p52"/>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2" name="Google Shape;112;p52"/>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3" name="Google Shape;113;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3054029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114"/>
        <p:cNvGrpSpPr/>
        <p:nvPr/>
      </p:nvGrpSpPr>
      <p:grpSpPr>
        <a:xfrm>
          <a:off x="0" y="0"/>
          <a:ext cx="0" cy="0"/>
          <a:chOff x="0" y="0"/>
          <a:chExt cx="0" cy="0"/>
        </a:xfrm>
      </p:grpSpPr>
      <p:sp>
        <p:nvSpPr>
          <p:cNvPr id="115" name="Google Shape;115;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5210139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6"/>
        <p:cNvGrpSpPr/>
        <p:nvPr/>
      </p:nvGrpSpPr>
      <p:grpSpPr>
        <a:xfrm>
          <a:off x="0" y="0"/>
          <a:ext cx="0" cy="0"/>
          <a:chOff x="0" y="0"/>
          <a:chExt cx="0" cy="0"/>
        </a:xfrm>
      </p:grpSpPr>
    </p:spTree>
    <p:extLst>
      <p:ext uri="{BB962C8B-B14F-4D97-AF65-F5344CB8AC3E}">
        <p14:creationId xmlns:p14="http://schemas.microsoft.com/office/powerpoint/2010/main" val="7830159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5.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heme" Target="../theme/theme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image" Target="../media/image1.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theme" Target="../theme/theme4.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4155948" y="4690608"/>
            <a:ext cx="832104" cy="273844"/>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582031">
              <a:defRPr/>
            </a:pPr>
            <a:fld id="{5909AF01-7EFE-4A29-B021-8BA707099C41}" type="slidenum">
              <a:rPr lang="en-US" sz="700">
                <a:solidFill>
                  <a:srgbClr val="716F73"/>
                </a:solidFill>
                <a:latin typeface="Arial"/>
              </a:rPr>
              <a:pPr defTabSz="582031">
                <a:defRPr/>
              </a:pPr>
              <a:t>‹#›</a:t>
            </a:fld>
            <a:endParaRPr lang="en-US" sz="700" dirty="0">
              <a:solidFill>
                <a:srgbClr val="716F73"/>
              </a:solidFill>
              <a:latin typeface="Arial"/>
            </a:endParaRPr>
          </a:p>
        </p:txBody>
      </p:sp>
      <p:sp>
        <p:nvSpPr>
          <p:cNvPr id="2" name="Text Placeholder 1"/>
          <p:cNvSpPr>
            <a:spLocks noGrp="1"/>
          </p:cNvSpPr>
          <p:nvPr>
            <p:ph type="body" idx="1"/>
          </p:nvPr>
        </p:nvSpPr>
        <p:spPr>
          <a:xfrm>
            <a:off x="363538" y="1280161"/>
            <a:ext cx="8416782" cy="31144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363538" y="440165"/>
            <a:ext cx="8416925"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6" name="Picture 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010400" y="4660020"/>
            <a:ext cx="1847012" cy="338326"/>
          </a:xfrm>
          <a:prstGeom prst="rect">
            <a:avLst/>
          </a:prstGeom>
        </p:spPr>
      </p:pic>
    </p:spTree>
    <p:extLst>
      <p:ext uri="{BB962C8B-B14F-4D97-AF65-F5344CB8AC3E}">
        <p14:creationId xmlns:p14="http://schemas.microsoft.com/office/powerpoint/2010/main" val="1440990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Lst>
  <p:transition>
    <p:fade/>
  </p:transition>
  <p:hf hdr="0"/>
  <p:txStyles>
    <p:title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p:titleStyle>
    <p:bodyStyle>
      <a:lvl1pPr marL="231770" indent="-231770" algn="l" defTabSz="285700"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89" indent="-225419"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58" indent="-231770"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78" indent="-225419" algn="l" defTabSz="285700"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36" indent="-169859" algn="l" defTabSz="285700"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51" indent="0" algn="l" defTabSz="285700"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26"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7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22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5700" rtl="0" eaLnBrk="1" latinLnBrk="0" hangingPunct="1">
        <a:defRPr sz="563" kern="1200">
          <a:solidFill>
            <a:schemeClr val="tx1"/>
          </a:solidFill>
          <a:latin typeface="+mn-lt"/>
          <a:ea typeface="+mn-ea"/>
          <a:cs typeface="+mn-cs"/>
        </a:defRPr>
      </a:lvl1pPr>
      <a:lvl2pPr marL="142850" algn="l" defTabSz="285700" rtl="0" eaLnBrk="1" latinLnBrk="0" hangingPunct="1">
        <a:defRPr sz="563" kern="1200">
          <a:solidFill>
            <a:schemeClr val="tx1"/>
          </a:solidFill>
          <a:latin typeface="+mn-lt"/>
          <a:ea typeface="+mn-ea"/>
          <a:cs typeface="+mn-cs"/>
        </a:defRPr>
      </a:lvl2pPr>
      <a:lvl3pPr marL="285700" algn="l" defTabSz="285700" rtl="0" eaLnBrk="1" latinLnBrk="0" hangingPunct="1">
        <a:defRPr sz="563" kern="1200">
          <a:solidFill>
            <a:schemeClr val="tx1"/>
          </a:solidFill>
          <a:latin typeface="+mn-lt"/>
          <a:ea typeface="+mn-ea"/>
          <a:cs typeface="+mn-cs"/>
        </a:defRPr>
      </a:lvl3pPr>
      <a:lvl4pPr marL="428550" algn="l" defTabSz="285700" rtl="0" eaLnBrk="1" latinLnBrk="0" hangingPunct="1">
        <a:defRPr sz="563" kern="1200">
          <a:solidFill>
            <a:schemeClr val="tx1"/>
          </a:solidFill>
          <a:latin typeface="+mn-lt"/>
          <a:ea typeface="+mn-ea"/>
          <a:cs typeface="+mn-cs"/>
        </a:defRPr>
      </a:lvl4pPr>
      <a:lvl5pPr marL="571401" algn="l" defTabSz="285700" rtl="0" eaLnBrk="1" latinLnBrk="0" hangingPunct="1">
        <a:defRPr sz="563" kern="1200">
          <a:solidFill>
            <a:schemeClr val="tx1"/>
          </a:solidFill>
          <a:latin typeface="+mn-lt"/>
          <a:ea typeface="+mn-ea"/>
          <a:cs typeface="+mn-cs"/>
        </a:defRPr>
      </a:lvl5pPr>
      <a:lvl6pPr marL="714251" algn="l" defTabSz="285700" rtl="0" eaLnBrk="1" latinLnBrk="0" hangingPunct="1">
        <a:defRPr sz="563" kern="1200">
          <a:solidFill>
            <a:schemeClr val="tx1"/>
          </a:solidFill>
          <a:latin typeface="+mn-lt"/>
          <a:ea typeface="+mn-ea"/>
          <a:cs typeface="+mn-cs"/>
        </a:defRPr>
      </a:lvl6pPr>
      <a:lvl7pPr marL="857101" algn="l" defTabSz="285700" rtl="0" eaLnBrk="1" latinLnBrk="0" hangingPunct="1">
        <a:defRPr sz="563" kern="1200">
          <a:solidFill>
            <a:schemeClr val="tx1"/>
          </a:solidFill>
          <a:latin typeface="+mn-lt"/>
          <a:ea typeface="+mn-ea"/>
          <a:cs typeface="+mn-cs"/>
        </a:defRPr>
      </a:lvl7pPr>
      <a:lvl8pPr marL="999951" algn="l" defTabSz="285700" rtl="0" eaLnBrk="1" latinLnBrk="0" hangingPunct="1">
        <a:defRPr sz="563" kern="1200">
          <a:solidFill>
            <a:schemeClr val="tx1"/>
          </a:solidFill>
          <a:latin typeface="+mn-lt"/>
          <a:ea typeface="+mn-ea"/>
          <a:cs typeface="+mn-cs"/>
        </a:defRPr>
      </a:lvl8pPr>
      <a:lvl9pPr marL="1142801" algn="l" defTabSz="285700" rtl="0" eaLnBrk="1" latinLnBrk="0" hangingPunct="1">
        <a:defRPr sz="5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4155948" y="4690608"/>
            <a:ext cx="832104" cy="273844"/>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582017">
              <a:defRPr/>
            </a:pPr>
            <a:fld id="{5909AF01-7EFE-4A29-B021-8BA707099C41}" type="slidenum">
              <a:rPr lang="en-US" sz="700">
                <a:solidFill>
                  <a:srgbClr val="716F73"/>
                </a:solidFill>
                <a:latin typeface="Arial"/>
              </a:rPr>
              <a:pPr defTabSz="582017">
                <a:defRPr/>
              </a:pPr>
              <a:t>‹#›</a:t>
            </a:fld>
            <a:endParaRPr lang="en-US" sz="700" dirty="0">
              <a:solidFill>
                <a:srgbClr val="716F73"/>
              </a:solidFill>
              <a:latin typeface="Arial"/>
            </a:endParaRPr>
          </a:p>
        </p:txBody>
      </p:sp>
      <p:sp>
        <p:nvSpPr>
          <p:cNvPr id="2" name="Text Placeholder 1"/>
          <p:cNvSpPr>
            <a:spLocks noGrp="1"/>
          </p:cNvSpPr>
          <p:nvPr>
            <p:ph type="body" idx="1"/>
          </p:nvPr>
        </p:nvSpPr>
        <p:spPr>
          <a:xfrm>
            <a:off x="363538" y="1280162"/>
            <a:ext cx="8416782" cy="3114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363539" y="440166"/>
            <a:ext cx="8416925"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001433" y="4608166"/>
            <a:ext cx="1915643" cy="457200"/>
          </a:xfrm>
          <a:prstGeom prst="rect">
            <a:avLst/>
          </a:prstGeom>
        </p:spPr>
      </p:pic>
    </p:spTree>
    <p:extLst>
      <p:ext uri="{BB962C8B-B14F-4D97-AF65-F5344CB8AC3E}">
        <p14:creationId xmlns:p14="http://schemas.microsoft.com/office/powerpoint/2010/main" val="114842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8" r:id="rId23"/>
    <p:sldLayoutId id="2147483709" r:id="rId24"/>
    <p:sldLayoutId id="2147483710" r:id="rId25"/>
    <p:sldLayoutId id="2147483711" r:id="rId26"/>
  </p:sldLayoutIdLst>
  <p:transition>
    <p:fade/>
  </p:transition>
  <p:txStyles>
    <p:titleStyle>
      <a:lvl1pPr algn="l" defTabSz="285693"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p:titleStyle>
    <p:bodyStyle>
      <a:lvl1pPr marL="231764" indent="-231764" algn="l" defTabSz="285693"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78" indent="-225413" algn="l" defTabSz="285693"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41" indent="-231764" algn="l" defTabSz="285693"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55" indent="-225413" algn="l" defTabSz="285693"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09" indent="-169855" algn="l" defTabSz="285693"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33" indent="0" algn="l" defTabSz="285693"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03"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50"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197"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5693" rtl="0" eaLnBrk="1" latinLnBrk="0" hangingPunct="1">
        <a:defRPr sz="563" kern="1200">
          <a:solidFill>
            <a:schemeClr val="tx1"/>
          </a:solidFill>
          <a:latin typeface="+mn-lt"/>
          <a:ea typeface="+mn-ea"/>
          <a:cs typeface="+mn-cs"/>
        </a:defRPr>
      </a:lvl1pPr>
      <a:lvl2pPr marL="142847" algn="l" defTabSz="285693" rtl="0" eaLnBrk="1" latinLnBrk="0" hangingPunct="1">
        <a:defRPr sz="563" kern="1200">
          <a:solidFill>
            <a:schemeClr val="tx1"/>
          </a:solidFill>
          <a:latin typeface="+mn-lt"/>
          <a:ea typeface="+mn-ea"/>
          <a:cs typeface="+mn-cs"/>
        </a:defRPr>
      </a:lvl2pPr>
      <a:lvl3pPr marL="285693" algn="l" defTabSz="285693" rtl="0" eaLnBrk="1" latinLnBrk="0" hangingPunct="1">
        <a:defRPr sz="563" kern="1200">
          <a:solidFill>
            <a:schemeClr val="tx1"/>
          </a:solidFill>
          <a:latin typeface="+mn-lt"/>
          <a:ea typeface="+mn-ea"/>
          <a:cs typeface="+mn-cs"/>
        </a:defRPr>
      </a:lvl3pPr>
      <a:lvl4pPr marL="428540" algn="l" defTabSz="285693" rtl="0" eaLnBrk="1" latinLnBrk="0" hangingPunct="1">
        <a:defRPr sz="563" kern="1200">
          <a:solidFill>
            <a:schemeClr val="tx1"/>
          </a:solidFill>
          <a:latin typeface="+mn-lt"/>
          <a:ea typeface="+mn-ea"/>
          <a:cs typeface="+mn-cs"/>
        </a:defRPr>
      </a:lvl4pPr>
      <a:lvl5pPr marL="571387" algn="l" defTabSz="285693" rtl="0" eaLnBrk="1" latinLnBrk="0" hangingPunct="1">
        <a:defRPr sz="563" kern="1200">
          <a:solidFill>
            <a:schemeClr val="tx1"/>
          </a:solidFill>
          <a:latin typeface="+mn-lt"/>
          <a:ea typeface="+mn-ea"/>
          <a:cs typeface="+mn-cs"/>
        </a:defRPr>
      </a:lvl5pPr>
      <a:lvl6pPr marL="714233" algn="l" defTabSz="285693" rtl="0" eaLnBrk="1" latinLnBrk="0" hangingPunct="1">
        <a:defRPr sz="563" kern="1200">
          <a:solidFill>
            <a:schemeClr val="tx1"/>
          </a:solidFill>
          <a:latin typeface="+mn-lt"/>
          <a:ea typeface="+mn-ea"/>
          <a:cs typeface="+mn-cs"/>
        </a:defRPr>
      </a:lvl6pPr>
      <a:lvl7pPr marL="857080" algn="l" defTabSz="285693" rtl="0" eaLnBrk="1" latinLnBrk="0" hangingPunct="1">
        <a:defRPr sz="563" kern="1200">
          <a:solidFill>
            <a:schemeClr val="tx1"/>
          </a:solidFill>
          <a:latin typeface="+mn-lt"/>
          <a:ea typeface="+mn-ea"/>
          <a:cs typeface="+mn-cs"/>
        </a:defRPr>
      </a:lvl7pPr>
      <a:lvl8pPr marL="999926" algn="l" defTabSz="285693" rtl="0" eaLnBrk="1" latinLnBrk="0" hangingPunct="1">
        <a:defRPr sz="563" kern="1200">
          <a:solidFill>
            <a:schemeClr val="tx1"/>
          </a:solidFill>
          <a:latin typeface="+mn-lt"/>
          <a:ea typeface="+mn-ea"/>
          <a:cs typeface="+mn-cs"/>
        </a:defRPr>
      </a:lvl8pPr>
      <a:lvl9pPr marL="1142773" algn="l" defTabSz="285693"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4155948" y="4690608"/>
            <a:ext cx="832104" cy="273844"/>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582017">
              <a:defRPr/>
            </a:pPr>
            <a:fld id="{5909AF01-7EFE-4A29-B021-8BA707099C41}" type="slidenum">
              <a:rPr lang="en-US" sz="700">
                <a:solidFill>
                  <a:srgbClr val="716F73"/>
                </a:solidFill>
                <a:latin typeface="Arial"/>
              </a:rPr>
              <a:pPr defTabSz="582017">
                <a:defRPr/>
              </a:pPr>
              <a:t>‹#›</a:t>
            </a:fld>
            <a:endParaRPr lang="en-US" sz="700" dirty="0">
              <a:solidFill>
                <a:srgbClr val="716F73"/>
              </a:solidFill>
              <a:latin typeface="Arial"/>
            </a:endParaRPr>
          </a:p>
        </p:txBody>
      </p:sp>
      <p:sp>
        <p:nvSpPr>
          <p:cNvPr id="2" name="Text Placeholder 1"/>
          <p:cNvSpPr>
            <a:spLocks noGrp="1"/>
          </p:cNvSpPr>
          <p:nvPr>
            <p:ph type="body" idx="1"/>
          </p:nvPr>
        </p:nvSpPr>
        <p:spPr>
          <a:xfrm>
            <a:off x="363538" y="1280162"/>
            <a:ext cx="8416782" cy="3114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363539" y="440166"/>
            <a:ext cx="8416925"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01433" y="4608166"/>
            <a:ext cx="1915643" cy="457200"/>
          </a:xfrm>
          <a:prstGeom prst="rect">
            <a:avLst/>
          </a:prstGeom>
        </p:spPr>
      </p:pic>
    </p:spTree>
    <p:extLst>
      <p:ext uri="{BB962C8B-B14F-4D97-AF65-F5344CB8AC3E}">
        <p14:creationId xmlns:p14="http://schemas.microsoft.com/office/powerpoint/2010/main" val="82436096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transition>
    <p:fade/>
  </p:transition>
  <p:txStyles>
    <p:titleStyle>
      <a:lvl1pPr algn="l" defTabSz="285693"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p:titleStyle>
    <p:bodyStyle>
      <a:lvl1pPr marL="231764" indent="-231764" algn="l" defTabSz="285693"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78" indent="-225413" algn="l" defTabSz="285693"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41" indent="-231764" algn="l" defTabSz="285693"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55" indent="-225413" algn="l" defTabSz="285693"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09" indent="-169855" algn="l" defTabSz="285693"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33" indent="0" algn="l" defTabSz="285693"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03"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50"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197"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5693" rtl="0" eaLnBrk="1" latinLnBrk="0" hangingPunct="1">
        <a:defRPr sz="563" kern="1200">
          <a:solidFill>
            <a:schemeClr val="tx1"/>
          </a:solidFill>
          <a:latin typeface="+mn-lt"/>
          <a:ea typeface="+mn-ea"/>
          <a:cs typeface="+mn-cs"/>
        </a:defRPr>
      </a:lvl1pPr>
      <a:lvl2pPr marL="142847" algn="l" defTabSz="285693" rtl="0" eaLnBrk="1" latinLnBrk="0" hangingPunct="1">
        <a:defRPr sz="563" kern="1200">
          <a:solidFill>
            <a:schemeClr val="tx1"/>
          </a:solidFill>
          <a:latin typeface="+mn-lt"/>
          <a:ea typeface="+mn-ea"/>
          <a:cs typeface="+mn-cs"/>
        </a:defRPr>
      </a:lvl2pPr>
      <a:lvl3pPr marL="285693" algn="l" defTabSz="285693" rtl="0" eaLnBrk="1" latinLnBrk="0" hangingPunct="1">
        <a:defRPr sz="563" kern="1200">
          <a:solidFill>
            <a:schemeClr val="tx1"/>
          </a:solidFill>
          <a:latin typeface="+mn-lt"/>
          <a:ea typeface="+mn-ea"/>
          <a:cs typeface="+mn-cs"/>
        </a:defRPr>
      </a:lvl3pPr>
      <a:lvl4pPr marL="428540" algn="l" defTabSz="285693" rtl="0" eaLnBrk="1" latinLnBrk="0" hangingPunct="1">
        <a:defRPr sz="563" kern="1200">
          <a:solidFill>
            <a:schemeClr val="tx1"/>
          </a:solidFill>
          <a:latin typeface="+mn-lt"/>
          <a:ea typeface="+mn-ea"/>
          <a:cs typeface="+mn-cs"/>
        </a:defRPr>
      </a:lvl4pPr>
      <a:lvl5pPr marL="571387" algn="l" defTabSz="285693" rtl="0" eaLnBrk="1" latinLnBrk="0" hangingPunct="1">
        <a:defRPr sz="563" kern="1200">
          <a:solidFill>
            <a:schemeClr val="tx1"/>
          </a:solidFill>
          <a:latin typeface="+mn-lt"/>
          <a:ea typeface="+mn-ea"/>
          <a:cs typeface="+mn-cs"/>
        </a:defRPr>
      </a:lvl5pPr>
      <a:lvl6pPr marL="714233" algn="l" defTabSz="285693" rtl="0" eaLnBrk="1" latinLnBrk="0" hangingPunct="1">
        <a:defRPr sz="563" kern="1200">
          <a:solidFill>
            <a:schemeClr val="tx1"/>
          </a:solidFill>
          <a:latin typeface="+mn-lt"/>
          <a:ea typeface="+mn-ea"/>
          <a:cs typeface="+mn-cs"/>
        </a:defRPr>
      </a:lvl6pPr>
      <a:lvl7pPr marL="857080" algn="l" defTabSz="285693" rtl="0" eaLnBrk="1" latinLnBrk="0" hangingPunct="1">
        <a:defRPr sz="563" kern="1200">
          <a:solidFill>
            <a:schemeClr val="tx1"/>
          </a:solidFill>
          <a:latin typeface="+mn-lt"/>
          <a:ea typeface="+mn-ea"/>
          <a:cs typeface="+mn-cs"/>
        </a:defRPr>
      </a:lvl7pPr>
      <a:lvl8pPr marL="999926" algn="l" defTabSz="285693" rtl="0" eaLnBrk="1" latinLnBrk="0" hangingPunct="1">
        <a:defRPr sz="563" kern="1200">
          <a:solidFill>
            <a:schemeClr val="tx1"/>
          </a:solidFill>
          <a:latin typeface="+mn-lt"/>
          <a:ea typeface="+mn-ea"/>
          <a:cs typeface="+mn-cs"/>
        </a:defRPr>
      </a:lvl8pPr>
      <a:lvl9pPr marL="1142773" algn="l" defTabSz="285693"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32"/>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32"/>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3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 name="Google Shape;10;p32"/>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extLst>
      <p:ext uri="{BB962C8B-B14F-4D97-AF65-F5344CB8AC3E}">
        <p14:creationId xmlns:p14="http://schemas.microsoft.com/office/powerpoint/2010/main" val="3960125897"/>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h8dw0N5Qoy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ca.pbslearningmedia.org/resource/biot11.sci.life.gen.smallvolume/working-with-small-volumes/"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hyperlink" Target="https://youtu.be/sErlqazikP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0201" y="3995438"/>
            <a:ext cx="7449344" cy="346274"/>
          </a:xfrm>
        </p:spPr>
        <p:txBody>
          <a:bodyPr/>
          <a:lstStyle/>
          <a:p>
            <a:r>
              <a:rPr lang="en-US" dirty="0">
                <a:hlinkClick r:id="rId3"/>
              </a:rPr>
              <a:t>Chapter 2a </a:t>
            </a:r>
            <a:r>
              <a:rPr lang="en-US" i="1" dirty="0">
                <a:hlinkClick r:id="rId3"/>
              </a:rPr>
              <a:t>How Do You Begin to Clone a Gene?</a:t>
            </a:r>
            <a:endParaRPr lang="en-US" dirty="0"/>
          </a:p>
        </p:txBody>
      </p:sp>
      <p:sp>
        <p:nvSpPr>
          <p:cNvPr id="3" name="Title 2"/>
          <p:cNvSpPr>
            <a:spLocks noGrp="1"/>
          </p:cNvSpPr>
          <p:nvPr>
            <p:ph type="title"/>
          </p:nvPr>
        </p:nvSpPr>
        <p:spPr/>
        <p:txBody>
          <a:bodyPr/>
          <a:lstStyle/>
          <a:p>
            <a:r>
              <a:rPr lang="en-US" dirty="0"/>
              <a:t>Amgen biotech experience</a:t>
            </a:r>
          </a:p>
        </p:txBody>
      </p:sp>
    </p:spTree>
    <p:extLst>
      <p:ext uri="{BB962C8B-B14F-4D97-AF65-F5344CB8AC3E}">
        <p14:creationId xmlns:p14="http://schemas.microsoft.com/office/powerpoint/2010/main" val="2424012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363538" y="1051561"/>
            <a:ext cx="8416782" cy="3461948"/>
          </a:xfrm>
        </p:spPr>
        <p:txBody>
          <a:bodyPr/>
          <a:lstStyle/>
          <a:p>
            <a:r>
              <a:rPr lang="en-US" sz="1400" dirty="0"/>
              <a:t>Session 1 – 45 minutes</a:t>
            </a:r>
          </a:p>
          <a:p>
            <a:pPr lvl="1"/>
            <a:r>
              <a:rPr lang="en-US" sz="1400" dirty="0"/>
              <a:t>Review chapter goals</a:t>
            </a:r>
          </a:p>
          <a:p>
            <a:pPr lvl="1"/>
            <a:r>
              <a:rPr lang="en-US" sz="1400" dirty="0"/>
              <a:t>Answer the </a:t>
            </a:r>
            <a:r>
              <a:rPr lang="en-US" sz="1400" i="1" dirty="0"/>
              <a:t>What do you already know </a:t>
            </a:r>
            <a:r>
              <a:rPr lang="en-US" sz="1400" dirty="0"/>
              <a:t>questions</a:t>
            </a:r>
          </a:p>
          <a:p>
            <a:pPr lvl="1"/>
            <a:r>
              <a:rPr lang="en-US" sz="1400" dirty="0"/>
              <a:t>Have students read </a:t>
            </a:r>
            <a:r>
              <a:rPr lang="en-US" sz="1400" i="1" dirty="0"/>
              <a:t>Beginning to clone a gene </a:t>
            </a:r>
            <a:r>
              <a:rPr lang="en-US" sz="1400" dirty="0"/>
              <a:t>and answer the CONSIDER questions</a:t>
            </a:r>
          </a:p>
          <a:p>
            <a:pPr lvl="1"/>
            <a:r>
              <a:rPr lang="en-US" sz="1400" dirty="0"/>
              <a:t>Lead a discussion on student answers</a:t>
            </a:r>
          </a:p>
          <a:p>
            <a:r>
              <a:rPr lang="en-US" sz="1400" dirty="0"/>
              <a:t>Session 2 – 45 minutes optional</a:t>
            </a:r>
          </a:p>
          <a:p>
            <a:pPr lvl="1"/>
            <a:r>
              <a:rPr lang="en-US" sz="1400" dirty="0"/>
              <a:t>Internet searches on a pharmaceutical made using a recombinant process</a:t>
            </a:r>
          </a:p>
          <a:p>
            <a:r>
              <a:rPr lang="en-US" sz="1400" dirty="0"/>
              <a:t>Session 3 – 45 minutes optional</a:t>
            </a:r>
          </a:p>
          <a:p>
            <a:pPr lvl="1"/>
            <a:r>
              <a:rPr lang="en-US" sz="1400" dirty="0"/>
              <a:t>Students complete </a:t>
            </a:r>
            <a:r>
              <a:rPr lang="en-US" sz="1400" i="1" dirty="0"/>
              <a:t>Clone that gene </a:t>
            </a:r>
            <a:r>
              <a:rPr lang="en-US" sz="1400" dirty="0"/>
              <a:t>exercise</a:t>
            </a:r>
          </a:p>
          <a:p>
            <a:pPr lvl="1"/>
            <a:r>
              <a:rPr lang="en-US" sz="1400" dirty="0"/>
              <a:t>Answer the </a:t>
            </a:r>
            <a:r>
              <a:rPr lang="en-US" sz="1400" i="1" dirty="0"/>
              <a:t>Stop and Think </a:t>
            </a:r>
            <a:r>
              <a:rPr lang="en-US" sz="1400" dirty="0"/>
              <a:t>questions</a:t>
            </a:r>
          </a:p>
          <a:p>
            <a:r>
              <a:rPr lang="en-US" sz="1400" dirty="0"/>
              <a:t>Session 4 – 45 minutes</a:t>
            </a:r>
          </a:p>
          <a:p>
            <a:pPr lvl="1"/>
            <a:r>
              <a:rPr lang="en-US" sz="1400" dirty="0"/>
              <a:t>Students complete Laboratory 2a</a:t>
            </a:r>
          </a:p>
          <a:p>
            <a:pPr lvl="1"/>
            <a:r>
              <a:rPr lang="en-US" sz="1400" dirty="0"/>
              <a:t>Answer all of the corresponding questions</a:t>
            </a:r>
          </a:p>
        </p:txBody>
      </p:sp>
      <p:sp>
        <p:nvSpPr>
          <p:cNvPr id="2" name="Title 1"/>
          <p:cNvSpPr>
            <a:spLocks noGrp="1"/>
          </p:cNvSpPr>
          <p:nvPr>
            <p:ph type="title"/>
          </p:nvPr>
        </p:nvSpPr>
        <p:spPr/>
        <p:txBody>
          <a:bodyPr/>
          <a:lstStyle/>
          <a:p>
            <a:r>
              <a:rPr lang="en-US" dirty="0"/>
              <a:t>Proposed sequence of activities </a:t>
            </a:r>
            <a:r>
              <a:rPr lang="en-US" dirty="0" err="1"/>
              <a:t>pg</a:t>
            </a:r>
            <a:r>
              <a:rPr lang="en-US" dirty="0"/>
              <a:t> 68 2019 Guide</a:t>
            </a:r>
          </a:p>
        </p:txBody>
      </p:sp>
    </p:spTree>
    <p:extLst>
      <p:ext uri="{BB962C8B-B14F-4D97-AF65-F5344CB8AC3E}">
        <p14:creationId xmlns:p14="http://schemas.microsoft.com/office/powerpoint/2010/main" val="31966568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091" b="6062"/>
          <a:stretch/>
        </p:blipFill>
        <p:spPr>
          <a:xfrm>
            <a:off x="3771901" y="285750"/>
            <a:ext cx="3747407" cy="4114800"/>
          </a:xfrm>
          <a:prstGeom prst="rect">
            <a:avLst/>
          </a:prstGeom>
        </p:spPr>
      </p:pic>
      <p:sp>
        <p:nvSpPr>
          <p:cNvPr id="2" name="TextBox 1"/>
          <p:cNvSpPr txBox="1"/>
          <p:nvPr/>
        </p:nvSpPr>
        <p:spPr>
          <a:xfrm>
            <a:off x="1172094" y="914401"/>
            <a:ext cx="2714105" cy="2031325"/>
          </a:xfrm>
          <a:prstGeom prst="rect">
            <a:avLst/>
          </a:prstGeom>
          <a:noFill/>
        </p:spPr>
        <p:txBody>
          <a:bodyPr wrap="square" rtlCol="0">
            <a:spAutoFit/>
          </a:bodyPr>
          <a:lstStyle/>
          <a:p>
            <a:r>
              <a:rPr lang="en-US" sz="2100" b="1" dirty="0"/>
              <a:t>Optional: Review with students where laboratory 2A fits into the ABE storyline of creating insulin.</a:t>
            </a:r>
          </a:p>
        </p:txBody>
      </p:sp>
    </p:spTree>
    <p:extLst>
      <p:ext uri="{BB962C8B-B14F-4D97-AF65-F5344CB8AC3E}">
        <p14:creationId xmlns:p14="http://schemas.microsoft.com/office/powerpoint/2010/main" val="74588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p:txBody>
          <a:bodyPr/>
          <a:lstStyle/>
          <a:p>
            <a:r>
              <a:rPr lang="en-US" dirty="0"/>
              <a:t>QUESTION: Why is circular better?!?!</a:t>
            </a:r>
          </a:p>
        </p:txBody>
      </p:sp>
      <p:sp>
        <p:nvSpPr>
          <p:cNvPr id="15" name="Content Placeholder 14"/>
          <p:cNvSpPr>
            <a:spLocks noGrp="1"/>
          </p:cNvSpPr>
          <p:nvPr>
            <p:ph sz="quarter" idx="17"/>
          </p:nvPr>
        </p:nvSpPr>
        <p:spPr>
          <a:xfrm>
            <a:off x="363539" y="1088137"/>
            <a:ext cx="5640921" cy="3364868"/>
          </a:xfrm>
        </p:spPr>
        <p:txBody>
          <a:bodyPr/>
          <a:lstStyle/>
          <a:p>
            <a:r>
              <a:rPr lang="en-US" sz="2100" dirty="0"/>
              <a:t>Bacteria CAN have 2 forms of DNA:</a:t>
            </a:r>
          </a:p>
          <a:p>
            <a:pPr lvl="1"/>
            <a:r>
              <a:rPr lang="en-US" sz="1800" dirty="0"/>
              <a:t>Chromosome</a:t>
            </a:r>
          </a:p>
          <a:p>
            <a:pPr lvl="2"/>
            <a:r>
              <a:rPr lang="en-US" sz="1500" dirty="0"/>
              <a:t>Single loop of DNA</a:t>
            </a:r>
          </a:p>
          <a:p>
            <a:pPr lvl="2"/>
            <a:r>
              <a:rPr lang="en-US" sz="1500" dirty="0"/>
              <a:t>Condensed and segregated into a region called nucleoid</a:t>
            </a:r>
          </a:p>
          <a:p>
            <a:pPr lvl="2"/>
            <a:r>
              <a:rPr lang="en-US" sz="1500" dirty="0"/>
              <a:t>Contains all information necessary for life</a:t>
            </a:r>
          </a:p>
          <a:p>
            <a:pPr lvl="1"/>
            <a:r>
              <a:rPr lang="en-US" sz="1800" dirty="0"/>
              <a:t>Plasmid </a:t>
            </a:r>
          </a:p>
          <a:p>
            <a:pPr lvl="2"/>
            <a:r>
              <a:rPr lang="en-US" sz="1500" dirty="0"/>
              <a:t>Small loop of DNA</a:t>
            </a:r>
          </a:p>
          <a:p>
            <a:pPr lvl="2"/>
            <a:r>
              <a:rPr lang="en-US" sz="1500" dirty="0">
                <a:solidFill>
                  <a:schemeClr val="accent1"/>
                </a:solidFill>
              </a:rPr>
              <a:t>Nonessential</a:t>
            </a:r>
          </a:p>
          <a:p>
            <a:pPr lvl="2"/>
            <a:r>
              <a:rPr lang="en-US" sz="1500" dirty="0"/>
              <a:t>Extrachromosomal – “outside” the chromosome</a:t>
            </a:r>
          </a:p>
          <a:p>
            <a:pPr lvl="2"/>
            <a:r>
              <a:rPr lang="en-US" sz="1500" dirty="0"/>
              <a:t>Vectors </a:t>
            </a:r>
          </a:p>
          <a:p>
            <a:pPr lvl="2"/>
            <a:r>
              <a:rPr lang="en-US" sz="1500" dirty="0"/>
              <a:t>Replicate autonomously </a:t>
            </a:r>
          </a:p>
        </p:txBody>
      </p:sp>
      <p:sp>
        <p:nvSpPr>
          <p:cNvPr id="2" name="Title 1"/>
          <p:cNvSpPr>
            <a:spLocks noGrp="1"/>
          </p:cNvSpPr>
          <p:nvPr>
            <p:ph type="title"/>
          </p:nvPr>
        </p:nvSpPr>
        <p:spPr/>
        <p:txBody>
          <a:bodyPr/>
          <a:lstStyle/>
          <a:p>
            <a:r>
              <a:rPr lang="en-US" dirty="0"/>
              <a:t>Bacterial DNA</a:t>
            </a:r>
          </a:p>
        </p:txBody>
      </p:sp>
      <p:pic>
        <p:nvPicPr>
          <p:cNvPr id="1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4460" y="1447112"/>
            <a:ext cx="3139540" cy="1588418"/>
          </a:xfrm>
          <a:prstGeom prst="rect">
            <a:avLst/>
          </a:prstGeom>
        </p:spPr>
      </p:pic>
    </p:spTree>
    <p:extLst>
      <p:ext uri="{BB962C8B-B14F-4D97-AF65-F5344CB8AC3E}">
        <p14:creationId xmlns:p14="http://schemas.microsoft.com/office/powerpoint/2010/main" val="4638227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977798"/>
            <a:ext cx="3512344" cy="125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565980"/>
            <a:ext cx="1963766" cy="189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6"/>
          <p:cNvSpPr>
            <a:spLocks noGrp="1"/>
          </p:cNvSpPr>
          <p:nvPr>
            <p:ph idx="1"/>
          </p:nvPr>
        </p:nvSpPr>
        <p:spPr bwMode="auto">
          <a:xfrm>
            <a:off x="363537" y="932609"/>
            <a:ext cx="8314949" cy="18510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a:bodyPr>
          <a:lstStyle/>
          <a:p>
            <a:r>
              <a:rPr lang="en-US" dirty="0"/>
              <a:t>Plasmids features include origin, promoter and restriction sites.</a:t>
            </a:r>
          </a:p>
          <a:p>
            <a:r>
              <a:rPr lang="en-US" dirty="0"/>
              <a:t>Antibiotic resistance genes are key components to plasmids as they allow students to select for those bacteria that have the plasmid versus those which do not in laboratory 5a. </a:t>
            </a:r>
            <a:endParaRPr lang="en-US" altLang="en-US" dirty="0"/>
          </a:p>
          <a:p>
            <a:pPr>
              <a:buFontTx/>
              <a:buNone/>
            </a:pPr>
            <a:endParaRPr lang="en-US" altLang="en-US" sz="1800" dirty="0"/>
          </a:p>
        </p:txBody>
      </p:sp>
      <p:sp>
        <p:nvSpPr>
          <p:cNvPr id="6" name="Title 1"/>
          <p:cNvSpPr txBox="1">
            <a:spLocks/>
          </p:cNvSpPr>
          <p:nvPr/>
        </p:nvSpPr>
        <p:spPr>
          <a:xfrm>
            <a:off x="363538" y="440165"/>
            <a:ext cx="8416925" cy="492443"/>
          </a:xfrm>
          <a:prstGeom prst="rect">
            <a:avLst/>
          </a:prstGeom>
        </p:spPr>
        <p:txBody>
          <a:bodyPr vert="horz" lIns="91440" tIns="45720" rIns="91440" bIns="4572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t>Plasmid Features</a:t>
            </a:r>
          </a:p>
        </p:txBody>
      </p:sp>
    </p:spTree>
    <p:extLst>
      <p:ext uri="{BB962C8B-B14F-4D97-AF65-F5344CB8AC3E}">
        <p14:creationId xmlns:p14="http://schemas.microsoft.com/office/powerpoint/2010/main" val="202474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35" t="39596" r="6013" b="6970"/>
          <a:stretch/>
        </p:blipFill>
        <p:spPr>
          <a:xfrm>
            <a:off x="2000250" y="742951"/>
            <a:ext cx="4021282" cy="3242771"/>
          </a:xfrm>
          <a:prstGeom prst="rect">
            <a:avLst/>
          </a:prstGeom>
        </p:spPr>
      </p:pic>
      <p:sp>
        <p:nvSpPr>
          <p:cNvPr id="6" name="TextBox 5"/>
          <p:cNvSpPr txBox="1"/>
          <p:nvPr/>
        </p:nvSpPr>
        <p:spPr>
          <a:xfrm>
            <a:off x="5715000" y="1085850"/>
            <a:ext cx="1943100" cy="559961"/>
          </a:xfrm>
          <a:prstGeom prst="rect">
            <a:avLst/>
          </a:prstGeom>
          <a:noFill/>
        </p:spPr>
        <p:txBody>
          <a:bodyPr wrap="square" rtlCol="0">
            <a:spAutoFit/>
          </a:bodyPr>
          <a:lstStyle/>
          <a:p>
            <a:pPr algn="ctr"/>
            <a:r>
              <a:rPr lang="en-AU" sz="1013" dirty="0">
                <a:solidFill>
                  <a:srgbClr val="0062C3"/>
                </a:solidFill>
              </a:rPr>
              <a:t>Lab 2A: digesting </a:t>
            </a:r>
            <a:r>
              <a:rPr lang="en-AU" sz="1013" dirty="0" err="1">
                <a:solidFill>
                  <a:srgbClr val="0062C3"/>
                </a:solidFill>
              </a:rPr>
              <a:t>pARA</a:t>
            </a:r>
            <a:r>
              <a:rPr lang="en-AU" sz="1013" dirty="0">
                <a:solidFill>
                  <a:srgbClr val="0062C3"/>
                </a:solidFill>
              </a:rPr>
              <a:t>-R plasmid to check that it has the </a:t>
            </a:r>
            <a:r>
              <a:rPr lang="en-AU" sz="1013" dirty="0" err="1">
                <a:solidFill>
                  <a:srgbClr val="0062C3"/>
                </a:solidFill>
              </a:rPr>
              <a:t>rfp</a:t>
            </a:r>
            <a:r>
              <a:rPr lang="en-AU" sz="1013" dirty="0">
                <a:solidFill>
                  <a:srgbClr val="0062C3"/>
                </a:solidFill>
              </a:rPr>
              <a:t> gene</a:t>
            </a:r>
          </a:p>
        </p:txBody>
      </p:sp>
      <p:sp>
        <p:nvSpPr>
          <p:cNvPr id="2" name="TextBox 1"/>
          <p:cNvSpPr txBox="1"/>
          <p:nvPr/>
        </p:nvSpPr>
        <p:spPr>
          <a:xfrm>
            <a:off x="1271847" y="656176"/>
            <a:ext cx="3520440" cy="1708160"/>
          </a:xfrm>
          <a:prstGeom prst="rect">
            <a:avLst/>
          </a:prstGeom>
          <a:noFill/>
        </p:spPr>
        <p:txBody>
          <a:bodyPr wrap="square" rtlCol="0">
            <a:spAutoFit/>
          </a:bodyPr>
          <a:lstStyle/>
          <a:p>
            <a:r>
              <a:rPr lang="en-US" sz="2100" b="1" dirty="0"/>
              <a:t>Remind students that plasmid being used contains gene for </a:t>
            </a:r>
            <a:r>
              <a:rPr lang="en-US" sz="2100" b="1" dirty="0" err="1"/>
              <a:t>rfp</a:t>
            </a:r>
            <a:r>
              <a:rPr lang="en-US" sz="2100" b="1" dirty="0"/>
              <a:t> which represent insulin in this laboratory sequence.</a:t>
            </a:r>
          </a:p>
        </p:txBody>
      </p:sp>
    </p:spTree>
    <p:extLst>
      <p:ext uri="{BB962C8B-B14F-4D97-AF65-F5344CB8AC3E}">
        <p14:creationId xmlns:p14="http://schemas.microsoft.com/office/powerpoint/2010/main" val="1120788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50" dirty="0"/>
              <a:t>Restriction Enzymes “Cut &amp; Paste” DNA</a:t>
            </a:r>
          </a:p>
        </p:txBody>
      </p:sp>
      <p:sp>
        <p:nvSpPr>
          <p:cNvPr id="3" name="Content Placeholder 2"/>
          <p:cNvSpPr>
            <a:spLocks noGrp="1"/>
          </p:cNvSpPr>
          <p:nvPr>
            <p:ph idx="1"/>
          </p:nvPr>
        </p:nvSpPr>
        <p:spPr>
          <a:xfrm>
            <a:off x="363537" y="1200151"/>
            <a:ext cx="8356513" cy="3428999"/>
          </a:xfrm>
        </p:spPr>
        <p:txBody>
          <a:bodyPr>
            <a:normAutofit/>
          </a:bodyPr>
          <a:lstStyle/>
          <a:p>
            <a:pPr>
              <a:buFontTx/>
              <a:buNone/>
            </a:pPr>
            <a:r>
              <a:rPr lang="en-US" altLang="en-US" sz="1800" dirty="0">
                <a:solidFill>
                  <a:srgbClr val="000000"/>
                </a:solidFill>
              </a:rPr>
              <a:t>Restriction enzymes…</a:t>
            </a:r>
          </a:p>
          <a:p>
            <a:r>
              <a:rPr lang="en-US" altLang="en-US" sz="1800" dirty="0">
                <a:solidFill>
                  <a:srgbClr val="000000"/>
                </a:solidFill>
              </a:rPr>
              <a:t>are used by bacteria to destroy phage DNA in nature.</a:t>
            </a:r>
          </a:p>
          <a:p>
            <a:r>
              <a:rPr lang="en-US" altLang="en-US" sz="1800" dirty="0">
                <a:solidFill>
                  <a:srgbClr val="000000"/>
                </a:solidFill>
              </a:rPr>
              <a:t>can recognize and bind to specific nucleotide sequences (e.g., cut the phosphodiester backbone of DNA).</a:t>
            </a:r>
          </a:p>
          <a:p>
            <a:r>
              <a:rPr lang="en-US" altLang="en-US" sz="1800" dirty="0">
                <a:solidFill>
                  <a:srgbClr val="000000"/>
                </a:solidFill>
              </a:rPr>
              <a:t>can make off-center cuts to produce single-stranded ends of DNA (sticky ends).</a:t>
            </a:r>
          </a:p>
          <a:p>
            <a:r>
              <a:rPr lang="en-US" altLang="en-US" sz="1800" dirty="0">
                <a:solidFill>
                  <a:srgbClr val="000000"/>
                </a:solidFill>
              </a:rPr>
              <a:t>allow DNA from various sources to be cut so they have complimentary sticky ends which will pair up to create recombinant DNA.</a:t>
            </a:r>
          </a:p>
        </p:txBody>
      </p:sp>
    </p:spTree>
    <p:extLst>
      <p:ext uri="{BB962C8B-B14F-4D97-AF65-F5344CB8AC3E}">
        <p14:creationId xmlns:p14="http://schemas.microsoft.com/office/powerpoint/2010/main" val="174408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a:xfrm>
            <a:off x="363538" y="1063229"/>
            <a:ext cx="4607473" cy="29920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b="1" dirty="0">
                <a:ea typeface="ＭＳ Ｐゴシック" charset="0"/>
              </a:rPr>
              <a:t>Bacteria produce restriction enzymes as a defense against bacteriophages</a:t>
            </a:r>
          </a:p>
          <a:p>
            <a:r>
              <a:rPr lang="en-US" sz="1500" b="1" dirty="0" err="1">
                <a:ea typeface="ＭＳ Ｐゴシック" charset="0"/>
              </a:rPr>
              <a:t>BamHI</a:t>
            </a:r>
            <a:r>
              <a:rPr lang="en-US" sz="1500" b="1" dirty="0">
                <a:ea typeface="ＭＳ Ｐゴシック" charset="0"/>
              </a:rPr>
              <a:t>: </a:t>
            </a:r>
            <a:r>
              <a:rPr lang="en-US" sz="1500" b="1" i="1" dirty="0">
                <a:ea typeface="ＭＳ Ｐゴシック" charset="0"/>
              </a:rPr>
              <a:t>Bacillus </a:t>
            </a:r>
            <a:r>
              <a:rPr lang="en-US" sz="1500" b="1" i="1" dirty="0" err="1">
                <a:ea typeface="ＭＳ Ｐゴシック" charset="0"/>
              </a:rPr>
              <a:t>amyloliquefaciens</a:t>
            </a:r>
            <a:endParaRPr lang="en-US" sz="1500" b="1" i="1" dirty="0">
              <a:ea typeface="ＭＳ Ｐゴシック" charset="0"/>
            </a:endParaRPr>
          </a:p>
          <a:p>
            <a:r>
              <a:rPr lang="en-US" sz="1500" b="1" dirty="0" err="1">
                <a:ea typeface="ＭＳ Ｐゴシック" charset="0"/>
              </a:rPr>
              <a:t>HindIII</a:t>
            </a:r>
            <a:r>
              <a:rPr lang="en-US" sz="1500" b="1" dirty="0">
                <a:ea typeface="ＭＳ Ｐゴシック" charset="0"/>
              </a:rPr>
              <a:t>: </a:t>
            </a:r>
            <a:r>
              <a:rPr lang="en-US" sz="1500" b="1" i="1" dirty="0" err="1">
                <a:ea typeface="ＭＳ Ｐゴシック" charset="0"/>
              </a:rPr>
              <a:t>Haemophilus</a:t>
            </a:r>
            <a:r>
              <a:rPr lang="en-US" sz="1500" b="1" i="1" dirty="0">
                <a:ea typeface="ＭＳ Ｐゴシック" charset="0"/>
              </a:rPr>
              <a:t> influenza</a:t>
            </a:r>
          </a:p>
        </p:txBody>
      </p:sp>
      <p:sp>
        <p:nvSpPr>
          <p:cNvPr id="5" name="Title 1"/>
          <p:cNvSpPr txBox="1">
            <a:spLocks/>
          </p:cNvSpPr>
          <p:nvPr/>
        </p:nvSpPr>
        <p:spPr>
          <a:xfrm>
            <a:off x="363538" y="440165"/>
            <a:ext cx="8416925" cy="492443"/>
          </a:xfrm>
          <a:prstGeom prst="rect">
            <a:avLst/>
          </a:prstGeom>
        </p:spPr>
        <p:txBody>
          <a:bodyPr vert="horz" lIns="91440" tIns="45720" rIns="91440" bIns="45720" rtlCol="0" anchor="b" anchorCtr="0">
            <a:normAutofit fontScale="97500"/>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t>Where Do We Get Restriction Enzymes?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683" y="1312412"/>
            <a:ext cx="3657143" cy="2742857"/>
          </a:xfrm>
          <a:prstGeom prst="rect">
            <a:avLst/>
          </a:prstGeom>
        </p:spPr>
      </p:pic>
    </p:spTree>
    <p:extLst>
      <p:ext uri="{BB962C8B-B14F-4D97-AF65-F5344CB8AC3E}">
        <p14:creationId xmlns:p14="http://schemas.microsoft.com/office/powerpoint/2010/main" val="425393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a:xfrm>
            <a:off x="363537" y="914400"/>
            <a:ext cx="8339887" cy="31408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b="1" dirty="0">
                <a:ea typeface="ＭＳ Ｐゴシック" charset="0"/>
              </a:rPr>
              <a:t>Cuts DNA at a specific reaction site (sequence)</a:t>
            </a:r>
          </a:p>
          <a:p>
            <a:r>
              <a:rPr lang="en-US" sz="2100" b="1" dirty="0">
                <a:ea typeface="ＭＳ Ｐゴシック" charset="0"/>
              </a:rPr>
              <a:t>Examples: </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794" y="1327548"/>
            <a:ext cx="2970610" cy="317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2337197" y="2114550"/>
            <a:ext cx="1727597" cy="415498"/>
          </a:xfrm>
          <a:prstGeom prst="rect">
            <a:avLst/>
          </a:prstGeom>
          <a:gradFill>
            <a:gsLst>
              <a:gs pos="0">
                <a:srgbClr val="FFEFD1"/>
              </a:gs>
              <a:gs pos="64999">
                <a:srgbClr val="F0EBD5"/>
              </a:gs>
              <a:gs pos="100000">
                <a:srgbClr val="D1C39F"/>
              </a:gs>
            </a:gsLst>
            <a:lin ang="5400000" scaled="0"/>
          </a:gradFill>
        </p:spPr>
        <p:txBody>
          <a:bodyPr>
            <a:spAutoFit/>
          </a:bodyPr>
          <a:lstStyle/>
          <a:p>
            <a:pPr>
              <a:defRPr/>
            </a:pPr>
            <a:r>
              <a:rPr lang="en-US" sz="2100" b="1" dirty="0">
                <a:solidFill>
                  <a:schemeClr val="accent5">
                    <a:lumMod val="60000"/>
                    <a:lumOff val="40000"/>
                  </a:schemeClr>
                </a:solidFill>
                <a:ea typeface="ＭＳ Ｐゴシック" charset="-128"/>
              </a:rPr>
              <a:t>Blunt Ends</a:t>
            </a:r>
          </a:p>
        </p:txBody>
      </p:sp>
      <p:sp>
        <p:nvSpPr>
          <p:cNvPr id="15" name="TextBox 14"/>
          <p:cNvSpPr txBox="1">
            <a:spLocks noChangeArrowheads="1"/>
          </p:cNvSpPr>
          <p:nvPr/>
        </p:nvSpPr>
        <p:spPr bwMode="auto">
          <a:xfrm>
            <a:off x="1819275" y="3861197"/>
            <a:ext cx="2015729" cy="415498"/>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ja-JP" altLang="en-US" sz="2100" b="1">
                <a:solidFill>
                  <a:srgbClr val="FF0000"/>
                </a:solidFill>
                <a:cs typeface="ＭＳ Ｐゴシック" charset="0"/>
              </a:rPr>
              <a:t>“</a:t>
            </a:r>
            <a:r>
              <a:rPr lang="en-US" sz="2100" b="1">
                <a:solidFill>
                  <a:srgbClr val="FF0000"/>
                </a:solidFill>
                <a:cs typeface="ＭＳ Ｐゴシック" charset="0"/>
              </a:rPr>
              <a:t>Sticky</a:t>
            </a:r>
            <a:r>
              <a:rPr lang="ja-JP" altLang="en-US" sz="2100" b="1">
                <a:solidFill>
                  <a:srgbClr val="FF0000"/>
                </a:solidFill>
                <a:cs typeface="ＭＳ Ｐゴシック" charset="0"/>
              </a:rPr>
              <a:t>”</a:t>
            </a:r>
            <a:r>
              <a:rPr lang="en-US" sz="2100" b="1">
                <a:solidFill>
                  <a:srgbClr val="FF0000"/>
                </a:solidFill>
                <a:cs typeface="ＭＳ Ｐゴシック" charset="0"/>
              </a:rPr>
              <a:t> Ends</a:t>
            </a:r>
          </a:p>
        </p:txBody>
      </p:sp>
      <p:sp>
        <p:nvSpPr>
          <p:cNvPr id="16" name="Oval 15"/>
          <p:cNvSpPr>
            <a:spLocks noChangeArrowheads="1"/>
          </p:cNvSpPr>
          <p:nvPr/>
        </p:nvSpPr>
        <p:spPr bwMode="auto">
          <a:xfrm>
            <a:off x="3392091" y="2550319"/>
            <a:ext cx="4266009" cy="2000250"/>
          </a:xfrm>
          <a:prstGeom prst="ellipse">
            <a:avLst/>
          </a:prstGeom>
          <a:noFill/>
          <a:ln w="47625">
            <a:solidFill>
              <a:srgbClr val="FF0000"/>
            </a:solidFill>
            <a:round/>
            <a:headEnd/>
            <a:tailEnd/>
          </a:ln>
          <a:effectLst>
            <a:outerShdw blurRad="63500" dist="38100" dir="5400000" rotWithShape="0">
              <a:srgbClr val="000000">
                <a:alpha val="39999"/>
              </a:srgbClr>
            </a:outerShdw>
          </a:effectLst>
        </p:spPr>
        <p:txBody>
          <a:bodyPr anchor="ctr"/>
          <a:lstStyle/>
          <a:p>
            <a:pPr algn="ctr">
              <a:defRPr/>
            </a:pPr>
            <a:endParaRPr lang="en-US" sz="1013" b="1" dirty="0">
              <a:solidFill>
                <a:schemeClr val="lt1"/>
              </a:solidFill>
            </a:endParaRPr>
          </a:p>
        </p:txBody>
      </p:sp>
      <p:sp>
        <p:nvSpPr>
          <p:cNvPr id="17" name="Oval 16"/>
          <p:cNvSpPr>
            <a:spLocks noChangeArrowheads="1"/>
          </p:cNvSpPr>
          <p:nvPr/>
        </p:nvSpPr>
        <p:spPr bwMode="auto">
          <a:xfrm>
            <a:off x="3499247" y="1327548"/>
            <a:ext cx="3694509" cy="1178719"/>
          </a:xfrm>
          <a:prstGeom prst="ellipse">
            <a:avLst/>
          </a:prstGeom>
          <a:noFill/>
          <a:ln w="47625">
            <a:solidFill>
              <a:srgbClr val="A088B7"/>
            </a:solidFill>
            <a:round/>
            <a:headEnd/>
            <a:tailEnd/>
          </a:ln>
          <a:effectLst>
            <a:outerShdw blurRad="63500" dist="38100" dir="5400000" rotWithShape="0">
              <a:srgbClr val="000000">
                <a:alpha val="39999"/>
              </a:srgbClr>
            </a:outerShdw>
          </a:effectLst>
        </p:spPr>
        <p:txBody>
          <a:bodyPr anchor="ctr"/>
          <a:lstStyle/>
          <a:p>
            <a:pPr algn="ctr">
              <a:defRPr/>
            </a:pPr>
            <a:endParaRPr lang="en-US" sz="1013">
              <a:solidFill>
                <a:schemeClr val="lt1"/>
              </a:solidFill>
            </a:endParaRPr>
          </a:p>
        </p:txBody>
      </p:sp>
      <p:sp>
        <p:nvSpPr>
          <p:cNvPr id="9" name="Title 1"/>
          <p:cNvSpPr txBox="1">
            <a:spLocks/>
          </p:cNvSpPr>
          <p:nvPr/>
        </p:nvSpPr>
        <p:spPr>
          <a:xfrm>
            <a:off x="363538" y="440165"/>
            <a:ext cx="8416925" cy="492443"/>
          </a:xfrm>
          <a:prstGeom prst="rect">
            <a:avLst/>
          </a:prstGeom>
        </p:spPr>
        <p:txBody>
          <a:bodyPr vert="horz" lIns="91440" tIns="45720" rIns="91440" bIns="45720" rtlCol="0" anchor="b" anchorCtr="0">
            <a:normAutofit fontScale="97500"/>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t>What Does a Restriction Enzyme Do?</a:t>
            </a:r>
          </a:p>
        </p:txBody>
      </p:sp>
    </p:spTree>
    <p:extLst>
      <p:ext uri="{BB962C8B-B14F-4D97-AF65-F5344CB8AC3E}">
        <p14:creationId xmlns:p14="http://schemas.microsoft.com/office/powerpoint/2010/main" val="4227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bg/>
                                          </p:spTgt>
                                        </p:tgtEl>
                                        <p:attrNameLst>
                                          <p:attrName>style.visibility</p:attrName>
                                        </p:attrNameLst>
                                      </p:cBhvr>
                                      <p:to>
                                        <p:strVal val="visible"/>
                                      </p:to>
                                    </p:set>
                                    <p:animEffect transition="in" filter="fade">
                                      <p:cBhvr>
                                        <p:cTn id="10" dur="2000"/>
                                        <p:tgtEl>
                                          <p:spTgt spid="14">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20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bg/>
                                          </p:spTgt>
                                        </p:tgtEl>
                                        <p:attrNameLst>
                                          <p:attrName>style.visibility</p:attrName>
                                        </p:attrNameLst>
                                      </p:cBhvr>
                                      <p:to>
                                        <p:strVal val="visible"/>
                                      </p:to>
                                    </p:set>
                                    <p:animEffect transition="in" filter="wipe(down)">
                                      <p:cBhvr>
                                        <p:cTn id="21" dur="500"/>
                                        <p:tgtEl>
                                          <p:spTgt spid="15">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down)">
                                      <p:cBhvr>
                                        <p:cTn id="2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5" grpId="0" build="allAtOnce"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a:xfrm>
            <a:off x="363538" y="914401"/>
            <a:ext cx="8323262" cy="28659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b="1" dirty="0">
                <a:ea typeface="ＭＳ Ｐゴシック" charset="0"/>
              </a:rPr>
              <a:t>Cuts DNA at palindromes: the complimentary DNA is a palindrome to the original DNA strand</a:t>
            </a:r>
          </a:p>
          <a:p>
            <a:endParaRPr lang="en-US" sz="2100" dirty="0">
              <a:ea typeface="ＭＳ Ｐゴシック" charset="0"/>
            </a:endParaRPr>
          </a:p>
          <a:p>
            <a:endParaRPr lang="en-US" sz="2100" dirty="0">
              <a:ea typeface="ＭＳ Ｐゴシック" charset="0"/>
            </a:endParaRPr>
          </a:p>
          <a:p>
            <a:endParaRPr lang="en-US" sz="2100" dirty="0">
              <a:ea typeface="ＭＳ Ｐゴシック" charset="0"/>
            </a:endParaRPr>
          </a:p>
          <a:p>
            <a:endParaRPr lang="en-US" sz="2100" dirty="0">
              <a:ea typeface="ＭＳ Ｐゴシック" charset="0"/>
            </a:endParaRPr>
          </a:p>
          <a:p>
            <a:endParaRPr lang="en-US" sz="2100" dirty="0">
              <a:ea typeface="ＭＳ Ｐゴシック" charset="0"/>
            </a:endParaRPr>
          </a:p>
          <a:p>
            <a:r>
              <a:rPr lang="en-US" sz="2100" b="1" dirty="0">
                <a:ea typeface="ＭＳ Ｐゴシック" charset="0"/>
              </a:rPr>
              <a:t>Palindrome examples: </a:t>
            </a:r>
          </a:p>
          <a:p>
            <a:pPr lvl="1"/>
            <a:r>
              <a:rPr lang="en-US" sz="1800" b="1" dirty="0">
                <a:ea typeface="ＭＳ Ｐゴシック" charset="0"/>
              </a:rPr>
              <a:t>A nut for a jar of tuna</a:t>
            </a:r>
          </a:p>
          <a:p>
            <a:pPr lvl="1"/>
            <a:r>
              <a:rPr lang="en-US" sz="1800" b="1" dirty="0">
                <a:ea typeface="ＭＳ Ｐゴシック" charset="0"/>
              </a:rPr>
              <a:t>Radar</a:t>
            </a:r>
          </a:p>
          <a:p>
            <a:pPr lvl="1"/>
            <a:r>
              <a:rPr lang="en-US" sz="1800" b="1" dirty="0">
                <a:ea typeface="ＭＳ Ｐゴシック" charset="0"/>
              </a:rPr>
              <a:t>Kayak</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91" y="1657350"/>
            <a:ext cx="4908947" cy="198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3538" y="440165"/>
            <a:ext cx="8416925" cy="492443"/>
          </a:xfrm>
          <a:prstGeom prst="rect">
            <a:avLst/>
          </a:prstGeom>
        </p:spPr>
        <p:txBody>
          <a:bodyPr vert="horz" lIns="91440" tIns="45720" rIns="91440" bIns="45720" rtlCol="0" anchor="b" anchorCtr="0">
            <a:normAutofit fontScale="97500"/>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t>How Do Restriction Enzymes Cut?</a:t>
            </a:r>
          </a:p>
        </p:txBody>
      </p:sp>
    </p:spTree>
    <p:extLst>
      <p:ext uri="{BB962C8B-B14F-4D97-AF65-F5344CB8AC3E}">
        <p14:creationId xmlns:p14="http://schemas.microsoft.com/office/powerpoint/2010/main" val="238167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a:xfrm>
            <a:off x="363537" y="914400"/>
            <a:ext cx="8345033" cy="31408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b="1" dirty="0">
                <a:ea typeface="ＭＳ Ｐゴシック" charset="0"/>
              </a:rPr>
              <a:t>Sticky ends form hydrogen bonds</a:t>
            </a:r>
          </a:p>
          <a:p>
            <a:r>
              <a:rPr lang="en-US" sz="2100" b="1" dirty="0">
                <a:ea typeface="ＭＳ Ｐゴシック" charset="0"/>
              </a:rPr>
              <a:t>Hydrogen bonds form easily </a:t>
            </a:r>
          </a:p>
        </p:txBody>
      </p:sp>
      <p:pic>
        <p:nvPicPr>
          <p:cNvPr id="9" name="Picture 2" descr="http://images-mediawiki-sites.thefullwiki.org/09/4/2/0/742019741318947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35" y="1950244"/>
            <a:ext cx="3275410"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363538" y="440165"/>
            <a:ext cx="8416925" cy="492443"/>
          </a:xfrm>
          <a:prstGeom prst="rect">
            <a:avLst/>
          </a:prstGeom>
        </p:spPr>
        <p:txBody>
          <a:bodyPr vert="horz" lIns="91440" tIns="45720" rIns="91440" bIns="45720" rtlCol="0" anchor="b" anchorCtr="0">
            <a:normAutofit fontScale="97500"/>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t>Why are Sticky Ends Important?</a:t>
            </a:r>
          </a:p>
        </p:txBody>
      </p:sp>
      <p:grpSp>
        <p:nvGrpSpPr>
          <p:cNvPr id="7" name="Group 6"/>
          <p:cNvGrpSpPr/>
          <p:nvPr/>
        </p:nvGrpSpPr>
        <p:grpSpPr>
          <a:xfrm>
            <a:off x="5412814" y="2081889"/>
            <a:ext cx="2396656" cy="1632923"/>
            <a:chOff x="6147920" y="97265"/>
            <a:chExt cx="2396656" cy="163292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576" y="815788"/>
              <a:ext cx="22860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7920" y="97265"/>
              <a:ext cx="914400" cy="685800"/>
            </a:xfrm>
            <a:prstGeom prst="rect">
              <a:avLst/>
            </a:prstGeom>
          </p:spPr>
        </p:pic>
      </p:grpSp>
    </p:spTree>
    <p:extLst>
      <p:ext uri="{BB962C8B-B14F-4D97-AF65-F5344CB8AC3E}">
        <p14:creationId xmlns:p14="http://schemas.microsoft.com/office/powerpoint/2010/main" val="49337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5E9D2-9587-D18D-0896-4722D7F39583}"/>
              </a:ext>
            </a:extLst>
          </p:cNvPr>
          <p:cNvPicPr>
            <a:picLocks noChangeAspect="1"/>
          </p:cNvPicPr>
          <p:nvPr/>
        </p:nvPicPr>
        <p:blipFill>
          <a:blip r:embed="rId2"/>
          <a:stretch>
            <a:fillRect/>
          </a:stretch>
        </p:blipFill>
        <p:spPr>
          <a:xfrm>
            <a:off x="1210118" y="68577"/>
            <a:ext cx="6723763" cy="4877578"/>
          </a:xfrm>
          <a:prstGeom prst="rect">
            <a:avLst/>
          </a:prstGeom>
        </p:spPr>
      </p:pic>
      <p:sp>
        <p:nvSpPr>
          <p:cNvPr id="3" name="Google Shape;134;p3">
            <a:extLst>
              <a:ext uri="{FF2B5EF4-FFF2-40B4-BE49-F238E27FC236}">
                <a16:creationId xmlns:a16="http://schemas.microsoft.com/office/drawing/2014/main" id="{F413A50A-E6FB-939F-0DA3-D9BA366E9596}"/>
              </a:ext>
            </a:extLst>
          </p:cNvPr>
          <p:cNvSpPr txBox="1"/>
          <p:nvPr/>
        </p:nvSpPr>
        <p:spPr>
          <a:xfrm>
            <a:off x="4351020" y="68577"/>
            <a:ext cx="1566430" cy="73866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none" strike="noStrike" kern="0" cap="none" spc="0" normalizeH="0" baseline="0" noProof="0" dirty="0">
                <a:ln>
                  <a:noFill/>
                </a:ln>
                <a:solidFill>
                  <a:srgbClr val="0063C3"/>
                </a:solidFill>
                <a:effectLst/>
                <a:uLnTx/>
                <a:uFillTx/>
                <a:latin typeface="Arial"/>
                <a:ea typeface="Arial"/>
                <a:cs typeface="Arial"/>
                <a:sym typeface="Arial"/>
              </a:rPr>
              <a:t>We are here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 name="Google Shape;135;p3">
            <a:extLst>
              <a:ext uri="{FF2B5EF4-FFF2-40B4-BE49-F238E27FC236}">
                <a16:creationId xmlns:a16="http://schemas.microsoft.com/office/drawing/2014/main" id="{6090A519-EF85-5FD3-C1E4-AD0175F67A29}"/>
              </a:ext>
            </a:extLst>
          </p:cNvPr>
          <p:cNvCxnSpPr/>
          <p:nvPr/>
        </p:nvCxnSpPr>
        <p:spPr>
          <a:xfrm>
            <a:off x="4351020" y="437909"/>
            <a:ext cx="766330" cy="277171"/>
          </a:xfrm>
          <a:prstGeom prst="straightConnector1">
            <a:avLst/>
          </a:prstGeom>
          <a:noFill/>
          <a:ln w="9525" cap="flat" cmpd="sng">
            <a:solidFill>
              <a:srgbClr val="0060C2"/>
            </a:solidFill>
            <a:prstDash val="solid"/>
            <a:round/>
            <a:headEnd type="none" w="sm" len="sm"/>
            <a:tailEnd type="triangle" w="med" len="med"/>
          </a:ln>
        </p:spPr>
      </p:cxnSp>
    </p:spTree>
    <p:extLst>
      <p:ext uri="{BB962C8B-B14F-4D97-AF65-F5344CB8AC3E}">
        <p14:creationId xmlns:p14="http://schemas.microsoft.com/office/powerpoint/2010/main" val="3353235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7" y="1200151"/>
            <a:ext cx="8336325" cy="3428999"/>
          </a:xfrm>
        </p:spPr>
        <p:txBody>
          <a:bodyPr>
            <a:normAutofit/>
          </a:bodyPr>
          <a:lstStyle/>
          <a:p>
            <a:r>
              <a:rPr lang="en-US" altLang="en-US" dirty="0">
                <a:solidFill>
                  <a:srgbClr val="000000"/>
                </a:solidFill>
              </a:rPr>
              <a:t>Scientists can build plasmids that contain specific restriction enzyme sites.</a:t>
            </a:r>
          </a:p>
          <a:p>
            <a:r>
              <a:rPr lang="en-US" altLang="en-US" dirty="0">
                <a:solidFill>
                  <a:srgbClr val="000000"/>
                </a:solidFill>
              </a:rPr>
              <a:t>They can also cut out and recombine genes to allow for cloning and gene expression.</a:t>
            </a:r>
          </a:p>
          <a:p>
            <a:r>
              <a:rPr lang="en-US" altLang="en-US" dirty="0">
                <a:solidFill>
                  <a:srgbClr val="000000"/>
                </a:solidFill>
              </a:rPr>
              <a:t>They can choose sticky or blunt ends depending on what they are doing (making plasmids vs DNA for forensics).</a:t>
            </a:r>
          </a:p>
        </p:txBody>
      </p:sp>
      <p:sp>
        <p:nvSpPr>
          <p:cNvPr id="4" name="Title 1"/>
          <p:cNvSpPr txBox="1">
            <a:spLocks/>
          </p:cNvSpPr>
          <p:nvPr/>
        </p:nvSpPr>
        <p:spPr>
          <a:xfrm>
            <a:off x="363538" y="440165"/>
            <a:ext cx="8416925" cy="492443"/>
          </a:xfrm>
          <a:prstGeom prst="rect">
            <a:avLst/>
          </a:prstGeom>
        </p:spPr>
        <p:txBody>
          <a:bodyPr vert="horz" lIns="91440" tIns="45720" rIns="91440" bIns="45720" rtlCol="0" anchor="b" anchorCtr="0">
            <a:normAutofit fontScale="97500"/>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t>Why Use Restriction Enzymes in Biotechnology?</a:t>
            </a:r>
          </a:p>
        </p:txBody>
      </p:sp>
    </p:spTree>
    <p:extLst>
      <p:ext uri="{BB962C8B-B14F-4D97-AF65-F5344CB8AC3E}">
        <p14:creationId xmlns:p14="http://schemas.microsoft.com/office/powerpoint/2010/main" val="414287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50" dirty="0"/>
              <a:t>Clone That Gene</a:t>
            </a:r>
          </a:p>
        </p:txBody>
      </p:sp>
      <p:sp>
        <p:nvSpPr>
          <p:cNvPr id="3" name="Content Placeholder 2"/>
          <p:cNvSpPr>
            <a:spLocks noGrp="1"/>
          </p:cNvSpPr>
          <p:nvPr>
            <p:ph idx="1"/>
          </p:nvPr>
        </p:nvSpPr>
        <p:spPr>
          <a:xfrm>
            <a:off x="363538" y="1200151"/>
            <a:ext cx="4379911" cy="3428999"/>
          </a:xfrm>
        </p:spPr>
        <p:txBody>
          <a:bodyPr>
            <a:normAutofit/>
          </a:bodyPr>
          <a:lstStyle/>
          <a:p>
            <a:pPr>
              <a:buFontTx/>
              <a:buNone/>
            </a:pPr>
            <a:r>
              <a:rPr lang="en-US" altLang="en-US" sz="2000" dirty="0">
                <a:solidFill>
                  <a:srgbClr val="000000"/>
                </a:solidFill>
              </a:rPr>
              <a:t>Activity:</a:t>
            </a:r>
          </a:p>
          <a:p>
            <a:pPr>
              <a:buFontTx/>
              <a:buAutoNum type="arabicPeriod"/>
            </a:pPr>
            <a:r>
              <a:rPr lang="en-US" altLang="en-US" sz="2000" dirty="0"/>
              <a:t>Identify “parts” of the plasmid and the human DNA</a:t>
            </a:r>
          </a:p>
          <a:p>
            <a:pPr>
              <a:buFontTx/>
              <a:buAutoNum type="arabicPeriod"/>
            </a:pPr>
            <a:r>
              <a:rPr lang="en-US" altLang="en-US" sz="2000" dirty="0"/>
              <a:t>Cut the plasmid and the human DNA with the appropriate restriction enzyme </a:t>
            </a:r>
          </a:p>
          <a:p>
            <a:pPr>
              <a:buFontTx/>
              <a:buAutoNum type="arabicPeriod"/>
            </a:pPr>
            <a:r>
              <a:rPr lang="en-US" altLang="en-US" sz="2000" dirty="0"/>
              <a:t>Insert the insulin gene into the plasmid DNA </a:t>
            </a:r>
          </a:p>
        </p:txBody>
      </p:sp>
      <p:pic>
        <p:nvPicPr>
          <p:cNvPr id="4" name="Picture 6" descr="Screen Shot 2015-02-18 at 2.15.0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877467">
            <a:off x="5908263" y="912201"/>
            <a:ext cx="288455" cy="339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creen Shot 2015-02-18 at 2.45.3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8877467" flipH="1">
            <a:off x="6230740" y="777501"/>
            <a:ext cx="243839" cy="31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1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 Enzyme Cuts</a:t>
            </a:r>
          </a:p>
        </p:txBody>
      </p:sp>
      <p:pic>
        <p:nvPicPr>
          <p:cNvPr id="11" name="Picture 10"/>
          <p:cNvPicPr>
            <a:picLocks noChangeAspect="1"/>
          </p:cNvPicPr>
          <p:nvPr/>
        </p:nvPicPr>
        <p:blipFill rotWithShape="1">
          <a:blip r:embed="rId2"/>
          <a:srcRect l="38354" t="35791" r="25647" b="26771"/>
          <a:stretch/>
        </p:blipFill>
        <p:spPr>
          <a:xfrm>
            <a:off x="1828800" y="1193074"/>
            <a:ext cx="5486401" cy="3209365"/>
          </a:xfrm>
          <a:prstGeom prst="rect">
            <a:avLst/>
          </a:prstGeom>
        </p:spPr>
      </p:pic>
    </p:spTree>
    <p:extLst>
      <p:ext uri="{BB962C8B-B14F-4D97-AF65-F5344CB8AC3E}">
        <p14:creationId xmlns:p14="http://schemas.microsoft.com/office/powerpoint/2010/main" val="60369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027914"/>
            <a:ext cx="4391025" cy="250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3531799"/>
            <a:ext cx="6057900" cy="7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3538" y="440166"/>
            <a:ext cx="8416925" cy="492443"/>
          </a:xfrm>
        </p:spPr>
        <p:txBody>
          <a:bodyPr/>
          <a:lstStyle/>
          <a:p>
            <a:r>
              <a:rPr lang="en-US" dirty="0"/>
              <a:t>Restriction Enzymes </a:t>
            </a:r>
            <a:r>
              <a:rPr lang="en-US" i="1" dirty="0" err="1"/>
              <a:t>B</a:t>
            </a:r>
            <a:r>
              <a:rPr lang="en-US" i="1" cap="none" dirty="0" err="1"/>
              <a:t>am</a:t>
            </a:r>
            <a:r>
              <a:rPr lang="en-US" dirty="0" err="1"/>
              <a:t>HI</a:t>
            </a:r>
            <a:r>
              <a:rPr lang="en-US" dirty="0"/>
              <a:t> and </a:t>
            </a:r>
            <a:r>
              <a:rPr lang="en-US" i="1" dirty="0" err="1"/>
              <a:t>H</a:t>
            </a:r>
            <a:r>
              <a:rPr lang="en-US" i="1" cap="none" dirty="0" err="1"/>
              <a:t>ind</a:t>
            </a:r>
            <a:r>
              <a:rPr lang="en-US" dirty="0" err="1"/>
              <a:t>III</a:t>
            </a:r>
            <a:endParaRPr lang="en-US" dirty="0"/>
          </a:p>
        </p:txBody>
      </p:sp>
    </p:spTree>
    <p:extLst>
      <p:ext uri="{BB962C8B-B14F-4D97-AF65-F5344CB8AC3E}">
        <p14:creationId xmlns:p14="http://schemas.microsoft.com/office/powerpoint/2010/main" val="42026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950" y="1371600"/>
            <a:ext cx="2992374" cy="2633784"/>
          </a:xfrm>
          <a:prstGeom prst="rect">
            <a:avLst/>
          </a:prstGeom>
        </p:spPr>
      </p:pic>
      <p:sp>
        <p:nvSpPr>
          <p:cNvPr id="10" name="Content Placeholder 2"/>
          <p:cNvSpPr>
            <a:spLocks noGrp="1"/>
          </p:cNvSpPr>
          <p:nvPr>
            <p:ph idx="1"/>
          </p:nvPr>
        </p:nvSpPr>
        <p:spPr>
          <a:xfrm>
            <a:off x="5086350" y="1314451"/>
            <a:ext cx="2400300" cy="2591930"/>
          </a:xfrm>
        </p:spPr>
        <p:txBody>
          <a:bodyPr>
            <a:normAutofit fontScale="92500" lnSpcReduction="10000"/>
          </a:bodyPr>
          <a:lstStyle/>
          <a:p>
            <a:r>
              <a:rPr lang="en-AU" dirty="0"/>
              <a:t>Important features</a:t>
            </a:r>
          </a:p>
          <a:p>
            <a:r>
              <a:rPr lang="en-AU" dirty="0"/>
              <a:t>Digest (cut) with </a:t>
            </a:r>
            <a:r>
              <a:rPr lang="en-AU" dirty="0" err="1"/>
              <a:t>BamHI</a:t>
            </a:r>
            <a:r>
              <a:rPr lang="en-AU" dirty="0"/>
              <a:t> and </a:t>
            </a:r>
            <a:r>
              <a:rPr lang="en-AU" dirty="0" err="1"/>
              <a:t>HindIII</a:t>
            </a:r>
            <a:endParaRPr lang="en-AU" dirty="0"/>
          </a:p>
          <a:p>
            <a:r>
              <a:rPr lang="en-AU" dirty="0"/>
              <a:t>What sizes of DNA fragments do we expect?</a:t>
            </a:r>
          </a:p>
        </p:txBody>
      </p:sp>
      <p:sp>
        <p:nvSpPr>
          <p:cNvPr id="6" name="Title 1"/>
          <p:cNvSpPr>
            <a:spLocks noGrp="1"/>
          </p:cNvSpPr>
          <p:nvPr>
            <p:ph type="title"/>
          </p:nvPr>
        </p:nvSpPr>
        <p:spPr>
          <a:xfrm>
            <a:off x="363538" y="440167"/>
            <a:ext cx="8416925" cy="492443"/>
          </a:xfrm>
        </p:spPr>
        <p:txBody>
          <a:bodyPr/>
          <a:lstStyle/>
          <a:p>
            <a:pPr>
              <a:defRPr/>
            </a:pPr>
            <a:r>
              <a:rPr lang="en-US" dirty="0"/>
              <a:t>Restriction Analysis of </a:t>
            </a:r>
            <a:r>
              <a:rPr lang="en-US" cap="none" dirty="0" err="1"/>
              <a:t>p</a:t>
            </a:r>
            <a:r>
              <a:rPr lang="en-US" dirty="0" err="1"/>
              <a:t>ARA</a:t>
            </a:r>
            <a:r>
              <a:rPr lang="en-US" dirty="0"/>
              <a:t>-R plasmid</a:t>
            </a:r>
          </a:p>
        </p:txBody>
      </p:sp>
    </p:spTree>
    <p:extLst>
      <p:ext uri="{BB962C8B-B14F-4D97-AF65-F5344CB8AC3E}">
        <p14:creationId xmlns:p14="http://schemas.microsoft.com/office/powerpoint/2010/main" val="2114208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608" y="1085721"/>
            <a:ext cx="5005634" cy="2000250"/>
          </a:xfrm>
          <a:prstGeom prst="rect">
            <a:avLst/>
          </a:prstGeom>
        </p:spPr>
      </p:pic>
      <p:sp>
        <p:nvSpPr>
          <p:cNvPr id="7" name="Content Placeholder 2"/>
          <p:cNvSpPr>
            <a:spLocks noGrp="1"/>
          </p:cNvSpPr>
          <p:nvPr>
            <p:ph idx="1"/>
          </p:nvPr>
        </p:nvSpPr>
        <p:spPr>
          <a:xfrm>
            <a:off x="2057400" y="3077345"/>
            <a:ext cx="5943600" cy="1485900"/>
          </a:xfrm>
        </p:spPr>
        <p:txBody>
          <a:bodyPr>
            <a:normAutofit/>
          </a:bodyPr>
          <a:lstStyle/>
          <a:p>
            <a:endParaRPr lang="en-AU" sz="2100" dirty="0"/>
          </a:p>
          <a:p>
            <a:r>
              <a:rPr lang="en-AU" sz="1800" dirty="0"/>
              <a:t>Laboratory 2A: digest DNA</a:t>
            </a:r>
          </a:p>
          <a:p>
            <a:r>
              <a:rPr lang="en-AU" sz="1800" dirty="0"/>
              <a:t>Laboratory 4A: check size of two resulting fragments using gel electrophoresis</a:t>
            </a:r>
          </a:p>
        </p:txBody>
      </p:sp>
      <p:sp>
        <p:nvSpPr>
          <p:cNvPr id="8" name="Title 1"/>
          <p:cNvSpPr>
            <a:spLocks noGrp="1"/>
          </p:cNvSpPr>
          <p:nvPr>
            <p:ph type="title"/>
          </p:nvPr>
        </p:nvSpPr>
        <p:spPr>
          <a:xfrm>
            <a:off x="363538" y="409390"/>
            <a:ext cx="8416925" cy="523220"/>
          </a:xfrm>
        </p:spPr>
        <p:txBody>
          <a:bodyPr/>
          <a:lstStyle/>
          <a:p>
            <a:pPr>
              <a:defRPr/>
            </a:pPr>
            <a:r>
              <a:rPr lang="en-AU" sz="2800" cap="none" dirty="0" err="1"/>
              <a:t>p</a:t>
            </a:r>
            <a:r>
              <a:rPr lang="en-AU" sz="2800" dirty="0" err="1"/>
              <a:t>ARA</a:t>
            </a:r>
            <a:r>
              <a:rPr lang="en-AU" sz="2800" dirty="0"/>
              <a:t>-R plasmid digested with </a:t>
            </a:r>
            <a:r>
              <a:rPr lang="en-AU" sz="2800" dirty="0" err="1"/>
              <a:t>B</a:t>
            </a:r>
            <a:r>
              <a:rPr lang="en-AU" sz="2800" cap="none" dirty="0" err="1"/>
              <a:t>am</a:t>
            </a:r>
            <a:r>
              <a:rPr lang="en-AU" sz="2800" dirty="0" err="1"/>
              <a:t>HI</a:t>
            </a:r>
            <a:r>
              <a:rPr lang="en-AU" sz="2800" dirty="0"/>
              <a:t> and </a:t>
            </a:r>
            <a:r>
              <a:rPr lang="en-AU" sz="2800" dirty="0" err="1"/>
              <a:t>H</a:t>
            </a:r>
            <a:r>
              <a:rPr lang="en-AU" sz="2800" cap="none" dirty="0" err="1"/>
              <a:t>ind</a:t>
            </a:r>
            <a:r>
              <a:rPr lang="en-AU" sz="2800" dirty="0" err="1"/>
              <a:t>III</a:t>
            </a:r>
            <a:endParaRPr lang="en-US" sz="2800" dirty="0"/>
          </a:p>
        </p:txBody>
      </p:sp>
    </p:spTree>
    <p:extLst>
      <p:ext uri="{BB962C8B-B14F-4D97-AF65-F5344CB8AC3E}">
        <p14:creationId xmlns:p14="http://schemas.microsoft.com/office/powerpoint/2010/main" val="1794660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1558529" y="660797"/>
            <a:ext cx="6025753" cy="3790950"/>
          </a:xfrm>
          <a:prstGeom prst="roundRect">
            <a:avLst>
              <a:gd name="adj" fmla="val 2356"/>
            </a:avLst>
          </a:prstGeom>
          <a:solidFill>
            <a:srgbClr val="2020A0">
              <a:alpha val="25098"/>
            </a:srgbClr>
          </a:solidFill>
          <a:ln w="12700">
            <a:solidFill>
              <a:schemeClr val="bg1"/>
            </a:solidFill>
            <a:round/>
            <a:headEnd/>
            <a:tailEnd/>
          </a:ln>
        </p:spPr>
        <p:txBody>
          <a:bodyPr wrap="none" anchor="ctr"/>
          <a:lstStyle/>
          <a:p>
            <a:endParaRPr lang="en-US" sz="1013">
              <a:solidFill>
                <a:srgbClr val="000000"/>
              </a:solidFill>
              <a:cs typeface="ＭＳ Ｐゴシック" charset="0"/>
            </a:endParaRPr>
          </a:p>
        </p:txBody>
      </p:sp>
      <p:grpSp>
        <p:nvGrpSpPr>
          <p:cNvPr id="18435" name="Group 22"/>
          <p:cNvGrpSpPr>
            <a:grpSpLocks/>
          </p:cNvGrpSpPr>
          <p:nvPr/>
        </p:nvGrpSpPr>
        <p:grpSpPr bwMode="auto">
          <a:xfrm>
            <a:off x="3168254" y="1075135"/>
            <a:ext cx="3368714" cy="3379218"/>
            <a:chOff x="2700029" y="1987795"/>
            <a:chExt cx="4491135" cy="4504721"/>
          </a:xfrm>
        </p:grpSpPr>
        <p:sp>
          <p:nvSpPr>
            <p:cNvPr id="18448" name="Text Box 26"/>
            <p:cNvSpPr txBox="1">
              <a:spLocks noChangeArrowheads="1"/>
            </p:cNvSpPr>
            <p:nvPr/>
          </p:nvSpPr>
          <p:spPr bwMode="auto">
            <a:xfrm rot="20984182">
              <a:off x="6342305" y="3182378"/>
              <a:ext cx="848859" cy="33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50" b="1" i="1">
                  <a:solidFill>
                    <a:srgbClr val="000000"/>
                  </a:solidFill>
                  <a:latin typeface="Times New Roman" charset="0"/>
                  <a:cs typeface="ＭＳ Ｐゴシック" charset="0"/>
                </a:rPr>
                <a:t>Bam</a:t>
              </a:r>
              <a:r>
                <a:rPr lang="en-US" sz="1050" b="1">
                  <a:solidFill>
                    <a:srgbClr val="000000"/>
                  </a:solidFill>
                  <a:latin typeface="Times New Roman" charset="0"/>
                  <a:cs typeface="ＭＳ Ｐゴシック" charset="0"/>
                </a:rPr>
                <a:t>H I</a:t>
              </a:r>
            </a:p>
          </p:txBody>
        </p:sp>
        <p:sp>
          <p:nvSpPr>
            <p:cNvPr id="18449" name="Text Box 27"/>
            <p:cNvSpPr txBox="1">
              <a:spLocks noChangeArrowheads="1"/>
            </p:cNvSpPr>
            <p:nvPr/>
          </p:nvSpPr>
          <p:spPr bwMode="auto">
            <a:xfrm rot="4668948">
              <a:off x="4467544" y="5877498"/>
              <a:ext cx="891519" cy="338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50" b="1" i="1">
                  <a:solidFill>
                    <a:srgbClr val="000000"/>
                  </a:solidFill>
                  <a:latin typeface="Times New Roman" charset="0"/>
                  <a:cs typeface="ＭＳ Ｐゴシック" charset="0"/>
                </a:rPr>
                <a:t>Hin</a:t>
              </a:r>
              <a:r>
                <a:rPr lang="en-US" sz="1050" b="1">
                  <a:solidFill>
                    <a:srgbClr val="000000"/>
                  </a:solidFill>
                  <a:latin typeface="Times New Roman" charset="0"/>
                  <a:cs typeface="ＭＳ Ｐゴシック" charset="0"/>
                </a:rPr>
                <a:t>d III</a:t>
              </a:r>
            </a:p>
          </p:txBody>
        </p:sp>
        <p:pic>
          <p:nvPicPr>
            <p:cNvPr id="18450" name="Picture 21" descr="pARA-R_vector.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029" y="1987795"/>
              <a:ext cx="3749406" cy="372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25"/>
          <p:cNvGrpSpPr>
            <a:grpSpLocks/>
          </p:cNvGrpSpPr>
          <p:nvPr/>
        </p:nvGrpSpPr>
        <p:grpSpPr bwMode="auto">
          <a:xfrm>
            <a:off x="3300413" y="1190626"/>
            <a:ext cx="3241421" cy="3269683"/>
            <a:chOff x="2866374" y="2130536"/>
            <a:chExt cx="4321660" cy="4358832"/>
          </a:xfrm>
        </p:grpSpPr>
        <p:sp>
          <p:nvSpPr>
            <p:cNvPr id="18445" name="Text Box 26"/>
            <p:cNvSpPr txBox="1">
              <a:spLocks noChangeArrowheads="1"/>
            </p:cNvSpPr>
            <p:nvPr/>
          </p:nvSpPr>
          <p:spPr bwMode="auto">
            <a:xfrm rot="20984182">
              <a:off x="6339129" y="3179289"/>
              <a:ext cx="848905" cy="338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50" b="1" i="1">
                  <a:solidFill>
                    <a:srgbClr val="000000"/>
                  </a:solidFill>
                  <a:latin typeface="Times New Roman" charset="0"/>
                  <a:cs typeface="ＭＳ Ｐゴシック" charset="0"/>
                </a:rPr>
                <a:t>Bam</a:t>
              </a:r>
              <a:r>
                <a:rPr lang="en-US" sz="1050" b="1">
                  <a:solidFill>
                    <a:srgbClr val="000000"/>
                  </a:solidFill>
                  <a:latin typeface="Times New Roman" charset="0"/>
                  <a:cs typeface="ＭＳ Ｐゴシック" charset="0"/>
                </a:rPr>
                <a:t>H I</a:t>
              </a:r>
            </a:p>
          </p:txBody>
        </p:sp>
        <p:sp>
          <p:nvSpPr>
            <p:cNvPr id="18446" name="Text Box 27"/>
            <p:cNvSpPr txBox="1">
              <a:spLocks noChangeArrowheads="1"/>
            </p:cNvSpPr>
            <p:nvPr/>
          </p:nvSpPr>
          <p:spPr bwMode="auto">
            <a:xfrm rot="4668948">
              <a:off x="4464477" y="5874328"/>
              <a:ext cx="891545" cy="338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50" b="1" i="1">
                  <a:solidFill>
                    <a:srgbClr val="000000"/>
                  </a:solidFill>
                  <a:latin typeface="Times New Roman" charset="0"/>
                  <a:cs typeface="ＭＳ Ｐゴシック" charset="0"/>
                </a:rPr>
                <a:t>Hin</a:t>
              </a:r>
              <a:r>
                <a:rPr lang="en-US" sz="1050" b="1">
                  <a:solidFill>
                    <a:srgbClr val="000000"/>
                  </a:solidFill>
                  <a:latin typeface="Times New Roman" charset="0"/>
                  <a:cs typeface="ＭＳ Ｐゴシック" charset="0"/>
                </a:rPr>
                <a:t>d III</a:t>
              </a:r>
            </a:p>
          </p:txBody>
        </p:sp>
        <p:pic>
          <p:nvPicPr>
            <p:cNvPr id="18447" name="Picture 24" descr="pARA-R_insert.tif"/>
            <p:cNvPicPr>
              <a:picLocks noChangeAspect="1"/>
            </p:cNvPicPr>
            <p:nvPr/>
          </p:nvPicPr>
          <p:blipFill>
            <a:blip r:embed="rId4">
              <a:lum bright="8000" contrast="30000"/>
              <a:extLst>
                <a:ext uri="{28A0092B-C50C-407E-A947-70E740481C1C}">
                  <a14:useLocalDpi xmlns:a14="http://schemas.microsoft.com/office/drawing/2010/main" val="0"/>
                </a:ext>
              </a:extLst>
            </a:blip>
            <a:srcRect/>
            <a:stretch>
              <a:fillRect/>
            </a:stretch>
          </p:blipFill>
          <p:spPr bwMode="auto">
            <a:xfrm>
              <a:off x="2866374" y="2130536"/>
              <a:ext cx="3572195" cy="3562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438" name="Line 5"/>
          <p:cNvSpPr>
            <a:spLocks noChangeShapeType="1"/>
          </p:cNvSpPr>
          <p:nvPr/>
        </p:nvSpPr>
        <p:spPr bwMode="auto">
          <a:xfrm>
            <a:off x="1925241" y="252413"/>
            <a:ext cx="5893594" cy="0"/>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013"/>
          </a:p>
        </p:txBody>
      </p:sp>
      <p:sp>
        <p:nvSpPr>
          <p:cNvPr id="18439" name="Text Box 20"/>
          <p:cNvSpPr txBox="1">
            <a:spLocks noChangeArrowheads="1"/>
          </p:cNvSpPr>
          <p:nvPr/>
        </p:nvSpPr>
        <p:spPr bwMode="auto">
          <a:xfrm>
            <a:off x="3255063" y="754856"/>
            <a:ext cx="2656497"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350" dirty="0">
                <a:solidFill>
                  <a:srgbClr val="000000"/>
                </a:solidFill>
                <a:latin typeface="+mn-lt"/>
                <a:cs typeface="ＭＳ Ｐゴシック" charset="0"/>
              </a:rPr>
              <a:t>Recombinant plasmid of interest</a:t>
            </a:r>
            <a:endParaRPr lang="en-US" sz="1350" b="1" dirty="0">
              <a:solidFill>
                <a:srgbClr val="000000"/>
              </a:solidFill>
              <a:latin typeface="+mn-lt"/>
              <a:cs typeface="ＭＳ Ｐゴシック" charset="0"/>
            </a:endParaRPr>
          </a:p>
        </p:txBody>
      </p:sp>
      <p:sp>
        <p:nvSpPr>
          <p:cNvPr id="18440" name="Text Box 23"/>
          <p:cNvSpPr txBox="1">
            <a:spLocks noChangeArrowheads="1"/>
          </p:cNvSpPr>
          <p:nvPr/>
        </p:nvSpPr>
        <p:spPr bwMode="auto">
          <a:xfrm>
            <a:off x="3965973" y="2113360"/>
            <a:ext cx="117051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100">
                <a:solidFill>
                  <a:srgbClr val="000000"/>
                </a:solidFill>
                <a:cs typeface="ＭＳ Ｐゴシック" charset="0"/>
              </a:rPr>
              <a:t>pARA-R</a:t>
            </a:r>
          </a:p>
        </p:txBody>
      </p:sp>
      <p:sp>
        <p:nvSpPr>
          <p:cNvPr id="18441" name="Text Box 29"/>
          <p:cNvSpPr txBox="1">
            <a:spLocks noChangeArrowheads="1"/>
          </p:cNvSpPr>
          <p:nvPr/>
        </p:nvSpPr>
        <p:spPr bwMode="auto">
          <a:xfrm>
            <a:off x="4248151" y="2421731"/>
            <a:ext cx="671979"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50" b="1">
                <a:solidFill>
                  <a:srgbClr val="000000"/>
                </a:solidFill>
                <a:latin typeface="Times New Roman" charset="0"/>
                <a:cs typeface="ＭＳ Ｐゴシック" charset="0"/>
              </a:rPr>
              <a:t>5,302 bp</a:t>
            </a:r>
          </a:p>
        </p:txBody>
      </p:sp>
      <p:pic>
        <p:nvPicPr>
          <p:cNvPr id="39970" name="Picture 34" descr="cloud_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3038">
            <a:off x="6446044" y="892969"/>
            <a:ext cx="516731"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72" name="Picture 36" descr="cloud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716078">
            <a:off x="2478882" y="3860007"/>
            <a:ext cx="516731"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5"/>
          <p:cNvSpPr txBox="1">
            <a:spLocks noChangeArrowheads="1"/>
          </p:cNvSpPr>
          <p:nvPr/>
        </p:nvSpPr>
        <p:spPr bwMode="auto">
          <a:xfrm>
            <a:off x="6416129" y="3049191"/>
            <a:ext cx="7777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350" b="1" i="1" dirty="0">
                <a:solidFill>
                  <a:srgbClr val="000000"/>
                </a:solidFill>
                <a:latin typeface="Times New Roman" charset="0"/>
                <a:cs typeface="Times New Roman" charset="0"/>
              </a:rPr>
              <a:t>P</a:t>
            </a:r>
            <a:r>
              <a:rPr lang="en-US" sz="825" b="1" i="1" dirty="0">
                <a:solidFill>
                  <a:srgbClr val="000000"/>
                </a:solidFill>
                <a:latin typeface="Times New Roman" charset="0"/>
                <a:cs typeface="Times New Roman" charset="0"/>
              </a:rPr>
              <a:t>BAD</a:t>
            </a:r>
            <a:r>
              <a:rPr lang="en-US" sz="1350" b="1" i="1" dirty="0">
                <a:solidFill>
                  <a:srgbClr val="000000"/>
                </a:solidFill>
                <a:latin typeface="Times New Roman" charset="0"/>
                <a:cs typeface="Times New Roman" charset="0"/>
              </a:rPr>
              <a:t>-</a:t>
            </a:r>
            <a:r>
              <a:rPr lang="en-US" sz="1350" b="1" i="1" dirty="0" err="1">
                <a:solidFill>
                  <a:srgbClr val="000000"/>
                </a:solidFill>
                <a:latin typeface="Times New Roman" charset="0"/>
                <a:cs typeface="Times New Roman" charset="0"/>
              </a:rPr>
              <a:t>rfp</a:t>
            </a:r>
            <a:endParaRPr lang="en-US" sz="1350" b="1" i="1" dirty="0">
              <a:solidFill>
                <a:srgbClr val="000000"/>
              </a:solidFill>
              <a:latin typeface="Times New Roman" charset="0"/>
              <a:cs typeface="Times New Roman" charset="0"/>
            </a:endParaRPr>
          </a:p>
          <a:p>
            <a:pPr algn="ctr" eaLnBrk="1" hangingPunct="1"/>
            <a:r>
              <a:rPr lang="en-US" sz="1050" b="1" i="1" dirty="0">
                <a:solidFill>
                  <a:srgbClr val="000000"/>
                </a:solidFill>
                <a:latin typeface="Times New Roman" charset="0"/>
                <a:cs typeface="Times New Roman" charset="0"/>
              </a:rPr>
              <a:t>807 </a:t>
            </a:r>
            <a:r>
              <a:rPr lang="en-US" sz="1050" b="1" i="1" dirty="0" err="1">
                <a:solidFill>
                  <a:srgbClr val="000000"/>
                </a:solidFill>
                <a:latin typeface="Times New Roman" charset="0"/>
                <a:cs typeface="Times New Roman" charset="0"/>
              </a:rPr>
              <a:t>bp</a:t>
            </a:r>
            <a:endParaRPr lang="en-US" sz="1050" b="1" i="1" dirty="0">
              <a:solidFill>
                <a:srgbClr val="000000"/>
              </a:solidFill>
              <a:latin typeface="Times New Roman" charset="0"/>
              <a:cs typeface="Times New Roman" charset="0"/>
            </a:endParaRPr>
          </a:p>
        </p:txBody>
      </p:sp>
      <p:sp>
        <p:nvSpPr>
          <p:cNvPr id="19" name="Title 1"/>
          <p:cNvSpPr txBox="1">
            <a:spLocks/>
          </p:cNvSpPr>
          <p:nvPr/>
        </p:nvSpPr>
        <p:spPr>
          <a:xfrm>
            <a:off x="363538" y="104575"/>
            <a:ext cx="8416925" cy="523220"/>
          </a:xfrm>
          <a:prstGeom prst="rect">
            <a:avLst/>
          </a:prstGeom>
        </p:spPr>
        <p:txBody>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cs typeface="ＭＳ Ｐゴシック" charset="0"/>
              </a:rPr>
              <a:t>Restriction digest of </a:t>
            </a:r>
            <a:r>
              <a:rPr lang="en-US" cap="none" dirty="0" err="1">
                <a:cs typeface="ＭＳ Ｐゴシック" charset="0"/>
              </a:rPr>
              <a:t>p</a:t>
            </a:r>
            <a:r>
              <a:rPr lang="en-US" dirty="0" err="1">
                <a:cs typeface="ＭＳ Ｐゴシック" charset="0"/>
              </a:rPr>
              <a:t>ARA</a:t>
            </a:r>
            <a:r>
              <a:rPr lang="en-US" dirty="0">
                <a:cs typeface="ＭＳ Ｐゴシック" charset="0"/>
              </a:rPr>
              <a:t>-R</a:t>
            </a:r>
          </a:p>
        </p:txBody>
      </p:sp>
    </p:spTree>
    <p:extLst>
      <p:ext uri="{BB962C8B-B14F-4D97-AF65-F5344CB8AC3E}">
        <p14:creationId xmlns:p14="http://schemas.microsoft.com/office/powerpoint/2010/main" val="40440717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72"/>
                                        </p:tgtEl>
                                        <p:attrNameLst>
                                          <p:attrName>style.visibility</p:attrName>
                                        </p:attrNameLst>
                                      </p:cBhvr>
                                      <p:to>
                                        <p:strVal val="visible"/>
                                      </p:to>
                                    </p:set>
                                  </p:childTnLst>
                                </p:cTn>
                              </p:par>
                            </p:childTnLst>
                          </p:cTn>
                        </p:par>
                        <p:par>
                          <p:cTn id="9" fill="hold" nodeType="afterGroup">
                            <p:stCondLst>
                              <p:cond delay="0"/>
                            </p:stCondLst>
                            <p:childTnLst>
                              <p:par>
                                <p:cTn id="10" presetID="0" presetClass="path" presetSubtype="0" accel="50000" decel="50000" fill="hold" nodeType="afterEffect">
                                  <p:stCondLst>
                                    <p:cond delay="0"/>
                                  </p:stCondLst>
                                  <p:childTnLst>
                                    <p:animMotion origin="layout" path="M -3.61111E-6 -1.48148E-6 C -0.0585 0.00903 -0.11649 0.01806 -0.14166 0.05533 C -0.16649 0.09283 -0.15833 0.15833 -0.15 0.22408 " pathEditMode="relative" rAng="0" ptsTypes="aaA">
                                      <p:cBhvr>
                                        <p:cTn id="11" dur="2000" fill="hold"/>
                                        <p:tgtEl>
                                          <p:spTgt spid="39970"/>
                                        </p:tgtEl>
                                        <p:attrNameLst>
                                          <p:attrName>ppt_x</p:attrName>
                                          <p:attrName>ppt_y</p:attrName>
                                        </p:attrNameLst>
                                      </p:cBhvr>
                                      <p:rCtr x="-8300" y="11200"/>
                                    </p:animMotion>
                                  </p:childTnLst>
                                </p:cTn>
                              </p:par>
                            </p:childTnLst>
                          </p:cTn>
                        </p:par>
                        <p:par>
                          <p:cTn id="12" fill="hold" nodeType="afterGroup">
                            <p:stCondLst>
                              <p:cond delay="2000"/>
                            </p:stCondLst>
                            <p:childTnLst>
                              <p:par>
                                <p:cTn id="13" presetID="0" presetClass="path" presetSubtype="0" accel="50000" decel="50000" fill="hold" nodeType="afterEffect">
                                  <p:stCondLst>
                                    <p:cond delay="0"/>
                                  </p:stCondLst>
                                  <p:childTnLst>
                                    <p:animMotion origin="layout" path="M 0.00191 0.00069 C 0.0441 -0.04051 0.08646 -0.08171 0.13386 -0.0956 C 0.18125 -0.10949 0.23386 -0.09606 0.28663 -0.08264 " pathEditMode="relative" rAng="0" ptsTypes="aaA">
                                      <p:cBhvr>
                                        <p:cTn id="14" dur="2000" fill="hold"/>
                                        <p:tgtEl>
                                          <p:spTgt spid="39972"/>
                                        </p:tgtEl>
                                        <p:attrNameLst>
                                          <p:attrName>ppt_x</p:attrName>
                                          <p:attrName>ppt_y</p:attrName>
                                        </p:attrNameLst>
                                      </p:cBhvr>
                                      <p:rCtr x="14200" y="-5500"/>
                                    </p:animMotion>
                                  </p:childTnLst>
                                </p:cTn>
                              </p:par>
                            </p:childTnLst>
                          </p:cTn>
                        </p:par>
                        <p:par>
                          <p:cTn id="15" fill="hold" nodeType="afterGroup">
                            <p:stCondLst>
                              <p:cond delay="4000"/>
                            </p:stCondLst>
                            <p:childTnLst>
                              <p:par>
                                <p:cTn id="16" presetID="0" presetClass="path" presetSubtype="0" accel="50000" decel="50000" fill="hold" nodeType="afterEffect">
                                  <p:stCondLst>
                                    <p:cond delay="500"/>
                                  </p:stCondLst>
                                  <p:childTnLst>
                                    <p:animMotion origin="layout" path="M -0.14879 0.22407 C -0.11476 0.22083 -0.08056 0.21759 -0.05851 0.20185 C -0.03646 0.18611 -0.02674 0.15787 -0.01684 0.12963 " pathEditMode="relative" rAng="0" ptsTypes="aaA">
                                      <p:cBhvr>
                                        <p:cTn id="17" dur="2000" fill="hold"/>
                                        <p:tgtEl>
                                          <p:spTgt spid="39970"/>
                                        </p:tgtEl>
                                        <p:attrNameLst>
                                          <p:attrName>ppt_x</p:attrName>
                                          <p:attrName>ppt_y</p:attrName>
                                        </p:attrNameLst>
                                      </p:cBhvr>
                                      <p:rCtr x="6600" y="-4700"/>
                                    </p:animMotion>
                                  </p:childTnLst>
                                </p:cTn>
                              </p:par>
                              <p:par>
                                <p:cTn id="18" presetID="0" presetClass="path" presetSubtype="0" accel="50000" decel="50000" fill="hold" nodeType="withEffect">
                                  <p:stCondLst>
                                    <p:cond delay="500"/>
                                  </p:stCondLst>
                                  <p:childTnLst>
                                    <p:animMotion origin="layout" path="M 0.28663 -0.08264 C 0.25 -0.03449 0.21336 0.01389 0.16857 0.01551 C 0.12378 0.01713 0.07083 -0.02824 0.01788 -0.07338 " pathEditMode="relative" rAng="0" ptsTypes="aaA">
                                      <p:cBhvr>
                                        <p:cTn id="19" dur="2000" fill="hold"/>
                                        <p:tgtEl>
                                          <p:spTgt spid="39972"/>
                                        </p:tgtEl>
                                        <p:attrNameLst>
                                          <p:attrName>ppt_x</p:attrName>
                                          <p:attrName>ppt_y</p:attrName>
                                        </p:attrNameLst>
                                      </p:cBhvr>
                                      <p:rCtr x="-13400" y="5000"/>
                                    </p:animMotion>
                                  </p:childTnLst>
                                </p:cTn>
                              </p:par>
                              <p:par>
                                <p:cTn id="20" presetID="49" presetClass="path" presetSubtype="0" accel="50000" decel="50000" fill="hold" nodeType="withEffect">
                                  <p:stCondLst>
                                    <p:cond delay="500"/>
                                  </p:stCondLst>
                                  <p:childTnLst>
                                    <p:animMotion origin="layout" path="M -1.94444E-6 3.7037E-6 L 0.12101 0.01851 " pathEditMode="relative" rAng="0" ptsTypes="AA">
                                      <p:cBhvr>
                                        <p:cTn id="21" dur="2000" fill="hold"/>
                                        <p:tgtEl>
                                          <p:spTgt spid="3"/>
                                        </p:tgtEl>
                                        <p:attrNameLst>
                                          <p:attrName>ppt_x</p:attrName>
                                          <p:attrName>ppt_y</p:attrName>
                                        </p:attrNameLst>
                                      </p:cBhvr>
                                      <p:rCtr x="6000" y="900"/>
                                    </p:animMotion>
                                  </p:childTnLst>
                                </p:cTn>
                              </p:par>
                            </p:childTnLst>
                          </p:cTn>
                        </p:par>
                        <p:par>
                          <p:cTn id="22" fill="hold" nodeType="afterGroup">
                            <p:stCondLst>
                              <p:cond delay="6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1558529" y="660797"/>
            <a:ext cx="6025753" cy="3790950"/>
          </a:xfrm>
          <a:prstGeom prst="roundRect">
            <a:avLst>
              <a:gd name="adj" fmla="val 2356"/>
            </a:avLst>
          </a:prstGeom>
          <a:solidFill>
            <a:srgbClr val="2020A0">
              <a:alpha val="25098"/>
            </a:srgbClr>
          </a:solidFill>
          <a:ln w="12700">
            <a:solidFill>
              <a:schemeClr val="bg1"/>
            </a:solidFill>
            <a:round/>
            <a:headEnd/>
            <a:tailEnd/>
          </a:ln>
        </p:spPr>
        <p:txBody>
          <a:bodyPr wrap="none" anchor="ctr"/>
          <a:lstStyle/>
          <a:p>
            <a:endParaRPr lang="en-US" sz="1013">
              <a:solidFill>
                <a:srgbClr val="000000"/>
              </a:solidFill>
              <a:cs typeface="ＭＳ Ｐゴシック" charset="0"/>
            </a:endParaRPr>
          </a:p>
        </p:txBody>
      </p:sp>
      <p:sp>
        <p:nvSpPr>
          <p:cNvPr id="18438" name="Line 5"/>
          <p:cNvSpPr>
            <a:spLocks noChangeShapeType="1"/>
          </p:cNvSpPr>
          <p:nvPr/>
        </p:nvSpPr>
        <p:spPr bwMode="auto">
          <a:xfrm>
            <a:off x="1925241" y="252413"/>
            <a:ext cx="5893594" cy="0"/>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013"/>
          </a:p>
        </p:txBody>
      </p:sp>
      <p:sp>
        <p:nvSpPr>
          <p:cNvPr id="18439" name="Text Box 20"/>
          <p:cNvSpPr txBox="1">
            <a:spLocks noChangeArrowheads="1"/>
          </p:cNvSpPr>
          <p:nvPr/>
        </p:nvSpPr>
        <p:spPr bwMode="auto">
          <a:xfrm>
            <a:off x="2283888" y="1448469"/>
            <a:ext cx="4589719"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350" dirty="0">
                <a:solidFill>
                  <a:srgbClr val="000000"/>
                </a:solidFill>
                <a:latin typeface="+mn-lt"/>
                <a:cs typeface="ＭＳ Ｐゴシック" charset="0"/>
              </a:rPr>
              <a:t>Restriction fragments after digest with </a:t>
            </a:r>
            <a:r>
              <a:rPr lang="en-US" sz="1350" dirty="0" err="1">
                <a:solidFill>
                  <a:srgbClr val="000000"/>
                </a:solidFill>
                <a:latin typeface="+mn-lt"/>
                <a:cs typeface="ＭＳ Ｐゴシック" charset="0"/>
              </a:rPr>
              <a:t>HindIII</a:t>
            </a:r>
            <a:r>
              <a:rPr lang="en-US" sz="1350" dirty="0">
                <a:solidFill>
                  <a:srgbClr val="000000"/>
                </a:solidFill>
                <a:latin typeface="+mn-lt"/>
                <a:cs typeface="ＭＳ Ｐゴシック" charset="0"/>
              </a:rPr>
              <a:t> and Bam HI</a:t>
            </a:r>
            <a:endParaRPr lang="en-US" sz="1350" b="1" dirty="0">
              <a:solidFill>
                <a:srgbClr val="000000"/>
              </a:solidFill>
              <a:latin typeface="+mn-lt"/>
              <a:cs typeface="ＭＳ Ｐゴシック" charset="0"/>
            </a:endParaRPr>
          </a:p>
        </p:txBody>
      </p:sp>
      <p:grpSp>
        <p:nvGrpSpPr>
          <p:cNvPr id="19" name="Group 41"/>
          <p:cNvGrpSpPr>
            <a:grpSpLocks/>
          </p:cNvGrpSpPr>
          <p:nvPr/>
        </p:nvGrpSpPr>
        <p:grpSpPr bwMode="auto">
          <a:xfrm>
            <a:off x="2096691" y="2177651"/>
            <a:ext cx="5001433" cy="742180"/>
            <a:chOff x="1271719" y="3211427"/>
            <a:chExt cx="6668313" cy="989399"/>
          </a:xfrm>
        </p:grpSpPr>
        <p:grpSp>
          <p:nvGrpSpPr>
            <p:cNvPr id="21" name="Group 37"/>
            <p:cNvGrpSpPr>
              <a:grpSpLocks/>
            </p:cNvGrpSpPr>
            <p:nvPr/>
          </p:nvGrpSpPr>
          <p:grpSpPr bwMode="auto">
            <a:xfrm>
              <a:off x="1271719" y="3211427"/>
              <a:ext cx="6668313" cy="740982"/>
              <a:chOff x="1385347" y="3211427"/>
              <a:chExt cx="6668313" cy="740982"/>
            </a:xfrm>
          </p:grpSpPr>
          <p:sp>
            <p:nvSpPr>
              <p:cNvPr id="23" name="Text Box 26"/>
              <p:cNvSpPr txBox="1">
                <a:spLocks noChangeArrowheads="1"/>
              </p:cNvSpPr>
              <p:nvPr/>
            </p:nvSpPr>
            <p:spPr bwMode="auto">
              <a:xfrm>
                <a:off x="1385347" y="3211427"/>
                <a:ext cx="848917" cy="3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sz="1050" b="1" i="1" dirty="0" err="1">
                    <a:solidFill>
                      <a:srgbClr val="FFFFFF"/>
                    </a:solidFill>
                    <a:latin typeface="Times New Roman" pitchFamily="18" charset="0"/>
                  </a:rPr>
                  <a:t>Bam</a:t>
                </a:r>
                <a:r>
                  <a:rPr lang="en-US" sz="1050" b="1" dirty="0" err="1">
                    <a:solidFill>
                      <a:srgbClr val="FFFFFF"/>
                    </a:solidFill>
                    <a:latin typeface="Times New Roman" pitchFamily="18" charset="0"/>
                  </a:rPr>
                  <a:t>H</a:t>
                </a:r>
                <a:r>
                  <a:rPr lang="en-US" sz="1050" b="1" dirty="0">
                    <a:solidFill>
                      <a:srgbClr val="FFFFFF"/>
                    </a:solidFill>
                    <a:latin typeface="Times New Roman" pitchFamily="18" charset="0"/>
                  </a:rPr>
                  <a:t> I</a:t>
                </a:r>
              </a:p>
            </p:txBody>
          </p:sp>
          <p:sp>
            <p:nvSpPr>
              <p:cNvPr id="24" name="Text Box 27"/>
              <p:cNvSpPr txBox="1">
                <a:spLocks noChangeArrowheads="1"/>
              </p:cNvSpPr>
              <p:nvPr/>
            </p:nvSpPr>
            <p:spPr bwMode="auto">
              <a:xfrm>
                <a:off x="7161998" y="3211427"/>
                <a:ext cx="891662" cy="3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sz="1050" b="1" i="1">
                    <a:solidFill>
                      <a:srgbClr val="FFFFFF"/>
                    </a:solidFill>
                    <a:latin typeface="Times New Roman" pitchFamily="18" charset="0"/>
                  </a:rPr>
                  <a:t>Hin</a:t>
                </a:r>
                <a:r>
                  <a:rPr lang="en-US" sz="1050" b="1">
                    <a:solidFill>
                      <a:srgbClr val="FFFFFF"/>
                    </a:solidFill>
                    <a:latin typeface="Times New Roman" pitchFamily="18" charset="0"/>
                  </a:rPr>
                  <a:t>d III</a:t>
                </a:r>
              </a:p>
            </p:txBody>
          </p:sp>
          <p:pic>
            <p:nvPicPr>
              <p:cNvPr id="25" name="Picture 32" descr="pARA_vector_fragment.tif"/>
              <p:cNvPicPr>
                <a:picLocks noChangeAspect="1"/>
              </p:cNvPicPr>
              <p:nvPr/>
            </p:nvPicPr>
            <p:blipFill>
              <a:blip r:embed="rId3">
                <a:lum bright="8000" contrast="30000"/>
                <a:extLst>
                  <a:ext uri="{28A0092B-C50C-407E-A947-70E740481C1C}">
                    <a14:useLocalDpi xmlns:a14="http://schemas.microsoft.com/office/drawing/2010/main" val="0"/>
                  </a:ext>
                </a:extLst>
              </a:blip>
              <a:srcRect/>
              <a:stretch>
                <a:fillRect/>
              </a:stretch>
            </p:blipFill>
            <p:spPr bwMode="auto">
              <a:xfrm>
                <a:off x="1888744" y="3513497"/>
                <a:ext cx="5620512"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Text Box 61"/>
            <p:cNvSpPr txBox="1">
              <a:spLocks noChangeArrowheads="1"/>
            </p:cNvSpPr>
            <p:nvPr/>
          </p:nvSpPr>
          <p:spPr bwMode="auto">
            <a:xfrm>
              <a:off x="4155067" y="3862331"/>
              <a:ext cx="895936" cy="3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sz="1050" b="1">
                  <a:solidFill>
                    <a:srgbClr val="FFFFFF"/>
                  </a:solidFill>
                  <a:latin typeface="Times New Roman" pitchFamily="18" charset="0"/>
                </a:rPr>
                <a:t>4,496 bp</a:t>
              </a:r>
            </a:p>
          </p:txBody>
        </p:sp>
      </p:grpSp>
      <p:grpSp>
        <p:nvGrpSpPr>
          <p:cNvPr id="26" name="Group 42"/>
          <p:cNvGrpSpPr>
            <a:grpSpLocks/>
          </p:cNvGrpSpPr>
          <p:nvPr/>
        </p:nvGrpSpPr>
        <p:grpSpPr bwMode="auto">
          <a:xfrm>
            <a:off x="3370660" y="3261121"/>
            <a:ext cx="2451017" cy="715861"/>
            <a:chOff x="2970782" y="4348630"/>
            <a:chExt cx="3266861" cy="953794"/>
          </a:xfrm>
        </p:grpSpPr>
        <p:sp>
          <p:nvSpPr>
            <p:cNvPr id="27" name="Text Box 20"/>
            <p:cNvSpPr txBox="1">
              <a:spLocks noChangeArrowheads="1"/>
            </p:cNvSpPr>
            <p:nvPr/>
          </p:nvSpPr>
          <p:spPr bwMode="auto">
            <a:xfrm>
              <a:off x="4190682" y="4964113"/>
              <a:ext cx="761049" cy="338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sz="1050" b="1">
                  <a:solidFill>
                    <a:srgbClr val="FFFFFF"/>
                  </a:solidFill>
                  <a:latin typeface="Times New Roman" pitchFamily="18" charset="0"/>
                </a:rPr>
                <a:t>806 bp</a:t>
              </a:r>
            </a:p>
          </p:txBody>
        </p:sp>
        <p:grpSp>
          <p:nvGrpSpPr>
            <p:cNvPr id="28" name="Group 38"/>
            <p:cNvGrpSpPr>
              <a:grpSpLocks/>
            </p:cNvGrpSpPr>
            <p:nvPr/>
          </p:nvGrpSpPr>
          <p:grpSpPr bwMode="auto">
            <a:xfrm>
              <a:off x="2970782" y="4348630"/>
              <a:ext cx="3266861" cy="707832"/>
              <a:chOff x="3088789" y="4348630"/>
              <a:chExt cx="3266861" cy="707832"/>
            </a:xfrm>
          </p:grpSpPr>
          <p:sp>
            <p:nvSpPr>
              <p:cNvPr id="29" name="Text Box 28"/>
              <p:cNvSpPr txBox="1">
                <a:spLocks noChangeArrowheads="1"/>
              </p:cNvSpPr>
              <p:nvPr/>
            </p:nvSpPr>
            <p:spPr bwMode="auto">
              <a:xfrm>
                <a:off x="5507001" y="4348630"/>
                <a:ext cx="848649" cy="338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sz="1050" b="1" i="1">
                    <a:solidFill>
                      <a:srgbClr val="FFFFFF"/>
                    </a:solidFill>
                    <a:latin typeface="Times New Roman" pitchFamily="18" charset="0"/>
                  </a:rPr>
                  <a:t>Bam</a:t>
                </a:r>
                <a:r>
                  <a:rPr lang="en-US" sz="1050" b="1">
                    <a:solidFill>
                      <a:srgbClr val="FFFFFF"/>
                    </a:solidFill>
                    <a:latin typeface="Times New Roman" pitchFamily="18" charset="0"/>
                  </a:rPr>
                  <a:t>H I</a:t>
                </a:r>
              </a:p>
            </p:txBody>
          </p:sp>
          <p:sp>
            <p:nvSpPr>
              <p:cNvPr id="30" name="Text Box 29"/>
              <p:cNvSpPr txBox="1">
                <a:spLocks noChangeArrowheads="1"/>
              </p:cNvSpPr>
              <p:nvPr/>
            </p:nvSpPr>
            <p:spPr bwMode="auto">
              <a:xfrm>
                <a:off x="3088789" y="4348630"/>
                <a:ext cx="891380" cy="338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sz="1050" b="1" i="1">
                    <a:solidFill>
                      <a:srgbClr val="FFFFFF"/>
                    </a:solidFill>
                    <a:latin typeface="Times New Roman" pitchFamily="18" charset="0"/>
                  </a:rPr>
                  <a:t>Hin</a:t>
                </a:r>
                <a:r>
                  <a:rPr lang="en-US" sz="1050" b="1">
                    <a:solidFill>
                      <a:srgbClr val="FFFFFF"/>
                    </a:solidFill>
                    <a:latin typeface="Times New Roman" pitchFamily="18" charset="0"/>
                  </a:rPr>
                  <a:t>d III</a:t>
                </a:r>
              </a:p>
            </p:txBody>
          </p:sp>
          <p:pic>
            <p:nvPicPr>
              <p:cNvPr id="31" name="Picture 33" descr="pKAN-R_insert_fragment.tif"/>
              <p:cNvPicPr>
                <a:picLocks noChangeAspect="1"/>
              </p:cNvPicPr>
              <p:nvPr/>
            </p:nvPicPr>
            <p:blipFill>
              <a:blip r:embed="rId4">
                <a:lum bright="8000" contrast="30000"/>
                <a:extLst>
                  <a:ext uri="{28A0092B-C50C-407E-A947-70E740481C1C}">
                    <a14:useLocalDpi xmlns:a14="http://schemas.microsoft.com/office/drawing/2010/main" val="0"/>
                  </a:ext>
                </a:extLst>
              </a:blip>
              <a:srcRect/>
              <a:stretch>
                <a:fillRect/>
              </a:stretch>
            </p:blipFill>
            <p:spPr bwMode="auto">
              <a:xfrm>
                <a:off x="3562096" y="4617550"/>
                <a:ext cx="2273808"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8" name="Title 1"/>
          <p:cNvSpPr txBox="1">
            <a:spLocks/>
          </p:cNvSpPr>
          <p:nvPr/>
        </p:nvSpPr>
        <p:spPr>
          <a:xfrm>
            <a:off x="363538" y="104575"/>
            <a:ext cx="8416925" cy="523220"/>
          </a:xfrm>
          <a:prstGeom prst="rect">
            <a:avLst/>
          </a:prstGeom>
        </p:spPr>
        <p:txBody>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dirty="0">
                <a:cs typeface="ＭＳ Ｐゴシック" charset="0"/>
              </a:rPr>
              <a:t>Restriction digest of </a:t>
            </a:r>
            <a:r>
              <a:rPr lang="en-US" cap="none" dirty="0" err="1">
                <a:cs typeface="ＭＳ Ｐゴシック" charset="0"/>
              </a:rPr>
              <a:t>p</a:t>
            </a:r>
            <a:r>
              <a:rPr lang="en-US" dirty="0" err="1">
                <a:cs typeface="ＭＳ Ｐゴシック" charset="0"/>
              </a:rPr>
              <a:t>ARA</a:t>
            </a:r>
            <a:r>
              <a:rPr lang="en-US" dirty="0">
                <a:cs typeface="ＭＳ Ｐゴシック" charset="0"/>
              </a:rPr>
              <a:t>-R</a:t>
            </a:r>
          </a:p>
        </p:txBody>
      </p:sp>
    </p:spTree>
    <p:extLst>
      <p:ext uri="{BB962C8B-B14F-4D97-AF65-F5344CB8AC3E}">
        <p14:creationId xmlns:p14="http://schemas.microsoft.com/office/powerpoint/2010/main" val="32511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558529" y="671513"/>
            <a:ext cx="6025753" cy="3790950"/>
          </a:xfrm>
          <a:prstGeom prst="roundRect">
            <a:avLst>
              <a:gd name="adj" fmla="val 2356"/>
            </a:avLst>
          </a:prstGeom>
          <a:solidFill>
            <a:srgbClr val="002060">
              <a:alpha val="25098"/>
            </a:srgbClr>
          </a:solidFill>
          <a:ln w="12700">
            <a:solidFill>
              <a:schemeClr val="bg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350"/>
          </a:p>
        </p:txBody>
      </p:sp>
      <p:sp>
        <p:nvSpPr>
          <p:cNvPr id="6" name="Line 5"/>
          <p:cNvSpPr>
            <a:spLocks noChangeShapeType="1"/>
          </p:cNvSpPr>
          <p:nvPr/>
        </p:nvSpPr>
        <p:spPr bwMode="auto">
          <a:xfrm>
            <a:off x="1925241" y="263129"/>
            <a:ext cx="5893594"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13"/>
          </a:p>
        </p:txBody>
      </p:sp>
      <p:pic>
        <p:nvPicPr>
          <p:cNvPr id="7" name="Picture 22" descr="pblue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960" y="1955006"/>
            <a:ext cx="598527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pred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673" y="723901"/>
            <a:ext cx="6012656"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5"/>
          <p:cNvGrpSpPr>
            <a:grpSpLocks/>
          </p:cNvGrpSpPr>
          <p:nvPr/>
        </p:nvGrpSpPr>
        <p:grpSpPr bwMode="auto">
          <a:xfrm>
            <a:off x="2030016" y="798910"/>
            <a:ext cx="989410" cy="482203"/>
            <a:chOff x="745" y="1011"/>
            <a:chExt cx="831" cy="405"/>
          </a:xfrm>
        </p:grpSpPr>
        <p:sp>
          <p:nvSpPr>
            <p:cNvPr id="10" name="Text Box 33"/>
            <p:cNvSpPr txBox="1">
              <a:spLocks noChangeArrowheads="1"/>
            </p:cNvSpPr>
            <p:nvPr/>
          </p:nvSpPr>
          <p:spPr bwMode="auto">
            <a:xfrm>
              <a:off x="745" y="1126"/>
              <a:ext cx="8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350">
                  <a:solidFill>
                    <a:schemeClr val="bg1"/>
                  </a:solidFill>
                </a:rPr>
                <a:t>sticky end</a:t>
              </a:r>
            </a:p>
          </p:txBody>
        </p:sp>
        <p:sp>
          <p:nvSpPr>
            <p:cNvPr id="11" name="Text Box 6"/>
            <p:cNvSpPr txBox="1">
              <a:spLocks noChangeArrowheads="1"/>
            </p:cNvSpPr>
            <p:nvPr/>
          </p:nvSpPr>
          <p:spPr bwMode="auto">
            <a:xfrm>
              <a:off x="880" y="1011"/>
              <a:ext cx="5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050" b="1" i="1">
                  <a:solidFill>
                    <a:schemeClr val="bg1"/>
                  </a:solidFill>
                  <a:latin typeface="Times New Roman" charset="0"/>
                </a:rPr>
                <a:t>Bam</a:t>
              </a:r>
              <a:r>
                <a:rPr lang="en-US" altLang="en-US" sz="1050" b="1">
                  <a:solidFill>
                    <a:schemeClr val="bg1"/>
                  </a:solidFill>
                  <a:latin typeface="Times New Roman" charset="0"/>
                </a:rPr>
                <a:t>H I</a:t>
              </a:r>
            </a:p>
          </p:txBody>
        </p:sp>
        <p:sp>
          <p:nvSpPr>
            <p:cNvPr id="12" name="Line 34"/>
            <p:cNvSpPr>
              <a:spLocks noChangeShapeType="1"/>
            </p:cNvSpPr>
            <p:nvPr/>
          </p:nvSpPr>
          <p:spPr bwMode="auto">
            <a:xfrm>
              <a:off x="1344" y="1312"/>
              <a:ext cx="232" cy="10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013"/>
            </a:p>
          </p:txBody>
        </p:sp>
      </p:grpSp>
      <p:grpSp>
        <p:nvGrpSpPr>
          <p:cNvPr id="13" name="Group 40"/>
          <p:cNvGrpSpPr>
            <a:grpSpLocks/>
          </p:cNvGrpSpPr>
          <p:nvPr/>
        </p:nvGrpSpPr>
        <p:grpSpPr bwMode="auto">
          <a:xfrm>
            <a:off x="5924552" y="1414464"/>
            <a:ext cx="973932" cy="545306"/>
            <a:chOff x="4016" y="1528"/>
            <a:chExt cx="818" cy="458"/>
          </a:xfrm>
        </p:grpSpPr>
        <p:sp>
          <p:nvSpPr>
            <p:cNvPr id="14" name="Text Box 37"/>
            <p:cNvSpPr txBox="1">
              <a:spLocks noChangeArrowheads="1"/>
            </p:cNvSpPr>
            <p:nvPr/>
          </p:nvSpPr>
          <p:spPr bwMode="auto">
            <a:xfrm>
              <a:off x="4033" y="1734"/>
              <a:ext cx="8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350">
                  <a:solidFill>
                    <a:schemeClr val="bg1"/>
                  </a:solidFill>
                </a:rPr>
                <a:t>sticky end</a:t>
              </a:r>
            </a:p>
          </p:txBody>
        </p:sp>
        <p:sp>
          <p:nvSpPr>
            <p:cNvPr id="15" name="Text Box 38"/>
            <p:cNvSpPr txBox="1">
              <a:spLocks noChangeArrowheads="1"/>
            </p:cNvSpPr>
            <p:nvPr/>
          </p:nvSpPr>
          <p:spPr bwMode="auto">
            <a:xfrm>
              <a:off x="4154" y="1619"/>
              <a:ext cx="5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050" b="1" i="1">
                  <a:solidFill>
                    <a:schemeClr val="bg1"/>
                  </a:solidFill>
                  <a:latin typeface="Times New Roman" charset="0"/>
                </a:rPr>
                <a:t>Hin</a:t>
              </a:r>
              <a:r>
                <a:rPr lang="en-US" altLang="en-US" sz="1050" b="1">
                  <a:solidFill>
                    <a:schemeClr val="bg1"/>
                  </a:solidFill>
                  <a:latin typeface="Times New Roman" charset="0"/>
                </a:rPr>
                <a:t>d III</a:t>
              </a:r>
            </a:p>
          </p:txBody>
        </p:sp>
        <p:sp>
          <p:nvSpPr>
            <p:cNvPr id="16" name="Line 39"/>
            <p:cNvSpPr>
              <a:spLocks noChangeShapeType="1"/>
            </p:cNvSpPr>
            <p:nvPr/>
          </p:nvSpPr>
          <p:spPr bwMode="auto">
            <a:xfrm flipH="1" flipV="1">
              <a:off x="4016" y="1528"/>
              <a:ext cx="144" cy="192"/>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013"/>
            </a:p>
          </p:txBody>
        </p:sp>
      </p:grpSp>
      <p:grpSp>
        <p:nvGrpSpPr>
          <p:cNvPr id="17" name="Group 45"/>
          <p:cNvGrpSpPr>
            <a:grpSpLocks/>
          </p:cNvGrpSpPr>
          <p:nvPr/>
        </p:nvGrpSpPr>
        <p:grpSpPr bwMode="auto">
          <a:xfrm>
            <a:off x="2962276" y="2643188"/>
            <a:ext cx="1021557" cy="478631"/>
            <a:chOff x="1528" y="2576"/>
            <a:chExt cx="858" cy="402"/>
          </a:xfrm>
        </p:grpSpPr>
        <p:sp>
          <p:nvSpPr>
            <p:cNvPr id="18" name="Text Box 42"/>
            <p:cNvSpPr txBox="1">
              <a:spLocks noChangeArrowheads="1"/>
            </p:cNvSpPr>
            <p:nvPr/>
          </p:nvSpPr>
          <p:spPr bwMode="auto">
            <a:xfrm>
              <a:off x="1585" y="2726"/>
              <a:ext cx="8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350">
                  <a:solidFill>
                    <a:schemeClr val="bg1"/>
                  </a:solidFill>
                </a:rPr>
                <a:t>sticky end</a:t>
              </a:r>
            </a:p>
          </p:txBody>
        </p:sp>
        <p:sp>
          <p:nvSpPr>
            <p:cNvPr id="19" name="Text Box 43"/>
            <p:cNvSpPr txBox="1">
              <a:spLocks noChangeArrowheads="1"/>
            </p:cNvSpPr>
            <p:nvPr/>
          </p:nvSpPr>
          <p:spPr bwMode="auto">
            <a:xfrm>
              <a:off x="1720" y="2611"/>
              <a:ext cx="5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050" b="1" i="1">
                  <a:solidFill>
                    <a:schemeClr val="bg1"/>
                  </a:solidFill>
                  <a:latin typeface="Times New Roman" charset="0"/>
                </a:rPr>
                <a:t>Bam</a:t>
              </a:r>
              <a:r>
                <a:rPr lang="en-US" altLang="en-US" sz="1050" b="1">
                  <a:solidFill>
                    <a:schemeClr val="bg1"/>
                  </a:solidFill>
                  <a:latin typeface="Times New Roman" charset="0"/>
                </a:rPr>
                <a:t>H I</a:t>
              </a:r>
            </a:p>
          </p:txBody>
        </p:sp>
        <p:sp>
          <p:nvSpPr>
            <p:cNvPr id="20" name="Line 44"/>
            <p:cNvSpPr>
              <a:spLocks noChangeShapeType="1"/>
            </p:cNvSpPr>
            <p:nvPr/>
          </p:nvSpPr>
          <p:spPr bwMode="auto">
            <a:xfrm flipH="1" flipV="1">
              <a:off x="1528" y="2576"/>
              <a:ext cx="192" cy="168"/>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013"/>
            </a:p>
          </p:txBody>
        </p:sp>
      </p:grpSp>
      <p:grpSp>
        <p:nvGrpSpPr>
          <p:cNvPr id="21" name="Group 50"/>
          <p:cNvGrpSpPr>
            <a:grpSpLocks/>
          </p:cNvGrpSpPr>
          <p:nvPr/>
        </p:nvGrpSpPr>
        <p:grpSpPr bwMode="auto">
          <a:xfrm>
            <a:off x="5030392" y="2084785"/>
            <a:ext cx="1094185" cy="510778"/>
            <a:chOff x="3265" y="2059"/>
            <a:chExt cx="919" cy="429"/>
          </a:xfrm>
        </p:grpSpPr>
        <p:sp>
          <p:nvSpPr>
            <p:cNvPr id="22" name="Text Box 47"/>
            <p:cNvSpPr txBox="1">
              <a:spLocks noChangeArrowheads="1"/>
            </p:cNvSpPr>
            <p:nvPr/>
          </p:nvSpPr>
          <p:spPr bwMode="auto">
            <a:xfrm>
              <a:off x="3265" y="2174"/>
              <a:ext cx="8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350">
                  <a:solidFill>
                    <a:schemeClr val="bg1"/>
                  </a:solidFill>
                </a:rPr>
                <a:t>sticky end</a:t>
              </a:r>
            </a:p>
          </p:txBody>
        </p:sp>
        <p:sp>
          <p:nvSpPr>
            <p:cNvPr id="23" name="Text Box 48"/>
            <p:cNvSpPr txBox="1">
              <a:spLocks noChangeArrowheads="1"/>
            </p:cNvSpPr>
            <p:nvPr/>
          </p:nvSpPr>
          <p:spPr bwMode="auto">
            <a:xfrm>
              <a:off x="3386" y="2059"/>
              <a:ext cx="5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050" b="1" i="1">
                  <a:solidFill>
                    <a:schemeClr val="bg1"/>
                  </a:solidFill>
                  <a:latin typeface="Times New Roman" charset="0"/>
                </a:rPr>
                <a:t>Hin</a:t>
              </a:r>
              <a:r>
                <a:rPr lang="en-US" altLang="en-US" sz="1050" b="1">
                  <a:solidFill>
                    <a:schemeClr val="bg1"/>
                  </a:solidFill>
                  <a:latin typeface="Times New Roman" charset="0"/>
                </a:rPr>
                <a:t>d III</a:t>
              </a:r>
            </a:p>
          </p:txBody>
        </p:sp>
        <p:sp>
          <p:nvSpPr>
            <p:cNvPr id="24" name="Line 49"/>
            <p:cNvSpPr>
              <a:spLocks noChangeShapeType="1"/>
            </p:cNvSpPr>
            <p:nvPr/>
          </p:nvSpPr>
          <p:spPr bwMode="auto">
            <a:xfrm>
              <a:off x="4024" y="2288"/>
              <a:ext cx="160" cy="20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013"/>
            </a:p>
          </p:txBody>
        </p:sp>
      </p:grpSp>
      <p:pic>
        <p:nvPicPr>
          <p:cNvPr id="25" name="Picture 52" descr="p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673" y="1946672"/>
            <a:ext cx="6012656"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3" descr="p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673" y="1946672"/>
            <a:ext cx="6012656"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lig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 y="1038225"/>
            <a:ext cx="5143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l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4050" y="3876675"/>
            <a:ext cx="514350"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lig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9388" y="3876676"/>
            <a:ext cx="521494"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1" descr="lig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2738" y="995363"/>
            <a:ext cx="479822"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954C1560-6066-5CEC-CEA9-CD4026773A86}"/>
              </a:ext>
            </a:extLst>
          </p:cNvPr>
          <p:cNvSpPr/>
          <p:nvPr/>
        </p:nvSpPr>
        <p:spPr>
          <a:xfrm>
            <a:off x="5614687" y="238124"/>
            <a:ext cx="2350896" cy="307777"/>
          </a:xfrm>
          <a:prstGeom prst="rect">
            <a:avLst/>
          </a:prstGeom>
        </p:spPr>
        <p:txBody>
          <a:bodyPr wrap="square">
            <a:spAutoFit/>
          </a:bodyPr>
          <a:lstStyle/>
          <a:p>
            <a:r>
              <a:rPr lang="en-US" sz="1400" b="1" dirty="0">
                <a:solidFill>
                  <a:schemeClr val="accent1"/>
                </a:solidFill>
              </a:rPr>
              <a:t>LIGATION OF RFP GENE</a:t>
            </a:r>
          </a:p>
        </p:txBody>
      </p:sp>
      <p:sp>
        <p:nvSpPr>
          <p:cNvPr id="32" name="TextBox 31">
            <a:extLst>
              <a:ext uri="{FF2B5EF4-FFF2-40B4-BE49-F238E27FC236}">
                <a16:creationId xmlns:a16="http://schemas.microsoft.com/office/drawing/2014/main" id="{4C03C8B5-070C-AF2F-1491-8693F6BD01CD}"/>
              </a:ext>
            </a:extLst>
          </p:cNvPr>
          <p:cNvSpPr txBox="1"/>
          <p:nvPr/>
        </p:nvSpPr>
        <p:spPr>
          <a:xfrm>
            <a:off x="365641" y="4511256"/>
            <a:ext cx="5919750" cy="300082"/>
          </a:xfrm>
          <a:prstGeom prst="rect">
            <a:avLst/>
          </a:prstGeom>
          <a:noFill/>
        </p:spPr>
        <p:txBody>
          <a:bodyPr wrap="square">
            <a:spAutoFit/>
          </a:bodyPr>
          <a:lstStyle/>
          <a:p>
            <a:r>
              <a:rPr lang="en-US" dirty="0"/>
              <a:t>Why use two restriction enzymes? </a:t>
            </a:r>
          </a:p>
        </p:txBody>
      </p:sp>
      <p:sp>
        <p:nvSpPr>
          <p:cNvPr id="33" name="TextBox 32">
            <a:extLst>
              <a:ext uri="{FF2B5EF4-FFF2-40B4-BE49-F238E27FC236}">
                <a16:creationId xmlns:a16="http://schemas.microsoft.com/office/drawing/2014/main" id="{560CA2CE-7AB9-0BCA-2D80-1D72DF0708F3}"/>
              </a:ext>
            </a:extLst>
          </p:cNvPr>
          <p:cNvSpPr txBox="1"/>
          <p:nvPr/>
        </p:nvSpPr>
        <p:spPr>
          <a:xfrm>
            <a:off x="2285405" y="4824034"/>
            <a:ext cx="4572000" cy="300082"/>
          </a:xfrm>
          <a:prstGeom prst="rect">
            <a:avLst/>
          </a:prstGeom>
          <a:noFill/>
        </p:spPr>
        <p:txBody>
          <a:bodyPr wrap="square">
            <a:spAutoFit/>
          </a:bodyPr>
          <a:lstStyle/>
          <a:p>
            <a:r>
              <a:rPr lang="en-US" dirty="0"/>
              <a:t>So that the insert can only go in one direction.</a:t>
            </a:r>
          </a:p>
        </p:txBody>
      </p:sp>
    </p:spTree>
    <p:extLst>
      <p:ext uri="{BB962C8B-B14F-4D97-AF65-F5344CB8AC3E}">
        <p14:creationId xmlns:p14="http://schemas.microsoft.com/office/powerpoint/2010/main" val="4640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07407E-6 L 0 0.23888 " pathEditMode="relative" rAng="0" ptsTypes="AA">
                                      <p:cBhvr>
                                        <p:cTn id="6" dur="2000" fill="hold"/>
                                        <p:tgtEl>
                                          <p:spTgt spid="8"/>
                                        </p:tgtEl>
                                        <p:attrNameLst>
                                          <p:attrName>ppt_x</p:attrName>
                                          <p:attrName>ppt_y</p:attrName>
                                        </p:attrNameLst>
                                      </p:cBhvr>
                                      <p:rCtr x="0" y="11900"/>
                                    </p:animMotion>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par>
                                <p:cTn id="19" presetID="9" presetClass="emph" presetSubtype="0" nodeType="withEffect">
                                  <p:stCondLst>
                                    <p:cond delay="0"/>
                                  </p:stCondLst>
                                  <p:childTnLst>
                                    <p:set>
                                      <p:cBhvr rctx="PPT">
                                        <p:cTn id="20" dur="indefinite"/>
                                        <p:tgtEl>
                                          <p:spTgt spid="27"/>
                                        </p:tgtEl>
                                        <p:attrNameLst>
                                          <p:attrName>style.opacity</p:attrName>
                                        </p:attrNameLst>
                                      </p:cBhvr>
                                      <p:to>
                                        <p:strVal val="0.65"/>
                                      </p:to>
                                    </p:set>
                                    <p:animEffect filter="image" prLst="opacity: 0.65">
                                      <p:cBhvr rctx="IE">
                                        <p:cTn id="21" dur="indefinite"/>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par>
                                <p:cTn id="25" presetID="9" presetClass="emph" presetSubtype="0" nodeType="withEffect">
                                  <p:stCondLst>
                                    <p:cond delay="0"/>
                                  </p:stCondLst>
                                  <p:childTnLst>
                                    <p:set>
                                      <p:cBhvr rctx="PPT">
                                        <p:cTn id="26" dur="indefinite"/>
                                        <p:tgtEl>
                                          <p:spTgt spid="28"/>
                                        </p:tgtEl>
                                        <p:attrNameLst>
                                          <p:attrName>style.opacity</p:attrName>
                                        </p:attrNameLst>
                                      </p:cBhvr>
                                      <p:to>
                                        <p:strVal val="0.65"/>
                                      </p:to>
                                    </p:set>
                                    <p:animEffect filter="image" prLst="opacity: 0.65">
                                      <p:cBhvr rctx="IE">
                                        <p:cTn id="27" dur="indefinite"/>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000"/>
                                        <p:tgtEl>
                                          <p:spTgt spid="30"/>
                                        </p:tgtEl>
                                      </p:cBhvr>
                                    </p:animEffect>
                                  </p:childTnLst>
                                </p:cTn>
                              </p:par>
                              <p:par>
                                <p:cTn id="31" presetID="9" presetClass="emph" presetSubtype="0" nodeType="withEffect">
                                  <p:stCondLst>
                                    <p:cond delay="0"/>
                                  </p:stCondLst>
                                  <p:childTnLst>
                                    <p:set>
                                      <p:cBhvr rctx="PPT">
                                        <p:cTn id="32" dur="indefinite"/>
                                        <p:tgtEl>
                                          <p:spTgt spid="30"/>
                                        </p:tgtEl>
                                        <p:attrNameLst>
                                          <p:attrName>style.opacity</p:attrName>
                                        </p:attrNameLst>
                                      </p:cBhvr>
                                      <p:to>
                                        <p:strVal val="0.65"/>
                                      </p:to>
                                    </p:set>
                                    <p:animEffect filter="image" prLst="opacity: 0.65">
                                      <p:cBhvr rctx="IE">
                                        <p:cTn id="33" dur="indefinite"/>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000"/>
                                        <p:tgtEl>
                                          <p:spTgt spid="29"/>
                                        </p:tgtEl>
                                      </p:cBhvr>
                                    </p:animEffect>
                                  </p:childTnLst>
                                </p:cTn>
                              </p:par>
                              <p:par>
                                <p:cTn id="37" presetID="9" presetClass="emph" presetSubtype="0" nodeType="withEffect">
                                  <p:stCondLst>
                                    <p:cond delay="0"/>
                                  </p:stCondLst>
                                  <p:childTnLst>
                                    <p:set>
                                      <p:cBhvr rctx="PPT">
                                        <p:cTn id="38" dur="indefinite"/>
                                        <p:tgtEl>
                                          <p:spTgt spid="29"/>
                                        </p:tgtEl>
                                        <p:attrNameLst>
                                          <p:attrName>style.opacity</p:attrName>
                                        </p:attrNameLst>
                                      </p:cBhvr>
                                      <p:to>
                                        <p:strVal val="0.65"/>
                                      </p:to>
                                    </p:set>
                                    <p:animEffect filter="image" prLst="opacity: 0.65">
                                      <p:cBhvr rctx="IE">
                                        <p:cTn id="39" dur="indefinite"/>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4.44444E-6 3.7037E-7 C 0.07118 0.01806 0.1427 0.03657 0.17066 0.07199 C 0.19878 0.10741 0.18298 0.15995 0.1677 0.21296 " pathEditMode="relative" rAng="0" ptsTypes="aaA">
                                      <p:cBhvr>
                                        <p:cTn id="43" dur="2000" fill="hold"/>
                                        <p:tgtEl>
                                          <p:spTgt spid="27"/>
                                        </p:tgtEl>
                                        <p:attrNameLst>
                                          <p:attrName>ppt_x</p:attrName>
                                          <p:attrName>ppt_y</p:attrName>
                                        </p:attrNameLst>
                                      </p:cBhvr>
                                      <p:rCtr x="9900" y="10600"/>
                                    </p:animMotion>
                                  </p:childTnLst>
                                </p:cTn>
                              </p:par>
                              <p:par>
                                <p:cTn id="44" presetID="0" presetClass="path" presetSubtype="0" accel="50000" decel="50000" fill="hold" nodeType="withEffect">
                                  <p:stCondLst>
                                    <p:cond delay="0"/>
                                  </p:stCondLst>
                                  <p:childTnLst>
                                    <p:animMotion origin="layout" path="M 1.11111E-6 1.11111E-6 C 0.06944 -0.01783 0.13906 -0.03542 0.15451 -0.07408 C 0.16996 -0.11273 0.13073 -0.17222 0.09201 -0.23148 " pathEditMode="relative" rAng="0" ptsTypes="aaA">
                                      <p:cBhvr>
                                        <p:cTn id="45" dur="2000" fill="hold"/>
                                        <p:tgtEl>
                                          <p:spTgt spid="28"/>
                                        </p:tgtEl>
                                        <p:attrNameLst>
                                          <p:attrName>ppt_x</p:attrName>
                                          <p:attrName>ppt_y</p:attrName>
                                        </p:attrNameLst>
                                      </p:cBhvr>
                                      <p:rCtr x="8500" y="-11600"/>
                                    </p:animMotion>
                                  </p:childTnLst>
                                </p:cTn>
                              </p:par>
                              <p:par>
                                <p:cTn id="46" presetID="0" presetClass="path" presetSubtype="0" accel="50000" decel="50000" fill="hold" nodeType="withEffect">
                                  <p:stCondLst>
                                    <p:cond delay="0"/>
                                  </p:stCondLst>
                                  <p:childTnLst>
                                    <p:animMotion origin="layout" path="M 3.05556E-6 1.48148E-6 C -0.06997 0.03912 -0.13993 0.07847 -0.15226 0.12083 C -0.16459 0.16342 -0.11962 0.20926 -0.07448 0.25555 " pathEditMode="relative" rAng="0" ptsTypes="aaA">
                                      <p:cBhvr>
                                        <p:cTn id="47" dur="2000" fill="hold"/>
                                        <p:tgtEl>
                                          <p:spTgt spid="30"/>
                                        </p:tgtEl>
                                        <p:attrNameLst>
                                          <p:attrName>ppt_x</p:attrName>
                                          <p:attrName>ppt_y</p:attrName>
                                        </p:attrNameLst>
                                      </p:cBhvr>
                                      <p:rCtr x="-8200" y="12800"/>
                                    </p:animMotion>
                                  </p:childTnLst>
                                </p:cTn>
                              </p:par>
                              <p:par>
                                <p:cTn id="48" presetID="0" presetClass="path" presetSubtype="0" accel="50000" decel="50000" fill="hold" nodeType="withEffect">
                                  <p:stCondLst>
                                    <p:cond delay="0"/>
                                  </p:stCondLst>
                                  <p:childTnLst>
                                    <p:animMotion origin="layout" path="M 2.5E-6 -3.7037E-6 C -0.07014 -0.02245 -0.14011 -0.04444 -0.16754 -0.08726 C -0.19497 -0.13009 -0.17986 -0.19398 -0.16441 -0.2574 " pathEditMode="relative" rAng="0" ptsTypes="aaA">
                                      <p:cBhvr>
                                        <p:cTn id="49" dur="2000" fill="hold"/>
                                        <p:tgtEl>
                                          <p:spTgt spid="29"/>
                                        </p:tgtEl>
                                        <p:attrNameLst>
                                          <p:attrName>ppt_x</p:attrName>
                                          <p:attrName>ppt_y</p:attrName>
                                        </p:attrNameLst>
                                      </p:cBhvr>
                                      <p:rCtr x="-9800" y="-12900"/>
                                    </p:animMotion>
                                  </p:childTnLst>
                                </p:cTn>
                              </p:par>
                            </p:childTnLst>
                          </p:cTn>
                        </p:par>
                        <p:par>
                          <p:cTn id="50" fill="hold">
                            <p:stCondLst>
                              <p:cond delay="2000"/>
                            </p:stCondLst>
                            <p:childTnLst>
                              <p:par>
                                <p:cTn id="51" presetID="1" presetClass="exit" presetSubtype="0" fill="hold" nodeType="afterEffect">
                                  <p:stCondLst>
                                    <p:cond delay="100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p:stCondLst>
                              <p:cond delay="3000"/>
                            </p:stCondLst>
                            <p:childTnLst>
                              <p:par>
                                <p:cTn id="60" presetID="0" presetClass="path" presetSubtype="0" accel="50000" decel="50000" fill="hold" nodeType="afterEffect">
                                  <p:stCondLst>
                                    <p:cond delay="0"/>
                                  </p:stCondLst>
                                  <p:childTnLst>
                                    <p:animMotion origin="layout" path="M 0.1677 0.21296 C 0.1184 0.20833 0.06909 0.2037 0.03715 0.18333 C 0.0052 0.16296 -0.00938 0.12685 -0.02396 0.09074 " pathEditMode="relative" ptsTypes="aaA">
                                      <p:cBhvr>
                                        <p:cTn id="61" dur="2000" fill="hold"/>
                                        <p:tgtEl>
                                          <p:spTgt spid="27"/>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09202 -0.23148 C 0.0691 -0.19838 0.04618 -0.16505 0.06146 -0.12593 C 0.07674 -0.08681 0.13021 -0.04167 0.18368 0.0037 " pathEditMode="relative" ptsTypes="aaA">
                                      <p:cBhvr>
                                        <p:cTn id="63" dur="2000" fill="hold"/>
                                        <p:tgtEl>
                                          <p:spTgt spid="28"/>
                                        </p:tgtEl>
                                        <p:attrNameLst>
                                          <p:attrName>ppt_x</p:attrName>
                                          <p:attrName>ppt_y</p:attrName>
                                        </p:attrNameLst>
                                      </p:cBhvr>
                                    </p:animMotion>
                                  </p:childTnLst>
                                </p:cTn>
                              </p:par>
                              <p:par>
                                <p:cTn id="64" presetID="0" presetClass="path" presetSubtype="0" accel="50000" decel="50000" fill="hold" nodeType="withEffect">
                                  <p:stCondLst>
                                    <p:cond delay="0"/>
                                  </p:stCondLst>
                                  <p:childTnLst>
                                    <p:animMotion origin="layout" path="M -0.07448 0.25555 C -0.03802 0.2405 -0.00139 0.22569 0.0158 0.17962 C 0.03299 0.13356 0.03056 0.05648 0.0283 -0.02038 " pathEditMode="relative" ptsTypes="aaA">
                                      <p:cBhvr>
                                        <p:cTn id="65" dur="2000" fill="hold"/>
                                        <p:tgtEl>
                                          <p:spTgt spid="30"/>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16441 -0.2574 C -0.11059 -0.23934 -0.05677 -0.22106 -0.05191 -0.17962 C -0.04705 -0.13819 -0.09114 -0.07384 -0.13524 -0.00925 " pathEditMode="relative" ptsTypes="aaA">
                                      <p:cBhvr>
                                        <p:cTn id="67"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7" y="780841"/>
            <a:ext cx="8327616" cy="2743200"/>
          </a:xfrm>
        </p:spPr>
        <p:txBody>
          <a:bodyPr>
            <a:noAutofit/>
          </a:bodyPr>
          <a:lstStyle/>
          <a:p>
            <a:r>
              <a:rPr lang="en-US" sz="2250" dirty="0"/>
              <a:t>Reagents should be stored in a freezer until you are ready to prepare them for students. Allow to defrost for 15 minutes before using. </a:t>
            </a:r>
          </a:p>
          <a:p>
            <a:r>
              <a:rPr lang="en-US" sz="2250" dirty="0"/>
              <a:t>The reagents can be </a:t>
            </a:r>
            <a:r>
              <a:rPr lang="en-US" sz="2250" dirty="0">
                <a:hlinkClick r:id="rId3"/>
              </a:rPr>
              <a:t>aliquoted</a:t>
            </a:r>
            <a:r>
              <a:rPr lang="en-US" sz="2250" dirty="0"/>
              <a:t> up to several days before the lab, then stored in the </a:t>
            </a:r>
            <a:r>
              <a:rPr lang="en-US" sz="2250" u="sng" dirty="0"/>
              <a:t>freezer.</a:t>
            </a:r>
          </a:p>
          <a:p>
            <a:r>
              <a:rPr lang="en-US" sz="2250" dirty="0"/>
              <a:t>Equilibrate water bath to 37˚C the day before.</a:t>
            </a:r>
          </a:p>
          <a:p>
            <a:r>
              <a:rPr lang="en-US" sz="2250" dirty="0"/>
              <a:t>Vortex and spin enzyme mix and 2.5x RB before aliquoting</a:t>
            </a:r>
          </a:p>
          <a:p>
            <a:r>
              <a:rPr lang="en-US" altLang="en-US" sz="1800" dirty="0">
                <a:hlinkClick r:id="rId4"/>
              </a:rPr>
              <a:t>Lab 2/2A Flow and Safety Considerations</a:t>
            </a:r>
          </a:p>
          <a:p>
            <a:endParaRPr lang="en-US" sz="1800" dirty="0"/>
          </a:p>
          <a:p>
            <a:pPr marL="0" indent="0">
              <a:buNone/>
            </a:pPr>
            <a:endParaRPr lang="en-US" altLang="en-US" sz="18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 name="Title 1"/>
          <p:cNvSpPr txBox="1">
            <a:spLocks/>
          </p:cNvSpPr>
          <p:nvPr/>
        </p:nvSpPr>
        <p:spPr>
          <a:xfrm>
            <a:off x="318883" y="211569"/>
            <a:ext cx="8416925" cy="492443"/>
          </a:xfrm>
          <a:prstGeom prst="rect">
            <a:avLst/>
          </a:prstGeom>
        </p:spPr>
        <p:txBody>
          <a:bodyPr vert="horz" lIns="91440" tIns="45720" rIns="91440" bIns="45720" rtlCol="0" anchor="b" anchorCtr="0">
            <a:sp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pPr>
              <a:defRPr/>
            </a:pPr>
            <a:r>
              <a:rPr lang="en-US" dirty="0"/>
              <a:t>Chapter 2a Tips and videos</a:t>
            </a:r>
          </a:p>
        </p:txBody>
      </p:sp>
    </p:spTree>
    <p:extLst>
      <p:ext uri="{BB962C8B-B14F-4D97-AF65-F5344CB8AC3E}">
        <p14:creationId xmlns:p14="http://schemas.microsoft.com/office/powerpoint/2010/main" val="157492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A2AF20-902C-7B7C-ABB2-7D0F945F831F}"/>
              </a:ext>
            </a:extLst>
          </p:cNvPr>
          <p:cNvPicPr>
            <a:picLocks noChangeAspect="1"/>
          </p:cNvPicPr>
          <p:nvPr/>
        </p:nvPicPr>
        <p:blipFill>
          <a:blip r:embed="rId2"/>
          <a:stretch>
            <a:fillRect/>
          </a:stretch>
        </p:blipFill>
        <p:spPr>
          <a:xfrm>
            <a:off x="1757855" y="94594"/>
            <a:ext cx="4501055" cy="4958254"/>
          </a:xfrm>
          <a:prstGeom prst="rect">
            <a:avLst/>
          </a:prstGeom>
        </p:spPr>
      </p:pic>
    </p:spTree>
    <p:extLst>
      <p:ext uri="{BB962C8B-B14F-4D97-AF65-F5344CB8AC3E}">
        <p14:creationId xmlns:p14="http://schemas.microsoft.com/office/powerpoint/2010/main" val="115265714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79" y="244321"/>
            <a:ext cx="4733889" cy="681236"/>
          </a:xfrm>
        </p:spPr>
        <p:txBody>
          <a:bodyPr>
            <a:normAutofit fontScale="90000"/>
          </a:bodyPr>
          <a:lstStyle/>
          <a:p>
            <a:r>
              <a:rPr lang="en-US" sz="4050" dirty="0"/>
              <a:t>Materials - Students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61450"/>
          <a:stretch/>
        </p:blipFill>
        <p:spPr>
          <a:xfrm>
            <a:off x="70702" y="1146610"/>
            <a:ext cx="4760300" cy="2712414"/>
          </a:xfrm>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47" t="38548" r="147" b="4113"/>
          <a:stretch/>
        </p:blipFill>
        <p:spPr>
          <a:xfrm>
            <a:off x="4690896" y="1003954"/>
            <a:ext cx="4382402" cy="2997725"/>
          </a:xfrm>
          <a:prstGeom prst="rect">
            <a:avLst/>
          </a:prstGeom>
        </p:spPr>
      </p:pic>
    </p:spTree>
    <p:extLst>
      <p:ext uri="{BB962C8B-B14F-4D97-AF65-F5344CB8AC3E}">
        <p14:creationId xmlns:p14="http://schemas.microsoft.com/office/powerpoint/2010/main" val="1749361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93765" y="-588622"/>
            <a:ext cx="5914578" cy="1223412"/>
          </a:xfrm>
        </p:spPr>
        <p:txBody>
          <a:bodyPr/>
          <a:lstStyle/>
          <a:p>
            <a:r>
              <a:rPr lang="en-US" sz="3675" dirty="0"/>
              <a:t>Methods - Students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76" b="28657"/>
          <a:stretch/>
        </p:blipFill>
        <p:spPr>
          <a:xfrm>
            <a:off x="1" y="218814"/>
            <a:ext cx="4593765" cy="4157579"/>
          </a:xfr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72385"/>
          <a:stretch/>
        </p:blipFill>
        <p:spPr>
          <a:xfrm>
            <a:off x="4749168" y="634790"/>
            <a:ext cx="4394832" cy="15766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488" y="1975815"/>
            <a:ext cx="4040352" cy="2614345"/>
          </a:xfrm>
          <a:prstGeom prst="rect">
            <a:avLst/>
          </a:prstGeom>
        </p:spPr>
      </p:pic>
    </p:spTree>
    <p:extLst>
      <p:ext uri="{BB962C8B-B14F-4D97-AF65-F5344CB8AC3E}">
        <p14:creationId xmlns:p14="http://schemas.microsoft.com/office/powerpoint/2010/main" val="1008491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49" t="4757" r="17538" b="74056"/>
          <a:stretch/>
        </p:blipFill>
        <p:spPr>
          <a:xfrm>
            <a:off x="0" y="17807"/>
            <a:ext cx="5257565" cy="1846051"/>
          </a:xfrm>
          <a:prstGeom prst="rect">
            <a:avLst/>
          </a:prstGeom>
        </p:spPr>
      </p:pic>
      <p:pic>
        <p:nvPicPr>
          <p:cNvPr id="6" name="Picture 5">
            <a:extLst>
              <a:ext uri="{FF2B5EF4-FFF2-40B4-BE49-F238E27FC236}">
                <a16:creationId xmlns:a16="http://schemas.microsoft.com/office/drawing/2014/main" id="{FC5EF859-345E-959A-FEFB-FD14D9EA264A}"/>
              </a:ext>
            </a:extLst>
          </p:cNvPr>
          <p:cNvPicPr>
            <a:picLocks noChangeAspect="1"/>
          </p:cNvPicPr>
          <p:nvPr/>
        </p:nvPicPr>
        <p:blipFill rotWithShape="1">
          <a:blip r:embed="rId3"/>
          <a:srcRect l="8240" t="66084"/>
          <a:stretch/>
        </p:blipFill>
        <p:spPr>
          <a:xfrm>
            <a:off x="435402" y="1789245"/>
            <a:ext cx="4822163" cy="1614884"/>
          </a:xfrm>
          <a:prstGeom prst="rect">
            <a:avLst/>
          </a:prstGeom>
        </p:spPr>
      </p:pic>
      <p:pic>
        <p:nvPicPr>
          <p:cNvPr id="7" name="Picture 6">
            <a:extLst>
              <a:ext uri="{FF2B5EF4-FFF2-40B4-BE49-F238E27FC236}">
                <a16:creationId xmlns:a16="http://schemas.microsoft.com/office/drawing/2014/main" id="{CA65146F-A565-71C8-B6B1-7A864EDF49C9}"/>
              </a:ext>
            </a:extLst>
          </p:cNvPr>
          <p:cNvPicPr>
            <a:picLocks noChangeAspect="1"/>
          </p:cNvPicPr>
          <p:nvPr/>
        </p:nvPicPr>
        <p:blipFill rotWithShape="1">
          <a:blip r:embed="rId4"/>
          <a:srcRect l="16067" t="51038"/>
          <a:stretch/>
        </p:blipFill>
        <p:spPr>
          <a:xfrm>
            <a:off x="4411819" y="248973"/>
            <a:ext cx="4410844" cy="1614885"/>
          </a:xfrm>
          <a:prstGeom prst="rect">
            <a:avLst/>
          </a:prstGeom>
        </p:spPr>
      </p:pic>
      <p:pic>
        <p:nvPicPr>
          <p:cNvPr id="8" name="Picture 7">
            <a:extLst>
              <a:ext uri="{FF2B5EF4-FFF2-40B4-BE49-F238E27FC236}">
                <a16:creationId xmlns:a16="http://schemas.microsoft.com/office/drawing/2014/main" id="{29E7CE4B-66A2-4B57-7F44-0D951EE5C955}"/>
              </a:ext>
            </a:extLst>
          </p:cNvPr>
          <p:cNvPicPr>
            <a:picLocks noChangeAspect="1"/>
          </p:cNvPicPr>
          <p:nvPr/>
        </p:nvPicPr>
        <p:blipFill rotWithShape="1">
          <a:blip r:embed="rId5"/>
          <a:srcRect t="43056"/>
          <a:stretch/>
        </p:blipFill>
        <p:spPr>
          <a:xfrm>
            <a:off x="62638" y="3344764"/>
            <a:ext cx="4651651" cy="1780929"/>
          </a:xfrm>
          <a:prstGeom prst="rect">
            <a:avLst/>
          </a:prstGeom>
        </p:spPr>
      </p:pic>
      <p:pic>
        <p:nvPicPr>
          <p:cNvPr id="10" name="Picture 9">
            <a:extLst>
              <a:ext uri="{FF2B5EF4-FFF2-40B4-BE49-F238E27FC236}">
                <a16:creationId xmlns:a16="http://schemas.microsoft.com/office/drawing/2014/main" id="{74708064-8A03-43D6-78C7-441EDA0A77F5}"/>
              </a:ext>
            </a:extLst>
          </p:cNvPr>
          <p:cNvPicPr>
            <a:picLocks noChangeAspect="1"/>
          </p:cNvPicPr>
          <p:nvPr/>
        </p:nvPicPr>
        <p:blipFill rotWithShape="1">
          <a:blip r:embed="rId6"/>
          <a:srcRect l="13145" b="55493"/>
          <a:stretch/>
        </p:blipFill>
        <p:spPr>
          <a:xfrm>
            <a:off x="4411819" y="1967520"/>
            <a:ext cx="4410844" cy="1389262"/>
          </a:xfrm>
          <a:prstGeom prst="rect">
            <a:avLst/>
          </a:prstGeom>
        </p:spPr>
      </p:pic>
    </p:spTree>
    <p:extLst>
      <p:ext uri="{BB962C8B-B14F-4D97-AF65-F5344CB8AC3E}">
        <p14:creationId xmlns:p14="http://schemas.microsoft.com/office/powerpoint/2010/main" val="413267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they get?</a:t>
            </a:r>
            <a:endParaRPr lang="en-US" dirty="0"/>
          </a:p>
        </p:txBody>
      </p:sp>
      <p:sp>
        <p:nvSpPr>
          <p:cNvPr id="3" name="Content Placeholder 2"/>
          <p:cNvSpPr>
            <a:spLocks noGrp="1"/>
          </p:cNvSpPr>
          <p:nvPr>
            <p:ph idx="1"/>
          </p:nvPr>
        </p:nvSpPr>
        <p:spPr/>
        <p:txBody>
          <a:bodyPr/>
          <a:lstStyle/>
          <a:p>
            <a:r>
              <a:rPr lang="en-US"/>
              <a:t>Nothing visible!!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313" y="1897378"/>
            <a:ext cx="5578298" cy="2394081"/>
          </a:xfrm>
          <a:prstGeom prst="rect">
            <a:avLst/>
          </a:prstGeom>
        </p:spPr>
      </p:pic>
      <p:sp>
        <p:nvSpPr>
          <p:cNvPr id="5" name="Rectangle 4"/>
          <p:cNvSpPr/>
          <p:nvPr/>
        </p:nvSpPr>
        <p:spPr>
          <a:xfrm>
            <a:off x="457200" y="4562589"/>
            <a:ext cx="6245989" cy="248209"/>
          </a:xfrm>
          <a:prstGeom prst="rect">
            <a:avLst/>
          </a:prstGeom>
        </p:spPr>
        <p:txBody>
          <a:bodyPr wrap="square">
            <a:spAutoFit/>
          </a:bodyPr>
          <a:lstStyle/>
          <a:p>
            <a:pPr defTabSz="514350"/>
            <a:r>
              <a:rPr lang="en-US" altLang="en-US" sz="1013" b="1" dirty="0">
                <a:solidFill>
                  <a:srgbClr val="FF0000"/>
                </a:solidFill>
                <a:latin typeface="Arial"/>
              </a:rPr>
              <a:t>Either go directly to Lab 4a or freeze until ready to complete </a:t>
            </a:r>
          </a:p>
        </p:txBody>
      </p:sp>
    </p:spTree>
    <p:extLst>
      <p:ext uri="{BB962C8B-B14F-4D97-AF65-F5344CB8AC3E}">
        <p14:creationId xmlns:p14="http://schemas.microsoft.com/office/powerpoint/2010/main" val="217886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Chapter 2a: Overview</a:t>
            </a:r>
          </a:p>
        </p:txBody>
      </p:sp>
      <p:sp>
        <p:nvSpPr>
          <p:cNvPr id="3" name="Content Placeholder 2"/>
          <p:cNvSpPr>
            <a:spLocks noGrp="1"/>
          </p:cNvSpPr>
          <p:nvPr>
            <p:ph idx="1"/>
          </p:nvPr>
        </p:nvSpPr>
        <p:spPr>
          <a:xfrm>
            <a:off x="363537" y="1085850"/>
            <a:ext cx="8331575" cy="3143250"/>
          </a:xfrm>
        </p:spPr>
        <p:txBody>
          <a:bodyPr>
            <a:normAutofit/>
          </a:bodyPr>
          <a:lstStyle/>
          <a:p>
            <a:r>
              <a:rPr lang="en-US" dirty="0"/>
              <a:t>During chapter 2a, students will use learn how to manipulate plasmids using restriction enzymes. </a:t>
            </a:r>
          </a:p>
          <a:p>
            <a:r>
              <a:rPr lang="en-US" dirty="0"/>
              <a:t>These two key tools in biotechnology: plasmids and restriction enzymes are used to isolate the gene of interest.</a:t>
            </a:r>
          </a:p>
        </p:txBody>
      </p:sp>
    </p:spTree>
    <p:extLst>
      <p:ext uri="{BB962C8B-B14F-4D97-AF65-F5344CB8AC3E}">
        <p14:creationId xmlns:p14="http://schemas.microsoft.com/office/powerpoint/2010/main" val="183659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Chapter 2a: Learning Goals</a:t>
            </a:r>
          </a:p>
        </p:txBody>
      </p:sp>
      <p:sp>
        <p:nvSpPr>
          <p:cNvPr id="3" name="Content Placeholder 2"/>
          <p:cNvSpPr>
            <a:spLocks noGrp="1"/>
          </p:cNvSpPr>
          <p:nvPr>
            <p:ph idx="1"/>
          </p:nvPr>
        </p:nvSpPr>
        <p:spPr>
          <a:xfrm>
            <a:off x="363538" y="1140431"/>
            <a:ext cx="8323262" cy="3145819"/>
          </a:xfrm>
        </p:spPr>
        <p:txBody>
          <a:bodyPr>
            <a:normAutofit/>
          </a:bodyPr>
          <a:lstStyle/>
          <a:p>
            <a:pPr>
              <a:spcBef>
                <a:spcPct val="0"/>
              </a:spcBef>
              <a:spcAft>
                <a:spcPct val="0"/>
              </a:spcAft>
              <a:buClr>
                <a:srgbClr val="000000"/>
              </a:buClr>
              <a:buSzPct val="80000"/>
            </a:pPr>
            <a:r>
              <a:rPr lang="en-US" altLang="en-US" dirty="0">
                <a:solidFill>
                  <a:srgbClr val="000000"/>
                </a:solidFill>
                <a:cs typeface="Arial" panose="020B0604020202020204" pitchFamily="34" charset="0"/>
                <a:sym typeface="Arial" panose="020B0604020202020204" pitchFamily="34" charset="0"/>
              </a:rPr>
              <a:t>Describe the characteristics of plasmids</a:t>
            </a:r>
          </a:p>
          <a:p>
            <a:pPr>
              <a:spcBef>
                <a:spcPct val="0"/>
              </a:spcBef>
              <a:spcAft>
                <a:spcPct val="0"/>
              </a:spcAft>
              <a:buClr>
                <a:srgbClr val="000000"/>
              </a:buClr>
              <a:buSzPct val="80000"/>
            </a:pPr>
            <a:r>
              <a:rPr lang="en-US" altLang="en-US" dirty="0">
                <a:solidFill>
                  <a:srgbClr val="000000"/>
                </a:solidFill>
                <a:cs typeface="Arial" panose="020B0604020202020204" pitchFamily="34" charset="0"/>
                <a:sym typeface="Arial" panose="020B0604020202020204" pitchFamily="34" charset="0"/>
              </a:rPr>
              <a:t>Explain how plasmids are used in cloning a gene</a:t>
            </a:r>
          </a:p>
          <a:p>
            <a:pPr>
              <a:spcBef>
                <a:spcPct val="0"/>
              </a:spcBef>
              <a:spcAft>
                <a:spcPct val="0"/>
              </a:spcAft>
              <a:buClr>
                <a:srgbClr val="000000"/>
              </a:buClr>
              <a:buSzPct val="80000"/>
            </a:pPr>
            <a:r>
              <a:rPr lang="en-US" altLang="en-US" dirty="0">
                <a:solidFill>
                  <a:srgbClr val="000000"/>
                </a:solidFill>
                <a:cs typeface="Arial" panose="020B0604020202020204" pitchFamily="34" charset="0"/>
                <a:sym typeface="Arial" panose="020B0604020202020204" pitchFamily="34" charset="0"/>
              </a:rPr>
              <a:t>Describe the function of restriction enzymes</a:t>
            </a:r>
          </a:p>
          <a:p>
            <a:pPr>
              <a:spcBef>
                <a:spcPct val="0"/>
              </a:spcBef>
              <a:spcAft>
                <a:spcPct val="0"/>
              </a:spcAft>
              <a:buClr>
                <a:srgbClr val="000000"/>
              </a:buClr>
              <a:buSzPct val="80000"/>
            </a:pPr>
            <a:r>
              <a:rPr lang="en-US" altLang="en-US" dirty="0">
                <a:solidFill>
                  <a:srgbClr val="000000"/>
                </a:solidFill>
                <a:cs typeface="Arial" panose="020B0604020202020204" pitchFamily="34" charset="0"/>
                <a:sym typeface="Arial" panose="020B0604020202020204" pitchFamily="34" charset="0"/>
              </a:rPr>
              <a:t>Explain how to use a restriction enzyme to manipulate a recombinant plasmid</a:t>
            </a:r>
          </a:p>
        </p:txBody>
      </p:sp>
    </p:spTree>
    <p:extLst>
      <p:ext uri="{BB962C8B-B14F-4D97-AF65-F5344CB8AC3E}">
        <p14:creationId xmlns:p14="http://schemas.microsoft.com/office/powerpoint/2010/main" val="45235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Chapter 2a: Key Ideas</a:t>
            </a:r>
          </a:p>
        </p:txBody>
      </p:sp>
      <p:sp>
        <p:nvSpPr>
          <p:cNvPr id="3" name="Content Placeholder 2"/>
          <p:cNvSpPr>
            <a:spLocks noGrp="1"/>
          </p:cNvSpPr>
          <p:nvPr>
            <p:ph idx="1"/>
          </p:nvPr>
        </p:nvSpPr>
        <p:spPr>
          <a:xfrm>
            <a:off x="363537" y="1085850"/>
            <a:ext cx="8331575" cy="3143250"/>
          </a:xfrm>
        </p:spPr>
        <p:txBody>
          <a:bodyPr>
            <a:normAutofit/>
          </a:bodyPr>
          <a:lstStyle/>
          <a:p>
            <a:pPr>
              <a:spcBef>
                <a:spcPts val="150"/>
              </a:spcBef>
              <a:buClr>
                <a:srgbClr val="000000"/>
              </a:buClr>
              <a:buSzPct val="80000"/>
            </a:pPr>
            <a:r>
              <a:rPr lang="en-US" dirty="0"/>
              <a:t>Genetic engineering or gene cloning is made possible by employing two key scientific discoveries: plasmids and restriction enzymes. </a:t>
            </a:r>
          </a:p>
          <a:p>
            <a:pPr>
              <a:spcBef>
                <a:spcPts val="150"/>
              </a:spcBef>
              <a:buClr>
                <a:srgbClr val="000000"/>
              </a:buClr>
              <a:buSzPct val="80000"/>
            </a:pPr>
            <a:r>
              <a:rPr lang="en-US" dirty="0"/>
              <a:t>Plasmids are small circular pieces of DNA that can replicate within bacterial cells; restriction enzymes cut DNA at specific locations and can thus be used as molecular scissors. </a:t>
            </a:r>
            <a:endParaRPr lang="en-US" altLang="en-US" dirty="0">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8116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447" y="914400"/>
            <a:ext cx="8329353" cy="1708160"/>
          </a:xfrm>
          <a:prstGeom prst="rect">
            <a:avLst/>
          </a:prstGeom>
        </p:spPr>
        <p:txBody>
          <a:bodyPr wrap="square">
            <a:spAutoFit/>
          </a:bodyPr>
          <a:lstStyle/>
          <a:p>
            <a:pPr marL="342900" indent="-342900">
              <a:buFont typeface="Arial" charset="0"/>
              <a:buChar char="•"/>
            </a:pPr>
            <a:r>
              <a:rPr lang="en-AU" sz="2100" b="1" dirty="0"/>
              <a:t>To ensure that the recombinant plasmid, </a:t>
            </a:r>
            <a:r>
              <a:rPr lang="en-AU" sz="2100" b="1" dirty="0" err="1"/>
              <a:t>pARA</a:t>
            </a:r>
            <a:r>
              <a:rPr lang="en-AU" sz="2100" b="1" dirty="0"/>
              <a:t>-R, you have been given is the correct one for making the red fluorescent protein in bacteria</a:t>
            </a:r>
          </a:p>
          <a:p>
            <a:pPr marL="342900" indent="-342900">
              <a:buFont typeface="Arial" charset="0"/>
              <a:buChar char="•"/>
            </a:pPr>
            <a:r>
              <a:rPr lang="en-AU" sz="2100" b="1" dirty="0"/>
              <a:t>Use restriction enzymes to cut the plasmid to generate fragments that are characteristic of the </a:t>
            </a:r>
            <a:r>
              <a:rPr lang="en-AU" sz="2100" b="1" dirty="0" err="1"/>
              <a:t>pARA</a:t>
            </a:r>
            <a:r>
              <a:rPr lang="en-AU" sz="2100" b="1" dirty="0"/>
              <a:t>-R plasmid</a:t>
            </a:r>
          </a:p>
        </p:txBody>
      </p:sp>
      <p:sp>
        <p:nvSpPr>
          <p:cNvPr id="4" name="Title 1"/>
          <p:cNvSpPr txBox="1">
            <a:spLocks/>
          </p:cNvSpPr>
          <p:nvPr/>
        </p:nvSpPr>
        <p:spPr>
          <a:xfrm>
            <a:off x="363538" y="440165"/>
            <a:ext cx="8416925" cy="492443"/>
          </a:xfrm>
          <a:prstGeom prst="rect">
            <a:avLst/>
          </a:prstGeom>
        </p:spPr>
        <p:txBody>
          <a:bodyPr vert="horz" lIns="91440" tIns="45720" rIns="91440" bIns="45720" rtlCol="0" anchor="b" anchorCtr="0">
            <a:norm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r>
              <a:rPr lang="en-US" altLang="en-US" dirty="0"/>
              <a:t>Chapter 2a: Objectives</a:t>
            </a:r>
            <a:endParaRPr lang="en-US" dirty="0"/>
          </a:p>
        </p:txBody>
      </p:sp>
    </p:spTree>
    <p:extLst>
      <p:ext uri="{BB962C8B-B14F-4D97-AF65-F5344CB8AC3E}">
        <p14:creationId xmlns:p14="http://schemas.microsoft.com/office/powerpoint/2010/main" val="42194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7" y="1085850"/>
            <a:ext cx="8345033" cy="3143250"/>
          </a:xfrm>
        </p:spPr>
        <p:txBody>
          <a:bodyPr>
            <a:normAutofit/>
          </a:bodyPr>
          <a:lstStyle/>
          <a:p>
            <a:pPr lvl="0"/>
            <a:r>
              <a:rPr lang="en-US" dirty="0"/>
              <a:t>In industry these techniques would be used to modify a prokaryotic genome to insert a gene for a therapeutic protein such as insulin. Instead of isolating the eukaryotic gene for insulin, students will work with the gene for a red fluorescent protein.</a:t>
            </a:r>
          </a:p>
          <a:p>
            <a:pPr lvl="0"/>
            <a:r>
              <a:rPr lang="en-US" dirty="0"/>
              <a:t>Plasmids have a crucial role in biotechnology as vectors for eukaryotic genes to enter prokaryotic cells.</a:t>
            </a:r>
          </a:p>
        </p:txBody>
      </p:sp>
      <p:sp>
        <p:nvSpPr>
          <p:cNvPr id="4" name="Title 1"/>
          <p:cNvSpPr txBox="1">
            <a:spLocks/>
          </p:cNvSpPr>
          <p:nvPr/>
        </p:nvSpPr>
        <p:spPr>
          <a:xfrm>
            <a:off x="363538" y="440169"/>
            <a:ext cx="8416925" cy="492443"/>
          </a:xfrm>
          <a:prstGeom prst="rect">
            <a:avLst/>
          </a:prstGeom>
        </p:spPr>
        <p:txBody>
          <a:bodyPr vert="horz" lIns="91440" tIns="45720" rIns="91440" bIns="45720" rtlCol="0" anchor="b" anchorCtr="0">
            <a:spAutoFit/>
          </a:bodyPr>
          <a:lst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a:lstStyle>
          <a:p>
            <a:pPr>
              <a:defRPr/>
            </a:pPr>
            <a:r>
              <a:rPr lang="en-US" dirty="0"/>
              <a:t>Chapter 2a: Connections to Industry </a:t>
            </a:r>
          </a:p>
        </p:txBody>
      </p:sp>
    </p:spTree>
    <p:extLst>
      <p:ext uri="{BB962C8B-B14F-4D97-AF65-F5344CB8AC3E}">
        <p14:creationId xmlns:p14="http://schemas.microsoft.com/office/powerpoint/2010/main" val="403913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lstStyle/>
          <a:p>
            <a:r>
              <a:rPr lang="en-US" sz="2400" dirty="0"/>
              <a:t>2019 page65</a:t>
            </a:r>
          </a:p>
          <a:p>
            <a:endParaRPr lang="en-US" sz="2400" dirty="0"/>
          </a:p>
          <a:p>
            <a:endParaRPr lang="en-US" sz="2400" dirty="0"/>
          </a:p>
          <a:p>
            <a:r>
              <a:rPr lang="en-US" sz="2400" dirty="0"/>
              <a:t>2015</a:t>
            </a:r>
          </a:p>
          <a:p>
            <a:r>
              <a:rPr lang="en-US" sz="2400" dirty="0"/>
              <a:t>Tab C: abridged sequence</a:t>
            </a:r>
          </a:p>
          <a:p>
            <a:r>
              <a:rPr lang="en-US" sz="2400" dirty="0"/>
              <a:t>Starts on page C-1</a:t>
            </a:r>
          </a:p>
        </p:txBody>
      </p:sp>
      <p:sp>
        <p:nvSpPr>
          <p:cNvPr id="2" name="Title 1"/>
          <p:cNvSpPr>
            <a:spLocks noGrp="1"/>
          </p:cNvSpPr>
          <p:nvPr>
            <p:ph type="title"/>
          </p:nvPr>
        </p:nvSpPr>
        <p:spPr/>
        <p:txBody>
          <a:bodyPr/>
          <a:lstStyle/>
          <a:p>
            <a:r>
              <a:rPr lang="en-US" dirty="0"/>
              <a:t>2019/2015 Teacher guide</a:t>
            </a:r>
          </a:p>
        </p:txBody>
      </p:sp>
      <p:pic>
        <p:nvPicPr>
          <p:cNvPr id="7" name="Content Placeholder 6"/>
          <p:cNvPicPr>
            <a:picLocks noGrp="1" noChangeAspect="1"/>
          </p:cNvPicPr>
          <p:nvPr>
            <p:ph sz="quarter" idx="15"/>
          </p:nvPr>
        </p:nvPicPr>
        <p:blipFill>
          <a:blip r:embed="rId2"/>
          <a:stretch>
            <a:fillRect/>
          </a:stretch>
        </p:blipFill>
        <p:spPr>
          <a:xfrm>
            <a:off x="3605349" y="3004457"/>
            <a:ext cx="4868002" cy="1551868"/>
          </a:xfrm>
          <a:prstGeom prst="rect">
            <a:avLst/>
          </a:prstGeom>
        </p:spPr>
      </p:pic>
    </p:spTree>
    <p:extLst>
      <p:ext uri="{BB962C8B-B14F-4D97-AF65-F5344CB8AC3E}">
        <p14:creationId xmlns:p14="http://schemas.microsoft.com/office/powerpoint/2010/main" val="402627629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RESGUID" val="f232296b-c727-4f0c-820d-081e2fec42c5"/>
</p:tagLst>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2017 Amgen Corporate Template_16x9_INTERNAL_EXTERNAL.potx" id="{48E5096D-00E7-4E9C-9704-737409897562}" vid="{EF1A956B-3B03-46FB-A2D5-71314C52DA9A}"/>
    </a:ext>
  </a:extLst>
</a:theme>
</file>

<file path=ppt/theme/theme2.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mgen_Theme" id="{7952B7BA-D4AC-45EE-A6FC-3CD83D0A4C46}" vid="{D9C70E0E-7DED-452A-B2FF-4E834E4E3518}"/>
    </a:ext>
  </a:extLst>
</a:theme>
</file>

<file path=ppt/theme/theme3.xml><?xml version="1.0" encoding="utf-8"?>
<a:theme xmlns:a="http://schemas.openxmlformats.org/drawingml/2006/main" name="1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mgen_Theme" id="{7952B7BA-D4AC-45EE-A6FC-3CD83D0A4C46}" vid="{D9C70E0E-7DED-452A-B2FF-4E834E4E3518}"/>
    </a:ext>
  </a:extLst>
</a:theme>
</file>

<file path=ppt/theme/theme4.xml><?xml version="1.0" encoding="utf-8"?>
<a:theme xmlns:a="http://schemas.openxmlformats.org/drawingml/2006/main" name="1_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DCD056099374F9240A2183AC53A7C" ma:contentTypeVersion="8" ma:contentTypeDescription="Create a new document." ma:contentTypeScope="" ma:versionID="7257f427e5b4bae6ca3544d0c79f50d8">
  <xsd:schema xmlns:xsd="http://www.w3.org/2001/XMLSchema" xmlns:xs="http://www.w3.org/2001/XMLSchema" xmlns:p="http://schemas.microsoft.com/office/2006/metadata/properties" xmlns:ns2="5c0869f0-ee65-4f93-82db-0a1530e6f148" xmlns:ns3="5ed9c2b0-f032-4cf7-8ad6-b5e443140024" targetNamespace="http://schemas.microsoft.com/office/2006/metadata/properties" ma:root="true" ma:fieldsID="0b286e21de68429ea1839610e14fef41" ns2:_="" ns3:_="">
    <xsd:import namespace="5c0869f0-ee65-4f93-82db-0a1530e6f148"/>
    <xsd:import namespace="5ed9c2b0-f032-4cf7-8ad6-b5e4431400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869f0-ee65-4f93-82db-0a1530e6f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d9c2b0-f032-4cf7-8ad6-b5e4431400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ed9c2b0-f032-4cf7-8ad6-b5e44314002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14140-BC37-4759-9195-F6F848612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869f0-ee65-4f93-82db-0a1530e6f148"/>
    <ds:schemaRef ds:uri="5ed9c2b0-f032-4cf7-8ad6-b5e443140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AE2323-A902-4480-A8D9-423454ABC1B4}">
  <ds:schemaRefs>
    <ds:schemaRef ds:uri="http://www.w3.org/XML/1998/namespace"/>
    <ds:schemaRef ds:uri="http://schemas.microsoft.com/office/2006/metadata/properties"/>
    <ds:schemaRef ds:uri="http://schemas.microsoft.com/office/2006/documentManagement/types"/>
    <ds:schemaRef ds:uri="http://purl.org/dc/dcmitype/"/>
    <ds:schemaRef ds:uri="5ed9c2b0-f032-4cf7-8ad6-b5e443140024"/>
    <ds:schemaRef ds:uri="http://schemas.microsoft.com/office/infopath/2007/PartnerControls"/>
    <ds:schemaRef ds:uri="http://schemas.openxmlformats.org/package/2006/metadata/core-properties"/>
    <ds:schemaRef ds:uri="5c0869f0-ee65-4f93-82db-0a1530e6f148"/>
    <ds:schemaRef ds:uri="http://purl.org/dc/terms/"/>
    <ds:schemaRef ds:uri="http://purl.org/dc/elements/1.1/"/>
  </ds:schemaRefs>
</ds:datastoreItem>
</file>

<file path=customXml/itemProps3.xml><?xml version="1.0" encoding="utf-8"?>
<ds:datastoreItem xmlns:ds="http://schemas.openxmlformats.org/officeDocument/2006/customXml" ds:itemID="{C9F2CBBB-A700-4C9C-BB57-830F6F150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 Amgen Corporate Template_16x9_INTERNAL_EXTERNAL</Template>
  <TotalTime>392</TotalTime>
  <Words>1286</Words>
  <Application>Microsoft Office PowerPoint</Application>
  <PresentationFormat>On-screen Show (16:9)</PresentationFormat>
  <Paragraphs>176</Paragraphs>
  <Slides>33</Slides>
  <Notes>24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33</vt:i4>
      </vt:variant>
    </vt:vector>
  </HeadingPairs>
  <TitlesOfParts>
    <vt:vector size="40" baseType="lpstr">
      <vt:lpstr>Arial</vt:lpstr>
      <vt:lpstr>Calibri</vt:lpstr>
      <vt:lpstr>Times New Roman</vt:lpstr>
      <vt:lpstr>2016 Amgen Corporate Template_16x9_INTERNAL</vt:lpstr>
      <vt:lpstr>Amgen_Theme</vt:lpstr>
      <vt:lpstr>1_Amgen_Theme</vt:lpstr>
      <vt:lpstr>1_2016 Amgen Corporate Template_16x9_INTERNAL</vt:lpstr>
      <vt:lpstr>Amgen biotech experience</vt:lpstr>
      <vt:lpstr>PowerPoint Presentation</vt:lpstr>
      <vt:lpstr>PowerPoint Presentation</vt:lpstr>
      <vt:lpstr>Chapter 2a: Overview</vt:lpstr>
      <vt:lpstr>Chapter 2a: Learning Goals</vt:lpstr>
      <vt:lpstr>Chapter 2a: Key Ideas</vt:lpstr>
      <vt:lpstr>PowerPoint Presentation</vt:lpstr>
      <vt:lpstr>PowerPoint Presentation</vt:lpstr>
      <vt:lpstr>2019/2015 Teacher guide</vt:lpstr>
      <vt:lpstr>Proposed sequence of activities pg 68 2019 Guide</vt:lpstr>
      <vt:lpstr>PowerPoint Presentation</vt:lpstr>
      <vt:lpstr>Bacterial DNA</vt:lpstr>
      <vt:lpstr>PowerPoint Presentation</vt:lpstr>
      <vt:lpstr>PowerPoint Presentation</vt:lpstr>
      <vt:lpstr>Restriction Enzymes “Cut &amp; Paste” DNA</vt:lpstr>
      <vt:lpstr>PowerPoint Presentation</vt:lpstr>
      <vt:lpstr>PowerPoint Presentation</vt:lpstr>
      <vt:lpstr>PowerPoint Presentation</vt:lpstr>
      <vt:lpstr>PowerPoint Presentation</vt:lpstr>
      <vt:lpstr>PowerPoint Presentation</vt:lpstr>
      <vt:lpstr>Clone That Gene</vt:lpstr>
      <vt:lpstr>Restriction Enzyme Cuts</vt:lpstr>
      <vt:lpstr>Restriction Enzymes BamHI and HindIII</vt:lpstr>
      <vt:lpstr>Restriction Analysis of pARA-R plasmid</vt:lpstr>
      <vt:lpstr>pARA-R plasmid digested with BamHI and HindIII</vt:lpstr>
      <vt:lpstr>PowerPoint Presentation</vt:lpstr>
      <vt:lpstr>PowerPoint Presentation</vt:lpstr>
      <vt:lpstr>PowerPoint Presentation</vt:lpstr>
      <vt:lpstr>PowerPoint Presentation</vt:lpstr>
      <vt:lpstr>Materials - Students</vt:lpstr>
      <vt:lpstr>Methods - Students</vt:lpstr>
      <vt:lpstr>PowerPoint Presentation</vt:lpstr>
      <vt:lpstr>What should they 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Confidential Proprietary Information Policy</dc:title>
  <dc:creator>Ross, Angela</dc:creator>
  <cp:lastModifiedBy>Doreen Osgood-Dean</cp:lastModifiedBy>
  <cp:revision>30</cp:revision>
  <cp:lastPrinted>2023-05-23T16:25:03Z</cp:lastPrinted>
  <dcterms:created xsi:type="dcterms:W3CDTF">2017-12-07T00:03:58Z</dcterms:created>
  <dcterms:modified xsi:type="dcterms:W3CDTF">2023-05-23T17:40:57Z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