
<file path=[Content_Types].xml><?xml version="1.0" encoding="utf-8"?>
<Types xmlns="http://schemas.openxmlformats.org/package/2006/content-types">
  <Default Extension="jpeg" ContentType="image/jpeg"/>
  <Default Extension="png" ContentType="image/png"/>
  <Default Extension="rels" ContentType="application/vnd.openxmlformats-package.relationships+xml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theme/theme2.xml" ContentType="application/vnd.openxmlformats-officedocument.theme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3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theme/theme4.xml" ContentType="application/vnd.openxmlformats-officedocument.theme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theme/theme5.xml" ContentType="application/vnd.openxmlformats-officedocument.theme+xml"/>
  <Override PartName="/ppt/theme/theme6.xml" ContentType="application/vnd.openxmlformats-officedocument.theme+xml"/>
  <Override PartName="/ppt/theme/theme7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autoCompressPictures="0">
  <p:sldMasterIdLst>
    <p:sldMasterId id="2147483935" r:id="rId1"/>
    <p:sldMasterId id="2147483961" r:id="rId2"/>
    <p:sldMasterId id="2147483986" r:id="rId3"/>
    <p:sldMasterId id="2147484011" r:id="rId4"/>
    <p:sldMasterId id="2147484034" r:id="rId5"/>
  </p:sldMasterIdLst>
  <p:notesMasterIdLst>
    <p:notesMasterId r:id="rId34"/>
  </p:notesMasterIdLst>
  <p:handoutMasterIdLst>
    <p:handoutMasterId r:id="rId35"/>
  </p:handoutMasterIdLst>
  <p:sldIdLst>
    <p:sldId id="256" r:id="rId6"/>
    <p:sldId id="342" r:id="rId7"/>
    <p:sldId id="258" r:id="rId8"/>
    <p:sldId id="287" r:id="rId9"/>
    <p:sldId id="259" r:id="rId10"/>
    <p:sldId id="260" r:id="rId11"/>
    <p:sldId id="261" r:id="rId12"/>
    <p:sldId id="262" r:id="rId13"/>
    <p:sldId id="279" r:id="rId14"/>
    <p:sldId id="280" r:id="rId15"/>
    <p:sldId id="263" r:id="rId16"/>
    <p:sldId id="268" r:id="rId17"/>
    <p:sldId id="269" r:id="rId18"/>
    <p:sldId id="270" r:id="rId19"/>
    <p:sldId id="266" r:id="rId20"/>
    <p:sldId id="271" r:id="rId21"/>
    <p:sldId id="284" r:id="rId22"/>
    <p:sldId id="278" r:id="rId23"/>
    <p:sldId id="257" r:id="rId24"/>
    <p:sldId id="273" r:id="rId25"/>
    <p:sldId id="274" r:id="rId26"/>
    <p:sldId id="286" r:id="rId27"/>
    <p:sldId id="281" r:id="rId28"/>
    <p:sldId id="275" r:id="rId29"/>
    <p:sldId id="277" r:id="rId30"/>
    <p:sldId id="282" r:id="rId31"/>
    <p:sldId id="276" r:id="rId32"/>
    <p:sldId id="285" r:id="rId33"/>
  </p:sldIdLst>
  <p:sldSz cx="12192000" cy="6858000"/>
  <p:notesSz cx="7010400" cy="9296400"/>
  <p:defaultTextStyle>
    <a:defPPr>
      <a:defRPr lang="en-US"/>
    </a:defPPr>
    <a:lvl1pPr marL="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1pPr>
    <a:lvl2pPr marL="3429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2pPr>
    <a:lvl3pPr marL="6858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3pPr>
    <a:lvl4pPr marL="10287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4pPr>
    <a:lvl5pPr marL="13716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5pPr>
    <a:lvl6pPr marL="17145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6pPr>
    <a:lvl7pPr marL="20574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7pPr>
    <a:lvl8pPr marL="24003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8pPr>
    <a:lvl9pPr marL="2743200" algn="l" defTabSz="685800" rtl="0" eaLnBrk="1" latinLnBrk="0" hangingPunct="1">
      <a:defRPr sz="135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73A0DAA-6AF3-43AB-8588-CEC1D06C72B9}" styleName="Medium Style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9D7B26C5-4107-4FEC-AEDC-1716B250A1EF}" styleName="Light Style 1">
    <a:wholeTbl>
      <a:tcTxStyle>
        <a:fontRef idx="minor">
          <a:scrgbClr r="0" g="0" b="0"/>
        </a:fontRef>
        <a:schemeClr val="tx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tx1">
              <a:alpha val="2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tx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12700" cmpd="sng">
              <a:solidFill>
                <a:schemeClr val="tx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12700" cmpd="sng">
              <a:solidFill>
                <a:schemeClr val="tx1"/>
              </a:solidFill>
            </a:ln>
          </a:bottom>
        </a:tcBdr>
        <a:fill>
          <a:noFill/>
        </a:fill>
      </a:tcStyle>
    </a:firstRow>
  </a:tblStyle>
  <a:tblStyle styleId="{7E9639D4-E3E2-4D34-9284-5A2195B3D0D7}" styleName="Light Style 2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  <a:top>
            <a:lnRef idx="1">
              <a:schemeClr val="tx1"/>
            </a:lnRef>
          </a:top>
          <a:bottom>
            <a:lnRef idx="1">
              <a:schemeClr val="tx1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tx1"/>
            </a:lnRef>
          </a:top>
          <a:bottom>
            <a:lnRef idx="1">
              <a:schemeClr val="tx1"/>
            </a:lnRef>
          </a:bottom>
        </a:tcBdr>
      </a:tcStyle>
    </a:band1H>
    <a:band1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1V>
    <a:band2V>
      <a:tcStyle>
        <a:tcBdr>
          <a:left>
            <a:lnRef idx="1">
              <a:schemeClr val="tx1"/>
            </a:lnRef>
          </a:left>
          <a:right>
            <a:lnRef idx="1">
              <a:schemeClr val="tx1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tx1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tx1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516" autoAdjust="0"/>
    <p:restoredTop sz="94660"/>
  </p:normalViewPr>
  <p:slideViewPr>
    <p:cSldViewPr snapToGrid="0">
      <p:cViewPr varScale="1">
        <p:scale>
          <a:sx n="63" d="100"/>
          <a:sy n="63" d="100"/>
        </p:scale>
        <p:origin x="752" y="6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8.xml"/><Relationship Id="rId18" Type="http://schemas.openxmlformats.org/officeDocument/2006/relationships/slide" Target="slides/slide13.xml"/><Relationship Id="rId26" Type="http://schemas.openxmlformats.org/officeDocument/2006/relationships/slide" Target="slides/slide21.xml"/><Relationship Id="rId39" Type="http://schemas.openxmlformats.org/officeDocument/2006/relationships/tableStyles" Target="tableStyles.xml"/><Relationship Id="rId21" Type="http://schemas.openxmlformats.org/officeDocument/2006/relationships/slide" Target="slides/slide16.xml"/><Relationship Id="rId34" Type="http://schemas.openxmlformats.org/officeDocument/2006/relationships/notesMaster" Target="notesMasters/notesMaster1.xml"/><Relationship Id="rId7" Type="http://schemas.openxmlformats.org/officeDocument/2006/relationships/slide" Target="slides/slide2.xml"/><Relationship Id="rId12" Type="http://schemas.openxmlformats.org/officeDocument/2006/relationships/slide" Target="slides/slide7.xml"/><Relationship Id="rId17" Type="http://schemas.openxmlformats.org/officeDocument/2006/relationships/slide" Target="slides/slide12.xml"/><Relationship Id="rId25" Type="http://schemas.openxmlformats.org/officeDocument/2006/relationships/slide" Target="slides/slide20.xml"/><Relationship Id="rId33" Type="http://schemas.openxmlformats.org/officeDocument/2006/relationships/slide" Target="slides/slide28.xml"/><Relationship Id="rId38" Type="http://schemas.openxmlformats.org/officeDocument/2006/relationships/theme" Target="theme/theme1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1.xml"/><Relationship Id="rId20" Type="http://schemas.openxmlformats.org/officeDocument/2006/relationships/slide" Target="slides/slide15.xml"/><Relationship Id="rId29" Type="http://schemas.openxmlformats.org/officeDocument/2006/relationships/slide" Target="slides/slide24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1.xml"/><Relationship Id="rId11" Type="http://schemas.openxmlformats.org/officeDocument/2006/relationships/slide" Target="slides/slide6.xml"/><Relationship Id="rId24" Type="http://schemas.openxmlformats.org/officeDocument/2006/relationships/slide" Target="slides/slide19.xml"/><Relationship Id="rId32" Type="http://schemas.openxmlformats.org/officeDocument/2006/relationships/slide" Target="slides/slide27.xml"/><Relationship Id="rId37" Type="http://schemas.openxmlformats.org/officeDocument/2006/relationships/viewProps" Target="view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10.xml"/><Relationship Id="rId23" Type="http://schemas.openxmlformats.org/officeDocument/2006/relationships/slide" Target="slides/slide18.xml"/><Relationship Id="rId28" Type="http://schemas.openxmlformats.org/officeDocument/2006/relationships/slide" Target="slides/slide23.xml"/><Relationship Id="rId36" Type="http://schemas.openxmlformats.org/officeDocument/2006/relationships/presProps" Target="presProps.xml"/><Relationship Id="rId10" Type="http://schemas.openxmlformats.org/officeDocument/2006/relationships/slide" Target="slides/slide5.xml"/><Relationship Id="rId19" Type="http://schemas.openxmlformats.org/officeDocument/2006/relationships/slide" Target="slides/slide14.xml"/><Relationship Id="rId31" Type="http://schemas.openxmlformats.org/officeDocument/2006/relationships/slide" Target="slides/slide26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4.xml"/><Relationship Id="rId14" Type="http://schemas.openxmlformats.org/officeDocument/2006/relationships/slide" Target="slides/slide9.xml"/><Relationship Id="rId22" Type="http://schemas.openxmlformats.org/officeDocument/2006/relationships/slide" Target="slides/slide17.xml"/><Relationship Id="rId27" Type="http://schemas.openxmlformats.org/officeDocument/2006/relationships/slide" Target="slides/slide22.xml"/><Relationship Id="rId30" Type="http://schemas.openxmlformats.org/officeDocument/2006/relationships/slide" Target="slides/slide25.xml"/><Relationship Id="rId35" Type="http://schemas.openxmlformats.org/officeDocument/2006/relationships/handoutMaster" Target="handoutMasters/handoutMaster1.xml"/><Relationship Id="rId8" Type="http://schemas.openxmlformats.org/officeDocument/2006/relationships/slide" Target="slides/slide3.xml"/><Relationship Id="rId3" Type="http://schemas.openxmlformats.org/officeDocument/2006/relationships/slideMaster" Target="slideMasters/slideMaster3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7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AE4BB4F6-BF8C-455A-8B66-1555BC6EE9FF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6996176"/>
      </p:ext>
    </p:extLst>
  </p:cSld>
  <p:clrMap bg1="lt1" tx1="dk1" bg2="lt2" tx2="dk2" accent1="accent1" accent2="accent2" accent3="accent3" accent4="accent4" accent5="accent5" accent6="accent6" hlink="hlink" folHlink="folHlink"/>
  <p:hf hdr="0" ftr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6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970938" y="0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/>
          <a:lstStyle>
            <a:lvl1pPr algn="r">
              <a:defRPr sz="1200"/>
            </a:lvl1pPr>
          </a:lstStyle>
          <a:p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06400" y="696913"/>
            <a:ext cx="6197600" cy="348615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3177" tIns="46589" rIns="93177" bIns="46589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1040" y="4415790"/>
            <a:ext cx="5608320" cy="4183380"/>
          </a:xfrm>
          <a:prstGeom prst="rect">
            <a:avLst/>
          </a:prstGeom>
        </p:spPr>
        <p:txBody>
          <a:bodyPr vert="horz" lIns="93177" tIns="46589" rIns="93177" bIns="46589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970938" y="8829967"/>
            <a:ext cx="3037840" cy="464820"/>
          </a:xfrm>
          <a:prstGeom prst="rect">
            <a:avLst/>
          </a:prstGeom>
        </p:spPr>
        <p:txBody>
          <a:bodyPr vert="horz" lIns="93177" tIns="46589" rIns="93177" bIns="46589" rtlCol="0" anchor="b"/>
          <a:lstStyle>
            <a:lvl1pPr algn="r">
              <a:defRPr sz="1200"/>
            </a:lvl1pPr>
          </a:lstStyle>
          <a:p>
            <a:fld id="{0A75A32D-A66A-4BE1-9ADC-745223D328B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3587567"/>
      </p:ext>
    </p:extLst>
  </p:cSld>
  <p:clrMap bg1="lt1" tx1="dk1" bg2="lt2" tx2="dk2" accent1="accent1" accent2="accent2" accent3="accent3" accent4="accent4" accent5="accent5" accent6="accent6" hlink="hlink" folHlink="folHlink"/>
  <p:hf hdr="0" ftr="0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3.xml"/></Relationships>
</file>

<file path=ppt/slideLayouts/_rels/slideLayout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4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4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340096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3" y="5947241"/>
            <a:ext cx="9932459" cy="393141"/>
          </a:xfrm>
        </p:spPr>
        <p:txBody>
          <a:bodyPr tIns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67" b="0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3" y="5469638"/>
            <a:ext cx="9932459" cy="461699"/>
          </a:xfrm>
        </p:spPr>
        <p:txBody>
          <a:bodyPr rIns="0" anchor="ctr"/>
          <a:lstStyle>
            <a:lvl1pPr marL="0" indent="0" algn="l">
              <a:buNone/>
              <a:defRPr sz="3200" b="1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1987769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67" y="5943651"/>
            <a:ext cx="3575867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01080812"/>
      </p:ext>
    </p:extLst>
  </p:cSld>
  <p:clrMapOvr>
    <a:masterClrMapping/>
  </p:clrMapOvr>
  <p:transition>
    <p:fade/>
  </p:transition>
  <p:hf sldNum="0" hdr="0" ftr="0" dt="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343610"/>
            <a:ext cx="8071103" cy="47319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071103" y="1341122"/>
            <a:ext cx="4133088" cy="4737947"/>
          </a:xfrm>
          <a:solidFill>
            <a:schemeClr val="accent1"/>
          </a:solidFill>
        </p:spPr>
        <p:txBody>
          <a:bodyPr lIns="182880" tIns="91440" rIns="274320" bIns="91440" anchor="ctr" anchorCtr="0"/>
          <a:lstStyle>
            <a:lvl1pPr marL="0" indent="0" algn="l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0"/>
            <a:ext cx="7586133" cy="4157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647441995"/>
      </p:ext>
    </p:extLst>
  </p:cSld>
  <p:clrMapOvr>
    <a:masterClrMapping/>
  </p:clrMapOvr>
  <p:transition>
    <p:fade/>
  </p:transition>
  <p:hf sldNum="0" hdr="0" ftr="0" dt="0"/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565575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2579150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80526374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7721474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19611061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3910045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9105661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eaway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1"/>
            <a:ext cx="11222567" cy="3232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73977102"/>
      </p:ext>
    </p:extLst>
  </p:cSld>
  <p:clrMapOvr>
    <a:masterClrMapping/>
  </p:clrMapOvr>
  <p:transition>
    <p:fade/>
  </p:transition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293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84721" y="1528236"/>
            <a:ext cx="10979149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207197016"/>
      </p:ext>
    </p:extLst>
  </p:cSld>
  <p:clrMapOvr>
    <a:masterClrMapping/>
  </p:clrMapOvr>
  <p:transition>
    <p:fade/>
  </p:transition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52094" y="1343609"/>
            <a:ext cx="8739909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" y="1343609"/>
            <a:ext cx="3408219" cy="4735459"/>
          </a:xfrm>
          <a:solidFill>
            <a:schemeClr val="accent1"/>
          </a:solidFill>
        </p:spPr>
        <p:txBody>
          <a:bodyPr lIns="274320" tIns="137160" rIns="91440" bIns="182880" anchor="ctr"/>
          <a:lstStyle>
            <a:lvl1pPr marL="0" indent="0" algn="l">
              <a:buClr>
                <a:schemeClr val="bg1"/>
              </a:buClr>
              <a:buNone/>
              <a:defRPr sz="2667">
                <a:solidFill>
                  <a:schemeClr val="bg1"/>
                </a:solidFill>
              </a:defRPr>
            </a:lvl1pPr>
            <a:lvl2pPr marL="226479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59305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3599145" y="2072640"/>
            <a:ext cx="8108139" cy="38981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150" y="1528236"/>
            <a:ext cx="800230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291533680"/>
      </p:ext>
    </p:extLst>
  </p:cSld>
  <p:clrMapOvr>
    <a:masterClrMapping/>
  </p:clrMapOvr>
  <p:transition>
    <p:fade/>
  </p:transition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51422" y="1343611"/>
            <a:ext cx="2992581" cy="47368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" y="3777426"/>
            <a:ext cx="3020291" cy="23030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43609"/>
            <a:ext cx="6096000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88726" y="3777426"/>
            <a:ext cx="299258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186297" y="1343609"/>
            <a:ext cx="2992581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075711" y="3777426"/>
            <a:ext cx="302029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9387788"/>
      </p:ext>
    </p:extLst>
  </p:cSld>
  <p:clrMapOvr>
    <a:masterClrMapping/>
  </p:clrMapOvr>
  <p:transition>
    <p:fade/>
  </p:transition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43609"/>
            <a:ext cx="12192000" cy="4735459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391489674"/>
      </p:ext>
    </p:extLst>
  </p:cSld>
  <p:clrMapOvr>
    <a:masterClrMapping/>
  </p:clrMapOvr>
  <p:transition>
    <p:fade/>
  </p:transition>
  <p:hf sldNum="0" hdr="0" ftr="0" dt="0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w/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18714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06838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2318714" y="4979925"/>
            <a:ext cx="3684924" cy="895739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07223" y="4979925"/>
            <a:ext cx="3684924" cy="895739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6184265"/>
      </p:ext>
    </p:extLst>
  </p:cSld>
  <p:clrMapOvr>
    <a:masterClrMapping/>
  </p:clrMapOvr>
  <p:transition>
    <p:fade/>
  </p:transition>
  <p:hf sldNum="0" hdr="0" ftr="0" dt="0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46477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084320" y="1341122"/>
            <a:ext cx="4023360" cy="4737947"/>
          </a:xfrm>
          <a:solidFill>
            <a:schemeClr val="accent1"/>
          </a:solidFill>
        </p:spPr>
        <p:txBody>
          <a:bodyPr lIns="182880" tIns="182880" rIns="182880" bIns="182880" anchor="ctr" anchorCtr="0"/>
          <a:lstStyle>
            <a:lvl1pPr marL="0" indent="0" algn="l">
              <a:spcBef>
                <a:spcPts val="727"/>
              </a:spcBef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228176"/>
      </p:ext>
    </p:extLst>
  </p:cSld>
  <p:clrMapOvr>
    <a:masterClrMapping/>
  </p:clrMapOvr>
  <p:transition>
    <p:fade/>
  </p:transition>
  <p:hf sldNum="0" hdr="0" ftr="0" dt="0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343609"/>
            <a:ext cx="800594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64403" y="1343223"/>
            <a:ext cx="4128655" cy="381750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064399" y="5160726"/>
            <a:ext cx="4128128" cy="918345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84719" y="1706883"/>
            <a:ext cx="7521228" cy="4230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53575977"/>
      </p:ext>
    </p:extLst>
  </p:cSld>
  <p:clrMapOvr>
    <a:masterClrMapping/>
  </p:clrMapOvr>
  <p:transition>
    <p:fade/>
  </p:transition>
  <p:hf sldNum="0" hdr="0" ftr="0" dt="0"/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6697" y="1343609"/>
            <a:ext cx="800530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11" y="1343223"/>
            <a:ext cx="4128655" cy="38214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-413" y="5164667"/>
            <a:ext cx="4128128" cy="9144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300606" y="1706883"/>
            <a:ext cx="7406681" cy="4297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08540128"/>
      </p:ext>
    </p:extLst>
  </p:cSld>
  <p:clrMapOvr>
    <a:masterClrMapping/>
  </p:clrMapOvr>
  <p:transition>
    <p:fade/>
  </p:transition>
  <p:hf sldNum="0" hdr="0" ftr="0" dt="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2396404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99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1491833"/>
      </p:ext>
    </p:extLst>
  </p:cSld>
  <p:clrMapOvr>
    <a:masterClrMapping/>
  </p:clrMapOvr>
  <p:transition>
    <p:fade/>
  </p:transition>
  <p:hf sldNum="0" hdr="0" ftr="0" dt="0"/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11653401"/>
      </p:ext>
    </p:extLst>
  </p:cSld>
  <p:clrMapOvr>
    <a:masterClrMapping/>
  </p:clrMapOvr>
  <p:transition>
    <p:fade/>
  </p:transition>
  <p:hf sldNum="0" hdr="0" ftr="0" dt="0"/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17929322"/>
      </p:ext>
    </p:extLst>
  </p:cSld>
  <p:clrMapOvr>
    <a:masterClrMapping/>
  </p:clrMapOvr>
  <p:transition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1_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974575"/>
            <a:ext cx="10363200" cy="62587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1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3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4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5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6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8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264577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5644268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18259162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1" indent="0">
              <a:buNone/>
              <a:defRPr sz="1200"/>
            </a:lvl2pPr>
            <a:lvl3pPr marL="914422" indent="0">
              <a:buNone/>
              <a:defRPr sz="1000"/>
            </a:lvl3pPr>
            <a:lvl4pPr marL="1371633" indent="0">
              <a:buNone/>
              <a:defRPr sz="900"/>
            </a:lvl4pPr>
            <a:lvl5pPr marL="1828844" indent="0">
              <a:buNone/>
              <a:defRPr sz="900"/>
            </a:lvl5pPr>
            <a:lvl6pPr marL="2286055" indent="0">
              <a:buNone/>
              <a:defRPr sz="900"/>
            </a:lvl6pPr>
            <a:lvl7pPr marL="2743266" indent="0">
              <a:buNone/>
              <a:defRPr sz="900"/>
            </a:lvl7pPr>
            <a:lvl8pPr marL="3200476" indent="0">
              <a:buNone/>
              <a:defRPr sz="900"/>
            </a:lvl8pPr>
            <a:lvl9pPr marL="365768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628229381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340096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3" y="5947241"/>
            <a:ext cx="9932459" cy="393141"/>
          </a:xfrm>
        </p:spPr>
        <p:txBody>
          <a:bodyPr tIns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67" b="0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3" y="5469638"/>
            <a:ext cx="9932459" cy="461699"/>
          </a:xfrm>
        </p:spPr>
        <p:txBody>
          <a:bodyPr rIns="0" anchor="ctr"/>
          <a:lstStyle>
            <a:lvl1pPr marL="0" indent="0" algn="l">
              <a:buNone/>
              <a:defRPr sz="3200" b="1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1987769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67" y="5943651"/>
            <a:ext cx="3575867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8392937"/>
      </p:ext>
    </p:extLst>
  </p:cSld>
  <p:clrMapOvr>
    <a:masterClrMapping/>
  </p:clrMapOvr>
  <p:transition>
    <p:fade/>
  </p:transition>
  <p:hf sldNum="0" hdr="0" ftr="0" dt="0"/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2396404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99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47942003"/>
      </p:ext>
    </p:extLst>
  </p:cSld>
  <p:clrMapOvr>
    <a:masterClrMapping/>
  </p:clrMapOvr>
  <p:transition>
    <p:fade/>
  </p:transition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11"/>
            <a:ext cx="12192000" cy="47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591151191"/>
      </p:ext>
    </p:extLst>
  </p:cSld>
  <p:clrMapOvr>
    <a:masterClrMapping/>
  </p:clrMapOvr>
  <p:transition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34190869"/>
      </p:ext>
    </p:extLst>
  </p:cSld>
  <p:clrMapOvr>
    <a:masterClrMapping/>
  </p:clrMapOvr>
  <p:transition>
    <p:fade/>
  </p:transition>
  <p:hf sldNum="0" hdr="0" ftr="0" dt="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11"/>
            <a:ext cx="12192000" cy="47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90743694"/>
      </p:ext>
    </p:extLst>
  </p:cSld>
  <p:clrMapOvr>
    <a:masterClrMapping/>
  </p:clrMapOvr>
  <p:transition>
    <p:fade/>
  </p:transition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4719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/>
          </p:nvPr>
        </p:nvSpPr>
        <p:spPr>
          <a:xfrm>
            <a:off x="6197414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51105340"/>
      </p:ext>
    </p:extLst>
  </p:cSld>
  <p:clrMapOvr>
    <a:masterClrMapping/>
  </p:clrMapOvr>
  <p:transition>
    <p:fade/>
  </p:transition>
  <p:hf sldNum="0" hdr="0" ftr="0" dt="0"/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21" y="1528236"/>
            <a:ext cx="1122256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351725605"/>
      </p:ext>
    </p:extLst>
  </p:cSld>
  <p:clrMapOvr>
    <a:masterClrMapping/>
  </p:clrMapOvr>
  <p:transition>
    <p:fade/>
  </p:transition>
  <p:hf sldNum="0" hdr="0" ftr="0" dt="0"/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17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17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196499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6499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963974890"/>
      </p:ext>
    </p:extLst>
  </p:cSld>
  <p:clrMapOvr>
    <a:masterClrMapping/>
  </p:clrMapOvr>
  <p:transition>
    <p:fade/>
  </p:transition>
  <p:hf sldNum="0" hdr="0" ftr="0" dt="0"/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61395" y="1343607"/>
            <a:ext cx="3879273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88342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lnSpc>
                <a:spcPct val="100000"/>
              </a:lnSpc>
              <a:defRPr lang="en-US" sz="3467" b="1" kern="1200" spc="0" baseline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771876640"/>
      </p:ext>
    </p:extLst>
  </p:cSld>
  <p:clrMapOvr>
    <a:masterClrMapping/>
  </p:clrMapOvr>
  <p:transition>
    <p:fade/>
  </p:transition>
  <p:hf sldNum="0" hdr="0" ftr="0" dt="0"/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2" y="1343609"/>
            <a:ext cx="8035636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093325" y="1344086"/>
            <a:ext cx="4098679" cy="4734983"/>
          </a:xfrm>
          <a:solidFill>
            <a:schemeClr val="accent1"/>
          </a:solidFill>
        </p:spPr>
        <p:txBody>
          <a:bodyPr lIns="182880" rIns="274320" anchor="ctr"/>
          <a:lstStyle>
            <a:lvl1pPr marL="0" indent="0">
              <a:buNone/>
              <a:defRPr sz="2933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667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defRPr sz="3467" b="1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892952"/>
      </p:ext>
    </p:extLst>
  </p:cSld>
  <p:clrMapOvr>
    <a:masterClrMapping/>
  </p:clrMapOvr>
  <p:transition>
    <p:fade/>
  </p:transition>
  <p:hf sldNum="0" hdr="0" ftr="0" dt="0"/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343610"/>
            <a:ext cx="8071103" cy="47319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071103" y="1341122"/>
            <a:ext cx="4133088" cy="4737947"/>
          </a:xfrm>
          <a:solidFill>
            <a:schemeClr val="accent1"/>
          </a:solidFill>
        </p:spPr>
        <p:txBody>
          <a:bodyPr lIns="182880" tIns="91440" rIns="274320" bIns="91440" anchor="ctr" anchorCtr="0"/>
          <a:lstStyle>
            <a:lvl1pPr marL="0" indent="0" algn="l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0"/>
            <a:ext cx="7586133" cy="4157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790416274"/>
      </p:ext>
    </p:extLst>
  </p:cSld>
  <p:clrMapOvr>
    <a:masterClrMapping/>
  </p:clrMapOvr>
  <p:transition>
    <p:fade/>
  </p:transition>
  <p:hf sldNum="0" hdr="0" ftr="0" dt="0"/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eaway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1"/>
            <a:ext cx="11222567" cy="3232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398485154"/>
      </p:ext>
    </p:extLst>
  </p:cSld>
  <p:clrMapOvr>
    <a:masterClrMapping/>
  </p:clrMapOvr>
  <p:transition>
    <p:fade/>
  </p:transition>
  <p:hf sldNum="0" hdr="0" ftr="0" dt="0"/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293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84721" y="1528236"/>
            <a:ext cx="10979149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904752189"/>
      </p:ext>
    </p:extLst>
  </p:cSld>
  <p:clrMapOvr>
    <a:masterClrMapping/>
  </p:clrMapOvr>
  <p:transition>
    <p:fade/>
  </p:transition>
  <p:hf sldNum="0" hdr="0" ftr="0" dt="0"/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52094" y="1343609"/>
            <a:ext cx="8739909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" y="1343609"/>
            <a:ext cx="3408219" cy="4735459"/>
          </a:xfrm>
          <a:solidFill>
            <a:schemeClr val="accent1"/>
          </a:solidFill>
        </p:spPr>
        <p:txBody>
          <a:bodyPr lIns="274320" tIns="137160" rIns="91440" bIns="182880" anchor="ctr"/>
          <a:lstStyle>
            <a:lvl1pPr marL="0" indent="0" algn="l">
              <a:buClr>
                <a:schemeClr val="bg1"/>
              </a:buClr>
              <a:buNone/>
              <a:defRPr sz="2667">
                <a:solidFill>
                  <a:schemeClr val="bg1"/>
                </a:solidFill>
              </a:defRPr>
            </a:lvl1pPr>
            <a:lvl2pPr marL="226479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59305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3599145" y="2072640"/>
            <a:ext cx="8108139" cy="38981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150" y="1528236"/>
            <a:ext cx="800230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418483262"/>
      </p:ext>
    </p:extLst>
  </p:cSld>
  <p:clrMapOvr>
    <a:masterClrMapping/>
  </p:clrMapOvr>
  <p:transition>
    <p:fade/>
  </p:transition>
  <p:hf sldNum="0" hdr="0" ftr="0" dt="0"/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51422" y="1343611"/>
            <a:ext cx="2992581" cy="47368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" y="3777426"/>
            <a:ext cx="3020291" cy="23030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43609"/>
            <a:ext cx="6096000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88726" y="3777426"/>
            <a:ext cx="299258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186297" y="1343609"/>
            <a:ext cx="2992581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075711" y="3777426"/>
            <a:ext cx="302029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982744138"/>
      </p:ext>
    </p:extLst>
  </p:cSld>
  <p:clrMapOvr>
    <a:masterClrMapping/>
  </p:clrMapOvr>
  <p:transition>
    <p:fade/>
  </p:transition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196001311"/>
      </p:ext>
    </p:extLst>
  </p:cSld>
  <p:clrMapOvr>
    <a:masterClrMapping/>
  </p:clrMapOvr>
  <p:transition>
    <p:fade/>
  </p:transition>
  <p:hf sldNum="0" hdr="0" ftr="0" dt="0"/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43609"/>
            <a:ext cx="12192000" cy="4735459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84871521"/>
      </p:ext>
    </p:extLst>
  </p:cSld>
  <p:clrMapOvr>
    <a:masterClrMapping/>
  </p:clrMapOvr>
  <p:transition>
    <p:fade/>
  </p:transition>
  <p:hf sldNum="0" hdr="0" ftr="0" dt="0"/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w/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18714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06838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2318714" y="4979925"/>
            <a:ext cx="3684924" cy="895739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07223" y="4979925"/>
            <a:ext cx="3684924" cy="895739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21751153"/>
      </p:ext>
    </p:extLst>
  </p:cSld>
  <p:clrMapOvr>
    <a:masterClrMapping/>
  </p:clrMapOvr>
  <p:transition>
    <p:fade/>
  </p:transition>
  <p:hf sldNum="0" hdr="0" ftr="0" dt="0"/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46477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084320" y="1341122"/>
            <a:ext cx="4023360" cy="4737947"/>
          </a:xfrm>
          <a:solidFill>
            <a:schemeClr val="accent1"/>
          </a:solidFill>
        </p:spPr>
        <p:txBody>
          <a:bodyPr lIns="182880" tIns="182880" rIns="182880" bIns="182880" anchor="ctr" anchorCtr="0"/>
          <a:lstStyle>
            <a:lvl1pPr marL="0" indent="0" algn="l">
              <a:spcBef>
                <a:spcPts val="727"/>
              </a:spcBef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7031651"/>
      </p:ext>
    </p:extLst>
  </p:cSld>
  <p:clrMapOvr>
    <a:masterClrMapping/>
  </p:clrMapOvr>
  <p:transition>
    <p:fade/>
  </p:transition>
  <p:hf sldNum="0" hdr="0" ftr="0" dt="0"/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343609"/>
            <a:ext cx="800594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64403" y="1343223"/>
            <a:ext cx="4128655" cy="381750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064399" y="5160726"/>
            <a:ext cx="4128128" cy="918345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84719" y="1706883"/>
            <a:ext cx="7521228" cy="4230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079089054"/>
      </p:ext>
    </p:extLst>
  </p:cSld>
  <p:clrMapOvr>
    <a:masterClrMapping/>
  </p:clrMapOvr>
  <p:transition>
    <p:fade/>
  </p:transition>
  <p:hf sldNum="0" hdr="0" ftr="0" dt="0"/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6697" y="1343609"/>
            <a:ext cx="800530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11" y="1343223"/>
            <a:ext cx="4128655" cy="38214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-413" y="5164667"/>
            <a:ext cx="4128128" cy="9144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300606" y="1706883"/>
            <a:ext cx="7406681" cy="4297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383402804"/>
      </p:ext>
    </p:extLst>
  </p:cSld>
  <p:clrMapOvr>
    <a:masterClrMapping/>
  </p:clrMapOvr>
  <p:transition>
    <p:fade/>
  </p:transition>
  <p:hf sldNum="0" hdr="0" ftr="0" dt="0"/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980229699"/>
      </p:ext>
    </p:extLst>
  </p:cSld>
  <p:clrMapOvr>
    <a:masterClrMapping/>
  </p:clrMapOvr>
  <p:transition>
    <p:fade/>
  </p:transition>
  <p:hf sldNum="0" hdr="0" ftr="0" dt="0"/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601408952"/>
      </p:ext>
    </p:extLst>
  </p:cSld>
  <p:clrMapOvr>
    <a:masterClrMapping/>
  </p:clrMapOvr>
  <p:transition>
    <p:fade/>
  </p:transition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802732393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38785177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1" y="1034990"/>
            <a:ext cx="4011084" cy="40011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5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11" indent="0">
              <a:buNone/>
              <a:defRPr sz="1200"/>
            </a:lvl2pPr>
            <a:lvl3pPr marL="914422" indent="0">
              <a:buNone/>
              <a:defRPr sz="1000"/>
            </a:lvl3pPr>
            <a:lvl4pPr marL="1371633" indent="0">
              <a:buNone/>
              <a:defRPr sz="900"/>
            </a:lvl4pPr>
            <a:lvl5pPr marL="1828844" indent="0">
              <a:buNone/>
              <a:defRPr sz="900"/>
            </a:lvl5pPr>
            <a:lvl6pPr marL="2286055" indent="0">
              <a:buNone/>
              <a:defRPr sz="900"/>
            </a:lvl6pPr>
            <a:lvl7pPr marL="2743266" indent="0">
              <a:buNone/>
              <a:defRPr sz="900"/>
            </a:lvl7pPr>
            <a:lvl8pPr marL="3200476" indent="0">
              <a:buNone/>
              <a:defRPr sz="900"/>
            </a:lvl8pPr>
            <a:lvl9pPr marL="3657687" indent="0">
              <a:buNone/>
              <a:defRPr sz="9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6021522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4719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/>
          </p:nvPr>
        </p:nvSpPr>
        <p:spPr>
          <a:xfrm>
            <a:off x="6197414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72334143"/>
      </p:ext>
    </p:extLst>
  </p:cSld>
  <p:clrMapOvr>
    <a:masterClrMapping/>
  </p:clrMapOvr>
  <p:transition>
    <p:fade/>
  </p:transition>
  <p:hf sldNum="0" hdr="0" ftr="0" dt="0"/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340096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3" y="5947241"/>
            <a:ext cx="9932459" cy="393141"/>
          </a:xfrm>
        </p:spPr>
        <p:txBody>
          <a:bodyPr tIns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67" b="0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3" y="5469638"/>
            <a:ext cx="9932459" cy="461699"/>
          </a:xfrm>
        </p:spPr>
        <p:txBody>
          <a:bodyPr rIns="0" anchor="ctr"/>
          <a:lstStyle>
            <a:lvl1pPr marL="0" indent="0" algn="l">
              <a:buNone/>
              <a:defRPr sz="3200" b="1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1987769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67" y="5943651"/>
            <a:ext cx="3575867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16399"/>
      </p:ext>
    </p:extLst>
  </p:cSld>
  <p:clrMapOvr>
    <a:masterClrMapping/>
  </p:clrMapOvr>
  <p:transition>
    <p:fade/>
  </p:transition>
  <p:hf sldNum="0" hdr="0" ftr="0" dt="0"/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2396404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99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54787478"/>
      </p:ext>
    </p:extLst>
  </p:cSld>
  <p:clrMapOvr>
    <a:masterClrMapping/>
  </p:clrMapOvr>
  <p:transition>
    <p:fade/>
  </p:transition>
  <p:hf sldNum="0" hdr="0" ftr="0" dt="0"/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11"/>
            <a:ext cx="12192000" cy="47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225426106"/>
      </p:ext>
    </p:extLst>
  </p:cSld>
  <p:clrMapOvr>
    <a:masterClrMapping/>
  </p:clrMapOvr>
  <p:transition>
    <p:fade/>
  </p:transition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87987048"/>
      </p:ext>
    </p:extLst>
  </p:cSld>
  <p:clrMapOvr>
    <a:masterClrMapping/>
  </p:clrMapOvr>
  <p:transition>
    <p:fade/>
  </p:transition>
  <p:hf sldNum="0" hdr="0" ftr="0" dt="0"/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4719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/>
          </p:nvPr>
        </p:nvSpPr>
        <p:spPr>
          <a:xfrm>
            <a:off x="6197414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11641974"/>
      </p:ext>
    </p:extLst>
  </p:cSld>
  <p:clrMapOvr>
    <a:masterClrMapping/>
  </p:clrMapOvr>
  <p:transition>
    <p:fade/>
  </p:transition>
  <p:hf sldNum="0" hdr="0" ftr="0" dt="0"/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21" y="1528236"/>
            <a:ext cx="1122256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763022264"/>
      </p:ext>
    </p:extLst>
  </p:cSld>
  <p:clrMapOvr>
    <a:masterClrMapping/>
  </p:clrMapOvr>
  <p:transition>
    <p:fade/>
  </p:transition>
  <p:hf sldNum="0" hdr="0" ftr="0" dt="0"/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17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17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196499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6499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640922017"/>
      </p:ext>
    </p:extLst>
  </p:cSld>
  <p:clrMapOvr>
    <a:masterClrMapping/>
  </p:clrMapOvr>
  <p:transition>
    <p:fade/>
  </p:transition>
  <p:hf sldNum="0" hdr="0" ftr="0" dt="0"/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61395" y="1343607"/>
            <a:ext cx="3879273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88342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lnSpc>
                <a:spcPct val="100000"/>
              </a:lnSpc>
              <a:defRPr lang="en-US" sz="3467" b="1" kern="1200" spc="0" baseline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610126160"/>
      </p:ext>
    </p:extLst>
  </p:cSld>
  <p:clrMapOvr>
    <a:masterClrMapping/>
  </p:clrMapOvr>
  <p:transition>
    <p:fade/>
  </p:transition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2" y="1343609"/>
            <a:ext cx="8035636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093325" y="1344086"/>
            <a:ext cx="4098679" cy="4734983"/>
          </a:xfrm>
          <a:solidFill>
            <a:schemeClr val="accent1"/>
          </a:solidFill>
        </p:spPr>
        <p:txBody>
          <a:bodyPr lIns="182880" rIns="274320" anchor="ctr"/>
          <a:lstStyle>
            <a:lvl1pPr marL="0" indent="0">
              <a:buNone/>
              <a:defRPr sz="2933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667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defRPr sz="3467" b="1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948626349"/>
      </p:ext>
    </p:extLst>
  </p:cSld>
  <p:clrMapOvr>
    <a:masterClrMapping/>
  </p:clrMapOvr>
  <p:transition>
    <p:fade/>
  </p:transition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343610"/>
            <a:ext cx="8071103" cy="47319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071103" y="1341122"/>
            <a:ext cx="4133088" cy="4737947"/>
          </a:xfrm>
          <a:solidFill>
            <a:schemeClr val="accent1"/>
          </a:solidFill>
        </p:spPr>
        <p:txBody>
          <a:bodyPr lIns="182880" tIns="91440" rIns="274320" bIns="91440" anchor="ctr" anchorCtr="0"/>
          <a:lstStyle>
            <a:lvl1pPr marL="0" indent="0" algn="l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0"/>
            <a:ext cx="7586133" cy="4157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803740"/>
      </p:ext>
    </p:extLst>
  </p:cSld>
  <p:clrMapOvr>
    <a:masterClrMapping/>
  </p:clrMapOvr>
  <p:transition>
    <p:fade/>
  </p:transition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21" y="1528236"/>
            <a:ext cx="1122256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328834676"/>
      </p:ext>
    </p:extLst>
  </p:cSld>
  <p:clrMapOvr>
    <a:masterClrMapping/>
  </p:clrMapOvr>
  <p:transition>
    <p:fade/>
  </p:transition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eaway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1"/>
            <a:ext cx="11222567" cy="3232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97348410"/>
      </p:ext>
    </p:extLst>
  </p:cSld>
  <p:clrMapOvr>
    <a:masterClrMapping/>
  </p:clrMapOvr>
  <p:transition>
    <p:fade/>
  </p:transition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293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84721" y="1528236"/>
            <a:ext cx="10979149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481825925"/>
      </p:ext>
    </p:extLst>
  </p:cSld>
  <p:clrMapOvr>
    <a:masterClrMapping/>
  </p:clrMapOvr>
  <p:transition>
    <p:fade/>
  </p:transition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52094" y="1343609"/>
            <a:ext cx="8739909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" y="1343609"/>
            <a:ext cx="3408219" cy="4735459"/>
          </a:xfrm>
          <a:solidFill>
            <a:schemeClr val="accent1"/>
          </a:solidFill>
        </p:spPr>
        <p:txBody>
          <a:bodyPr lIns="274320" tIns="137160" rIns="91440" bIns="182880" anchor="ctr"/>
          <a:lstStyle>
            <a:lvl1pPr marL="0" indent="0" algn="l">
              <a:buClr>
                <a:schemeClr val="bg1"/>
              </a:buClr>
              <a:buNone/>
              <a:defRPr sz="2667">
                <a:solidFill>
                  <a:schemeClr val="bg1"/>
                </a:solidFill>
              </a:defRPr>
            </a:lvl1pPr>
            <a:lvl2pPr marL="226479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59305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3599145" y="2072640"/>
            <a:ext cx="8108139" cy="38981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150" y="1528236"/>
            <a:ext cx="800230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1715884929"/>
      </p:ext>
    </p:extLst>
  </p:cSld>
  <p:clrMapOvr>
    <a:masterClrMapping/>
  </p:clrMapOvr>
  <p:transition>
    <p:fade/>
  </p:transition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51422" y="1343611"/>
            <a:ext cx="2992581" cy="47368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" y="3777426"/>
            <a:ext cx="3020291" cy="23030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43609"/>
            <a:ext cx="6096000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88726" y="3777426"/>
            <a:ext cx="299258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186297" y="1343609"/>
            <a:ext cx="2992581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075711" y="3777426"/>
            <a:ext cx="302029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70951945"/>
      </p:ext>
    </p:extLst>
  </p:cSld>
  <p:clrMapOvr>
    <a:masterClrMapping/>
  </p:clrMapOvr>
  <p:transition>
    <p:fade/>
  </p:transition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43609"/>
            <a:ext cx="12192000" cy="4735459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93991131"/>
      </p:ext>
    </p:extLst>
  </p:cSld>
  <p:clrMapOvr>
    <a:masterClrMapping/>
  </p:clrMapOvr>
  <p:transition>
    <p:fade/>
  </p:transition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w/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18714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06838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2318714" y="4979925"/>
            <a:ext cx="3684924" cy="895739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07223" y="4979925"/>
            <a:ext cx="3684924" cy="895739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04638107"/>
      </p:ext>
    </p:extLst>
  </p:cSld>
  <p:clrMapOvr>
    <a:masterClrMapping/>
  </p:clrMapOvr>
  <p:transition>
    <p:fade/>
  </p:transition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46477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084320" y="1341122"/>
            <a:ext cx="4023360" cy="4737947"/>
          </a:xfrm>
          <a:solidFill>
            <a:schemeClr val="accent1"/>
          </a:solidFill>
        </p:spPr>
        <p:txBody>
          <a:bodyPr lIns="182880" tIns="182880" rIns="182880" bIns="182880" anchor="ctr" anchorCtr="0"/>
          <a:lstStyle>
            <a:lvl1pPr marL="0" indent="0" algn="l">
              <a:spcBef>
                <a:spcPts val="727"/>
              </a:spcBef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803362323"/>
      </p:ext>
    </p:extLst>
  </p:cSld>
  <p:clrMapOvr>
    <a:masterClrMapping/>
  </p:clrMapOvr>
  <p:transition>
    <p:fade/>
  </p:transition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343609"/>
            <a:ext cx="800594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64403" y="1343223"/>
            <a:ext cx="4128655" cy="381750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064399" y="5160726"/>
            <a:ext cx="4128128" cy="918345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84719" y="1706883"/>
            <a:ext cx="7521228" cy="4230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44400179"/>
      </p:ext>
    </p:extLst>
  </p:cSld>
  <p:clrMapOvr>
    <a:masterClrMapping/>
  </p:clrMapOvr>
  <p:transition>
    <p:fade/>
  </p:transition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6697" y="1343609"/>
            <a:ext cx="800530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11" y="1343223"/>
            <a:ext cx="4128655" cy="38214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-413" y="5164667"/>
            <a:ext cx="4128128" cy="9144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300606" y="1706883"/>
            <a:ext cx="7406681" cy="4297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58755830"/>
      </p:ext>
    </p:extLst>
  </p:cSld>
  <p:clrMapOvr>
    <a:masterClrMapping/>
  </p:clrMapOvr>
  <p:transition>
    <p:fade/>
  </p:transition>
  <p:hf sldNum="0" hdr="0" ftr="0" dt="0"/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05718074"/>
      </p:ext>
    </p:extLst>
  </p:cSld>
  <p:clrMapOvr>
    <a:masterClrMapping/>
  </p:clrMapOvr>
  <p:transition>
    <p:fade/>
  </p:transition>
  <p:hf sldNum="0" hdr="0" ftr="0" dt="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17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17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196499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6499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827773819"/>
      </p:ext>
    </p:extLst>
  </p:cSld>
  <p:clrMapOvr>
    <a:masterClrMapping/>
  </p:clrMapOvr>
  <p:transition>
    <p:fade/>
  </p:transition>
  <p:hf sldNum="0" hdr="0" ftr="0" dt="0"/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557638646"/>
      </p:ext>
    </p:extLst>
  </p:cSld>
  <p:clrMapOvr>
    <a:masterClrMapping/>
  </p:clrMapOvr>
  <p:transition>
    <p:fade/>
  </p:transition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0"/>
            </a:lvl3pPr>
            <a:lvl4pPr marL="1371633" indent="0" algn="ctr">
              <a:buNone/>
              <a:defRPr sz="1600"/>
            </a:lvl4pPr>
            <a:lvl5pPr marL="1828844" indent="0" algn="ctr">
              <a:buNone/>
              <a:defRPr sz="1600"/>
            </a:lvl5pPr>
            <a:lvl6pPr marL="2286055" indent="0" algn="ctr">
              <a:buNone/>
              <a:defRPr sz="1600"/>
            </a:lvl6pPr>
            <a:lvl7pPr marL="2743266" indent="0" algn="ctr">
              <a:buNone/>
              <a:defRPr sz="1600"/>
            </a:lvl7pPr>
            <a:lvl8pPr marL="3200476" indent="0" algn="ctr">
              <a:buNone/>
              <a:defRPr sz="1600"/>
            </a:lvl8pPr>
            <a:lvl9pPr marL="365768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20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84296879"/>
      </p:ext>
    </p:extLst>
  </p:cSld>
  <p:clrMapOvr>
    <a:masterClrMapping/>
  </p:clrMapOvr>
  <p:hf sldNum="0" hdr="0" ftr="0" dt="0"/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34916630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70788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11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22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3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4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55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6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76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8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586B75A-687E-405C-8A0B-8D00578BA2C3}" type="datetimeFigureOut">
              <a:rPr lang="en-US" smtClean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FAB73BC-B049-4115-A692-8D63A059BFB8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0728341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12192000" cy="5340096"/>
          </a:xfrm>
          <a:prstGeom prst="rect">
            <a:avLst/>
          </a:prstGeom>
        </p:spPr>
      </p:pic>
      <p:sp>
        <p:nvSpPr>
          <p:cNvPr id="13" name="Text Placeholder 12"/>
          <p:cNvSpPr>
            <a:spLocks noGrp="1"/>
          </p:cNvSpPr>
          <p:nvPr>
            <p:ph type="body" sz="quarter" idx="13" hasCustomPrompt="1"/>
          </p:nvPr>
        </p:nvSpPr>
        <p:spPr>
          <a:xfrm>
            <a:off x="762003" y="5947241"/>
            <a:ext cx="9932459" cy="393141"/>
          </a:xfrm>
        </p:spPr>
        <p:txBody>
          <a:bodyPr tIns="0"/>
          <a:lstStyle>
            <a:lvl1pPr marL="0" indent="0" algn="l">
              <a:spcBef>
                <a:spcPts val="0"/>
              </a:spcBef>
              <a:spcAft>
                <a:spcPts val="0"/>
              </a:spcAft>
              <a:buNone/>
              <a:defRPr sz="2667" b="0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 hasCustomPrompt="1"/>
          </p:nvPr>
        </p:nvSpPr>
        <p:spPr>
          <a:xfrm>
            <a:off x="762003" y="5469638"/>
            <a:ext cx="9932459" cy="461699"/>
          </a:xfrm>
        </p:spPr>
        <p:txBody>
          <a:bodyPr rIns="0" anchor="ctr"/>
          <a:lstStyle>
            <a:lvl1pPr marL="0" indent="0" algn="l">
              <a:buNone/>
              <a:defRPr sz="3200" b="1" cap="all" spc="0" baseline="0">
                <a:solidFill>
                  <a:schemeClr val="accent1"/>
                </a:solidFill>
                <a:latin typeface="Calibri" panose="020F0502020204030204" pitchFamily="34" charset="0"/>
              </a:defRPr>
            </a:lvl1pPr>
          </a:lstStyle>
          <a:p>
            <a:pPr lvl="0"/>
            <a:r>
              <a:rPr lang="en-US" dirty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1987769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87267" y="5943651"/>
            <a:ext cx="3575867" cy="8534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18974468"/>
      </p:ext>
    </p:extLst>
  </p:cSld>
  <p:clrMapOvr>
    <a:masterClrMapping/>
  </p:clrMapOvr>
  <p:transition>
    <p:fade/>
  </p:transition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ection Slide_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ctangle 5"/>
          <p:cNvSpPr/>
          <p:nvPr/>
        </p:nvSpPr>
        <p:spPr>
          <a:xfrm>
            <a:off x="0" y="5811520"/>
            <a:ext cx="12192000" cy="1046480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762006" y="2396404"/>
            <a:ext cx="9921913" cy="685800"/>
          </a:xfrm>
          <a:prstGeom prst="rect">
            <a:avLst/>
          </a:prstGeom>
        </p:spPr>
        <p:txBody>
          <a:bodyPr vert="horz" lIns="0" tIns="0" rIns="0" bIns="0" anchor="ctr">
            <a:noAutofit/>
          </a:bodyPr>
          <a:lstStyle>
            <a:lvl1pPr algn="l">
              <a:defRPr sz="4800" b="1" spc="0" baseline="0">
                <a:solidFill>
                  <a:schemeClr val="accent1"/>
                </a:solidFill>
                <a:effectLst/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12099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58684303"/>
      </p:ext>
    </p:extLst>
  </p:cSld>
  <p:clrMapOvr>
    <a:masterClrMapping/>
  </p:clrMapOvr>
  <p:transition>
    <p:fade/>
  </p:transition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11"/>
            <a:ext cx="12192000" cy="4728897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64526540"/>
      </p:ext>
    </p:extLst>
  </p:cSld>
  <p:clrMapOvr>
    <a:masterClrMapping/>
  </p:clrMapOvr>
  <p:transition>
    <p:fade/>
  </p:transition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062476776"/>
      </p:ext>
    </p:extLst>
  </p:cSld>
  <p:clrMapOvr>
    <a:masterClrMapping/>
  </p:clrMapOvr>
  <p:transition>
    <p:fade/>
  </p:transition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>
          <a:xfrm>
            <a:off x="484719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17" y="617712"/>
            <a:ext cx="11222376" cy="625877"/>
          </a:xfrm>
        </p:spPr>
        <p:txBody>
          <a:bodyPr wrap="square" anchor="b"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Content Placeholder 3"/>
          <p:cNvSpPr>
            <a:spLocks noGrp="1"/>
          </p:cNvSpPr>
          <p:nvPr>
            <p:ph sz="quarter" idx="15"/>
          </p:nvPr>
        </p:nvSpPr>
        <p:spPr>
          <a:xfrm>
            <a:off x="6197414" y="1706883"/>
            <a:ext cx="5509683" cy="415263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18778386"/>
      </p:ext>
    </p:extLst>
  </p:cSld>
  <p:clrMapOvr>
    <a:masterClrMapping/>
  </p:clrMapOvr>
  <p:transition>
    <p:fade/>
  </p:transition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21" y="1528236"/>
            <a:ext cx="1122256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541706063"/>
      </p:ext>
    </p:extLst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61395" y="1343607"/>
            <a:ext cx="3879273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88342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lnSpc>
                <a:spcPct val="100000"/>
              </a:lnSpc>
              <a:defRPr lang="en-US" sz="3467" b="1" kern="1200" spc="0" baseline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568540929"/>
      </p:ext>
    </p:extLst>
  </p:cSld>
  <p:clrMapOvr>
    <a:masterClrMapping/>
  </p:clrMapOvr>
  <p:transition>
    <p:fade/>
  </p:transition>
  <p:hf sldNum="0" hdr="0" ftr="0" dt="0"/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Sub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quarter" idx="10"/>
          </p:nvPr>
        </p:nvSpPr>
        <p:spPr>
          <a:xfrm>
            <a:off x="484717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0" y="617602"/>
            <a:ext cx="11222567" cy="625877"/>
          </a:xfrm>
        </p:spPr>
        <p:txBody>
          <a:bodyPr>
            <a:spAutoFit/>
          </a:bodyPr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1"/>
          </p:nvPr>
        </p:nvSpPr>
        <p:spPr>
          <a:xfrm>
            <a:off x="484717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3"/>
          <p:cNvSpPr>
            <a:spLocks noGrp="1"/>
          </p:cNvSpPr>
          <p:nvPr>
            <p:ph sz="quarter" idx="12"/>
          </p:nvPr>
        </p:nvSpPr>
        <p:spPr>
          <a:xfrm>
            <a:off x="6196499" y="2072642"/>
            <a:ext cx="5510784" cy="3898900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8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6196499" y="1528236"/>
            <a:ext cx="5510784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2933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2933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2933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2933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3688182774"/>
      </p:ext>
    </p:extLst>
  </p:cSld>
  <p:clrMapOvr>
    <a:masterClrMapping/>
  </p:clrMapOvr>
  <p:transition>
    <p:fade/>
  </p:transition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hree Panel 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icture Placeholder 4"/>
          <p:cNvSpPr>
            <a:spLocks noGrp="1"/>
          </p:cNvSpPr>
          <p:nvPr>
            <p:ph type="pic" sz="quarter" idx="13"/>
          </p:nvPr>
        </p:nvSpPr>
        <p:spPr>
          <a:xfrm>
            <a:off x="4161395" y="1343607"/>
            <a:ext cx="3879273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Picture Placeholder 12"/>
          <p:cNvSpPr>
            <a:spLocks noGrp="1"/>
          </p:cNvSpPr>
          <p:nvPr>
            <p:ph type="pic" sz="quarter" idx="14"/>
          </p:nvPr>
        </p:nvSpPr>
        <p:spPr>
          <a:xfrm>
            <a:off x="8088342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5"/>
          </p:nvPr>
        </p:nvSpPr>
        <p:spPr>
          <a:xfrm>
            <a:off x="4" y="1343607"/>
            <a:ext cx="4100945" cy="4735460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lnSpc>
                <a:spcPct val="100000"/>
              </a:lnSpc>
              <a:defRPr lang="en-US" sz="3467" b="1" kern="1200" spc="0" baseline="0" dirty="0">
                <a:solidFill>
                  <a:schemeClr val="accent1"/>
                </a:solidFill>
                <a:latin typeface="Calibri" panose="020F0502020204030204" pitchFamily="34" charset="0"/>
                <a:ea typeface="+mj-ea"/>
                <a:cs typeface="+mj-cs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421397396"/>
      </p:ext>
    </p:extLst>
  </p:cSld>
  <p:clrMapOvr>
    <a:masterClrMapping/>
  </p:clrMapOvr>
  <p:transition>
    <p:fade/>
  </p:transition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2" y="1343609"/>
            <a:ext cx="8035636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093325" y="1344086"/>
            <a:ext cx="4098679" cy="4734983"/>
          </a:xfrm>
          <a:solidFill>
            <a:schemeClr val="accent1"/>
          </a:solidFill>
        </p:spPr>
        <p:txBody>
          <a:bodyPr lIns="182880" rIns="274320" anchor="ctr"/>
          <a:lstStyle>
            <a:lvl1pPr marL="0" indent="0">
              <a:buNone/>
              <a:defRPr sz="2933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667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defRPr sz="3467" b="1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64248955"/>
      </p:ext>
    </p:extLst>
  </p:cSld>
  <p:clrMapOvr>
    <a:masterClrMapping/>
  </p:clrMapOvr>
  <p:transition>
    <p:fade/>
  </p:transition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" y="1343610"/>
            <a:ext cx="8071103" cy="473190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8071103" y="1341122"/>
            <a:ext cx="4133088" cy="4737947"/>
          </a:xfrm>
          <a:solidFill>
            <a:schemeClr val="accent1"/>
          </a:solidFill>
        </p:spPr>
        <p:txBody>
          <a:bodyPr lIns="182880" tIns="91440" rIns="274320" bIns="91440" anchor="ctr" anchorCtr="0"/>
          <a:lstStyle>
            <a:lvl1pPr marL="0" indent="0" algn="l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0"/>
            <a:ext cx="7586133" cy="4157472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77782956"/>
      </p:ext>
    </p:extLst>
  </p:cSld>
  <p:clrMapOvr>
    <a:masterClrMapping/>
  </p:clrMapOvr>
  <p:transition>
    <p:fade/>
  </p:transition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akeaway (bottom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5"/>
          </p:nvPr>
        </p:nvSpPr>
        <p:spPr>
          <a:xfrm>
            <a:off x="484721" y="1706881"/>
            <a:ext cx="11222567" cy="3232149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14005723"/>
      </p:ext>
    </p:extLst>
  </p:cSld>
  <p:clrMapOvr>
    <a:masterClrMapping/>
  </p:clrMapOvr>
  <p:transition>
    <p:fade/>
  </p:transition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ubtitle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8"/>
            <a:ext cx="12192000" cy="3808764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0" name="Text Placeholder 9"/>
          <p:cNvSpPr>
            <a:spLocks noGrp="1"/>
          </p:cNvSpPr>
          <p:nvPr>
            <p:ph type="body" sz="quarter" idx="14"/>
          </p:nvPr>
        </p:nvSpPr>
        <p:spPr>
          <a:xfrm>
            <a:off x="0" y="5210829"/>
            <a:ext cx="12192000" cy="868241"/>
          </a:xfrm>
          <a:solidFill>
            <a:schemeClr val="accent1"/>
          </a:solidFill>
        </p:spPr>
        <p:txBody>
          <a:bodyPr wrap="square" lIns="274320" tIns="91440" rIns="274320" bIns="91440" anchor="ctr" anchorCtr="0"/>
          <a:lstStyle>
            <a:lvl1pPr marL="0" indent="0" algn="ctr"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8" name="Content Placeholder 3"/>
          <p:cNvSpPr>
            <a:spLocks noGrp="1"/>
          </p:cNvSpPr>
          <p:nvPr>
            <p:ph sz="quarter" idx="10"/>
          </p:nvPr>
        </p:nvSpPr>
        <p:spPr>
          <a:xfrm>
            <a:off x="484721" y="2072642"/>
            <a:ext cx="11222567" cy="293777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>
                <a:latin typeface="Calibri" panose="020F050202020403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quarter" idx="15"/>
          </p:nvPr>
        </p:nvSpPr>
        <p:spPr>
          <a:xfrm>
            <a:off x="484721" y="1528236"/>
            <a:ext cx="10979149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59386306"/>
      </p:ext>
    </p:extLst>
  </p:cSld>
  <p:clrMapOvr>
    <a:masterClrMapping/>
  </p:clrMapOvr>
  <p:transition>
    <p:fade/>
  </p:transition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ontent and Takeaway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3452094" y="1343609"/>
            <a:ext cx="8739909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0" tIns="0" rIns="0"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6"/>
          </p:nvPr>
        </p:nvSpPr>
        <p:spPr>
          <a:xfrm>
            <a:off x="3" y="1343609"/>
            <a:ext cx="3408219" cy="4735459"/>
          </a:xfrm>
          <a:solidFill>
            <a:schemeClr val="accent1"/>
          </a:solidFill>
        </p:spPr>
        <p:txBody>
          <a:bodyPr lIns="274320" tIns="137160" rIns="91440" bIns="182880" anchor="ctr"/>
          <a:lstStyle>
            <a:lvl1pPr marL="0" indent="0" algn="l">
              <a:buClr>
                <a:schemeClr val="bg1"/>
              </a:buClr>
              <a:buNone/>
              <a:defRPr sz="2667">
                <a:solidFill>
                  <a:schemeClr val="bg1"/>
                </a:solidFill>
              </a:defRPr>
            </a:lvl1pPr>
            <a:lvl2pPr marL="226479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2pPr>
            <a:lvl3pPr marL="459305" indent="0" algn="ctr">
              <a:buClr>
                <a:schemeClr val="bg1"/>
              </a:buClr>
              <a:buNone/>
              <a:defRPr>
                <a:solidFill>
                  <a:schemeClr val="bg1"/>
                </a:solidFill>
              </a:defRPr>
            </a:lvl3pPr>
            <a:lvl4pPr>
              <a:buClr>
                <a:schemeClr val="tx1"/>
              </a:buClr>
              <a:defRPr>
                <a:solidFill>
                  <a:schemeClr val="tx1"/>
                </a:solidFill>
              </a:defRPr>
            </a:lvl4pPr>
            <a:lvl5pPr>
              <a:buClr>
                <a:schemeClr val="tx1"/>
              </a:buClr>
              <a:defRPr>
                <a:solidFill>
                  <a:schemeClr val="tx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3599145" y="2072640"/>
            <a:ext cx="8108139" cy="3898101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8"/>
          </p:nvPr>
        </p:nvSpPr>
        <p:spPr>
          <a:xfrm>
            <a:off x="3599150" y="1528236"/>
            <a:ext cx="8002305" cy="469900"/>
          </a:xfrm>
        </p:spPr>
        <p:txBody>
          <a:bodyPr/>
          <a:lstStyle>
            <a:lvl1pPr marL="0" indent="0">
              <a:buNone/>
              <a:defRPr sz="3200">
                <a:solidFill>
                  <a:schemeClr val="accent1"/>
                </a:solidFill>
                <a:latin typeface="+mj-lt"/>
              </a:defRPr>
            </a:lvl1pPr>
            <a:lvl2pPr marL="309026" indent="0">
              <a:buNone/>
              <a:defRPr sz="3200">
                <a:solidFill>
                  <a:schemeClr val="accent1"/>
                </a:solidFill>
                <a:latin typeface="+mj-lt"/>
              </a:defRPr>
            </a:lvl2pPr>
            <a:lvl3pPr marL="609585" indent="0">
              <a:buNone/>
              <a:defRPr sz="3200">
                <a:solidFill>
                  <a:schemeClr val="accent1"/>
                </a:solidFill>
                <a:latin typeface="+mj-lt"/>
              </a:defRPr>
            </a:lvl3pPr>
            <a:lvl4pPr marL="918610" indent="0">
              <a:buNone/>
              <a:defRPr sz="3200">
                <a:solidFill>
                  <a:schemeClr val="accent1"/>
                </a:solidFill>
                <a:latin typeface="+mj-lt"/>
              </a:defRPr>
            </a:lvl4pPr>
            <a:lvl5pPr marL="1219169" indent="0">
              <a:buNone/>
              <a:defRPr sz="3200">
                <a:solidFill>
                  <a:schemeClr val="accent1"/>
                </a:solidFill>
                <a:latin typeface="+mj-lt"/>
              </a:defRPr>
            </a:lvl5pPr>
          </a:lstStyle>
          <a:p>
            <a:pPr lvl="0"/>
            <a:r>
              <a:rPr lang="en-US"/>
              <a:t>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2091235526"/>
      </p:ext>
    </p:extLst>
  </p:cSld>
  <p:clrMapOvr>
    <a:masterClrMapping/>
  </p:clrMapOvr>
  <p:transition>
    <p:fade/>
  </p:transition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Coll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Picture Placeholder 13"/>
          <p:cNvSpPr>
            <a:spLocks noGrp="1"/>
          </p:cNvSpPr>
          <p:nvPr>
            <p:ph type="pic" sz="quarter" idx="16"/>
          </p:nvPr>
        </p:nvSpPr>
        <p:spPr>
          <a:xfrm>
            <a:off x="6151422" y="1343611"/>
            <a:ext cx="2992581" cy="473688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3" y="3777426"/>
            <a:ext cx="3020291" cy="2303068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>
            <a:off x="0" y="1343609"/>
            <a:ext cx="6096000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Picture Placeholder 9"/>
          <p:cNvSpPr>
            <a:spLocks noGrp="1"/>
          </p:cNvSpPr>
          <p:nvPr>
            <p:ph type="pic" sz="quarter" idx="14"/>
          </p:nvPr>
        </p:nvSpPr>
        <p:spPr>
          <a:xfrm>
            <a:off x="9188726" y="3777426"/>
            <a:ext cx="299258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11"/>
          <p:cNvSpPr>
            <a:spLocks noGrp="1"/>
          </p:cNvSpPr>
          <p:nvPr>
            <p:ph type="pic" sz="quarter" idx="15"/>
          </p:nvPr>
        </p:nvSpPr>
        <p:spPr>
          <a:xfrm>
            <a:off x="9186297" y="1343609"/>
            <a:ext cx="2992581" cy="237930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6" name="Picture Placeholder 15"/>
          <p:cNvSpPr>
            <a:spLocks noGrp="1"/>
          </p:cNvSpPr>
          <p:nvPr>
            <p:ph type="pic" sz="quarter" idx="17"/>
          </p:nvPr>
        </p:nvSpPr>
        <p:spPr>
          <a:xfrm>
            <a:off x="3075711" y="3777426"/>
            <a:ext cx="3020291" cy="2301643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844289681"/>
      </p:ext>
    </p:extLst>
  </p:cSld>
  <p:clrMapOvr>
    <a:masterClrMapping/>
  </p:clrMapOvr>
  <p:transition>
    <p:fade/>
  </p:transition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ingle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Picture Placeholder 5"/>
          <p:cNvSpPr>
            <a:spLocks noGrp="1"/>
          </p:cNvSpPr>
          <p:nvPr>
            <p:ph type="pic" sz="quarter" idx="12"/>
          </p:nvPr>
        </p:nvSpPr>
        <p:spPr>
          <a:xfrm>
            <a:off x="0" y="1343609"/>
            <a:ext cx="12192000" cy="4735459"/>
          </a:xfrm>
        </p:spPr>
        <p:txBody>
          <a:bodyPr lIns="0" tIns="0" rIns="0" bIns="0"/>
          <a:lstStyle/>
          <a:p>
            <a:r>
              <a:rPr lang="en-US"/>
              <a:t>Click icon to add picture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>
            <a:lvl1pPr>
              <a:defRPr spc="0" baseline="0"/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3873902514"/>
      </p:ext>
    </p:extLst>
  </p:cSld>
  <p:clrMapOvr>
    <a:masterClrMapping/>
  </p:clrMapOvr>
  <p:transition>
    <p:fade/>
  </p:transition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 w/Labe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1343609"/>
            <a:ext cx="12192000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2318714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1" name="Picture Placeholder 10"/>
          <p:cNvSpPr>
            <a:spLocks noGrp="1"/>
          </p:cNvSpPr>
          <p:nvPr>
            <p:ph type="pic" sz="quarter" idx="15"/>
          </p:nvPr>
        </p:nvSpPr>
        <p:spPr>
          <a:xfrm>
            <a:off x="6206838" y="1564919"/>
            <a:ext cx="3685309" cy="3415004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3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2318714" y="4979925"/>
            <a:ext cx="3684924" cy="895739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14" name="Text Placeholder 12"/>
          <p:cNvSpPr>
            <a:spLocks noGrp="1"/>
          </p:cNvSpPr>
          <p:nvPr>
            <p:ph type="body" sz="quarter" idx="17"/>
          </p:nvPr>
        </p:nvSpPr>
        <p:spPr>
          <a:xfrm>
            <a:off x="6207223" y="4979925"/>
            <a:ext cx="3684924" cy="895739"/>
          </a:xfrm>
          <a:solidFill>
            <a:schemeClr val="accent1"/>
          </a:solidFill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526829936"/>
      </p:ext>
    </p:extLst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 and Takeaway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Picture Placeholder 10"/>
          <p:cNvSpPr>
            <a:spLocks noGrp="1"/>
          </p:cNvSpPr>
          <p:nvPr>
            <p:ph type="pic" sz="quarter" idx="12"/>
          </p:nvPr>
        </p:nvSpPr>
        <p:spPr>
          <a:xfrm>
            <a:off x="2" y="1343609"/>
            <a:ext cx="8035636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3"/>
          </p:nvPr>
        </p:nvSpPr>
        <p:spPr>
          <a:xfrm>
            <a:off x="8093325" y="1344086"/>
            <a:ext cx="4098679" cy="4734983"/>
          </a:xfrm>
          <a:solidFill>
            <a:schemeClr val="accent1"/>
          </a:solidFill>
        </p:spPr>
        <p:txBody>
          <a:bodyPr lIns="182880" rIns="274320" anchor="ctr"/>
          <a:lstStyle>
            <a:lvl1pPr marL="0" indent="0">
              <a:buNone/>
              <a:defRPr sz="2933">
                <a:solidFill>
                  <a:schemeClr val="bg1"/>
                </a:solidFill>
              </a:defRPr>
            </a:lvl1pPr>
            <a:lvl2pPr>
              <a:buClr>
                <a:schemeClr val="bg1"/>
              </a:buClr>
              <a:defRPr sz="2667">
                <a:solidFill>
                  <a:schemeClr val="bg1"/>
                </a:solidFill>
              </a:defRPr>
            </a:lvl2pPr>
            <a:lvl3pPr>
              <a:buClr>
                <a:schemeClr val="bg1"/>
              </a:buClr>
              <a:defRPr sz="2400">
                <a:solidFill>
                  <a:schemeClr val="bg1"/>
                </a:solidFill>
              </a:defRPr>
            </a:lvl3pPr>
            <a:lvl4pPr>
              <a:buClr>
                <a:schemeClr val="bg1"/>
              </a:buClr>
              <a:defRPr sz="2133">
                <a:solidFill>
                  <a:schemeClr val="bg1"/>
                </a:solidFill>
              </a:defRPr>
            </a:lvl4pPr>
            <a:lvl5pPr>
              <a:buClr>
                <a:schemeClr val="bg1"/>
              </a:buClr>
              <a:defRPr sz="1867">
                <a:solidFill>
                  <a:schemeClr val="bg1"/>
                </a:solidFill>
              </a:defRPr>
            </a:lvl5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84721" y="617712"/>
            <a:ext cx="11222567" cy="625877"/>
          </a:xfrm>
          <a:prstGeom prst="rect">
            <a:avLst/>
          </a:prstGeom>
        </p:spPr>
        <p:txBody>
          <a:bodyPr vert="horz" wrap="square" lIns="91440" tIns="45720" rIns="91440" bIns="45720" anchor="b" anchorCtr="0">
            <a:spAutoFit/>
          </a:bodyPr>
          <a:lstStyle>
            <a:lvl1pPr algn="l">
              <a:defRPr sz="3467" b="1" spc="0" baseline="0">
                <a:solidFill>
                  <a:schemeClr val="accent1"/>
                </a:solidFill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469985251"/>
      </p:ext>
    </p:extLst>
  </p:cSld>
  <p:clrMapOvr>
    <a:masterClrMapping/>
  </p:clrMapOvr>
  <p:transition>
    <p:fade/>
  </p:transition>
  <p:hf sldNum="0" hdr="0" ftr="0" dt="0"/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wo Photos and Takeawa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4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2" name="Picture Placeholder 7"/>
          <p:cNvSpPr>
            <a:spLocks noGrp="1"/>
          </p:cNvSpPr>
          <p:nvPr>
            <p:ph type="pic" sz="quarter" idx="15"/>
          </p:nvPr>
        </p:nvSpPr>
        <p:spPr>
          <a:xfrm>
            <a:off x="8146477" y="1343609"/>
            <a:ext cx="4045527" cy="4735459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6"/>
          </p:nvPr>
        </p:nvSpPr>
        <p:spPr>
          <a:xfrm>
            <a:off x="4084320" y="1341122"/>
            <a:ext cx="4023360" cy="4737947"/>
          </a:xfrm>
          <a:solidFill>
            <a:schemeClr val="accent1"/>
          </a:solidFill>
        </p:spPr>
        <p:txBody>
          <a:bodyPr lIns="182880" tIns="182880" rIns="182880" bIns="182880" anchor="ctr" anchorCtr="0"/>
          <a:lstStyle>
            <a:lvl1pPr marL="0" indent="0" algn="l">
              <a:spcBef>
                <a:spcPts val="727"/>
              </a:spcBef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1275211776"/>
      </p:ext>
    </p:extLst>
  </p:cSld>
  <p:clrMapOvr>
    <a:masterClrMapping/>
  </p:clrMapOvr>
  <p:transition>
    <p:fade/>
  </p:transition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righ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1" y="1343609"/>
            <a:ext cx="800594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8064403" y="1343223"/>
            <a:ext cx="4128655" cy="3817503"/>
          </a:xfrm>
        </p:spPr>
        <p:txBody>
          <a:bodyPr/>
          <a:lstStyle/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8064399" y="5160726"/>
            <a:ext cx="4128128" cy="918345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84719" y="1706883"/>
            <a:ext cx="7521228" cy="4230457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507808546"/>
      </p:ext>
    </p:extLst>
  </p:cSld>
  <p:clrMapOvr>
    <a:masterClrMapping/>
  </p:clrMapOvr>
  <p:transition>
    <p:fade/>
  </p:transition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hoto and Content (left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4186697" y="1343609"/>
            <a:ext cx="8005304" cy="4735459"/>
          </a:xfrm>
          <a:prstGeom prst="rect">
            <a:avLst/>
          </a:prstGeom>
          <a:solidFill>
            <a:schemeClr val="tx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776041">
              <a:defRPr/>
            </a:pPr>
            <a:endParaRPr lang="en-US" sz="695">
              <a:solidFill>
                <a:srgbClr val="FFFFFF"/>
              </a:solidFill>
            </a:endParaRPr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4"/>
          </p:nvPr>
        </p:nvSpPr>
        <p:spPr>
          <a:xfrm>
            <a:off x="-411" y="1343223"/>
            <a:ext cx="4128655" cy="3821447"/>
          </a:xfrm>
        </p:spPr>
        <p:txBody>
          <a:bodyPr/>
          <a:lstStyle/>
          <a:p>
            <a:r>
              <a:rPr lang="en-US"/>
              <a:t>Click icon to add picture</a:t>
            </a:r>
          </a:p>
        </p:txBody>
      </p:sp>
      <p:sp>
        <p:nvSpPr>
          <p:cNvPr id="10" name="Text Placeholder 12"/>
          <p:cNvSpPr>
            <a:spLocks noGrp="1"/>
          </p:cNvSpPr>
          <p:nvPr>
            <p:ph type="body" sz="quarter" idx="16"/>
          </p:nvPr>
        </p:nvSpPr>
        <p:spPr>
          <a:xfrm>
            <a:off x="-413" y="5164667"/>
            <a:ext cx="4128128" cy="914400"/>
          </a:xfrm>
          <a:solidFill>
            <a:schemeClr val="accent1"/>
          </a:solidFill>
          <a:ln>
            <a:noFill/>
          </a:ln>
        </p:spPr>
        <p:txBody>
          <a:bodyPr anchor="ctr" anchorCtr="0"/>
          <a:lstStyle>
            <a:lvl1pPr marL="0" indent="0" algn="ctr">
              <a:spcAft>
                <a:spcPts val="0"/>
              </a:spcAft>
              <a:buNone/>
              <a:defRPr sz="2667" baseline="0">
                <a:solidFill>
                  <a:schemeClr val="bg1"/>
                </a:solidFill>
              </a:defRPr>
            </a:lvl1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quarter" idx="17"/>
          </p:nvPr>
        </p:nvSpPr>
        <p:spPr>
          <a:xfrm>
            <a:off x="4300606" y="1706883"/>
            <a:ext cx="7406681" cy="4297263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2207618184"/>
      </p:ext>
    </p:extLst>
  </p:cSld>
  <p:clrMapOvr>
    <a:masterClrMapping/>
  </p:clrMapOvr>
  <p:transition>
    <p:fade/>
  </p:transition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Only - Whi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</p:spTree>
    <p:extLst>
      <p:ext uri="{BB962C8B-B14F-4D97-AF65-F5344CB8AC3E}">
        <p14:creationId xmlns:p14="http://schemas.microsoft.com/office/powerpoint/2010/main" val="4092473251"/>
      </p:ext>
    </p:extLst>
  </p:cSld>
  <p:clrMapOvr>
    <a:masterClrMapping/>
  </p:clrMapOvr>
  <p:transition>
    <p:fade/>
  </p:transition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263558103"/>
      </p:ext>
    </p:extLst>
  </p:cSld>
  <p:clrMapOvr>
    <a:masterClrMapping/>
  </p:clrMapOvr>
  <p:transition>
    <p:fade/>
  </p:transition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78523" y="1098388"/>
            <a:ext cx="10318418" cy="4394988"/>
          </a:xfrm>
        </p:spPr>
        <p:txBody>
          <a:bodyPr anchor="ctr">
            <a:noAutofit/>
          </a:bodyPr>
          <a:lstStyle>
            <a:lvl1pPr algn="ctr">
              <a:defRPr sz="10000" spc="800" baseline="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215046" y="5979196"/>
            <a:ext cx="8045373" cy="742279"/>
          </a:xfrm>
        </p:spPr>
        <p:txBody>
          <a:bodyPr anchor="t">
            <a:normAutofit/>
          </a:bodyPr>
          <a:lstStyle>
            <a:lvl1pPr marL="0" indent="0" algn="ctr">
              <a:lnSpc>
                <a:spcPct val="100000"/>
              </a:lnSpc>
              <a:buNone/>
              <a:defRPr sz="2000" b="1" i="0" cap="all" spc="400" baseline="0">
                <a:solidFill>
                  <a:schemeClr val="tx2"/>
                </a:solidFill>
              </a:defRPr>
            </a:lvl1pPr>
            <a:lvl2pPr marL="457211" indent="0" algn="ctr">
              <a:buNone/>
              <a:defRPr sz="2000"/>
            </a:lvl2pPr>
            <a:lvl3pPr marL="914422" indent="0" algn="ctr">
              <a:buNone/>
              <a:defRPr sz="1800"/>
            </a:lvl3pPr>
            <a:lvl4pPr marL="1371633" indent="0" algn="ctr">
              <a:buNone/>
              <a:defRPr sz="1600"/>
            </a:lvl4pPr>
            <a:lvl5pPr marL="1828844" indent="0" algn="ctr">
              <a:buNone/>
              <a:defRPr sz="1600"/>
            </a:lvl5pPr>
            <a:lvl6pPr marL="2286055" indent="0" algn="ctr">
              <a:buNone/>
              <a:defRPr sz="1600"/>
            </a:lvl6pPr>
            <a:lvl7pPr marL="2743266" indent="0" algn="ctr">
              <a:buNone/>
              <a:defRPr sz="1600"/>
            </a:lvl7pPr>
            <a:lvl8pPr marL="3200476" indent="0" algn="ctr">
              <a:buNone/>
              <a:defRPr sz="1600"/>
            </a:lvl8pPr>
            <a:lvl9pPr marL="3657687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1078523" y="6375679"/>
            <a:ext cx="2329722" cy="348462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9334D819-9F07-4261-B09B-9E467E5D9002}" type="datetimeFigureOut">
              <a:rPr lang="en-US" dirty="0"/>
              <a:pPr/>
              <a:t>5/24/2023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80332" y="6375679"/>
            <a:ext cx="4114800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9067220" y="6375679"/>
            <a:ext cx="2329723" cy="345796"/>
          </a:xfrm>
        </p:spPr>
        <p:txBody>
          <a:bodyPr/>
          <a:lstStyle>
            <a:lvl1pPr>
              <a:defRPr baseline="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71766878-3199-4EAB-94E7-2D6D11070E14}" type="slidenum">
              <a:rPr lang="en-US" dirty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32751391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5643130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226218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5551759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61647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3.xml"/><Relationship Id="rId13" Type="http://schemas.openxmlformats.org/officeDocument/2006/relationships/slideLayout" Target="../slideLayouts/slideLayout38.xml"/><Relationship Id="rId18" Type="http://schemas.openxmlformats.org/officeDocument/2006/relationships/slideLayout" Target="../slideLayouts/slideLayout43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28.xml"/><Relationship Id="rId21" Type="http://schemas.openxmlformats.org/officeDocument/2006/relationships/slideLayout" Target="../slideLayouts/slideLayout46.xml"/><Relationship Id="rId7" Type="http://schemas.openxmlformats.org/officeDocument/2006/relationships/slideLayout" Target="../slideLayouts/slideLayout32.xml"/><Relationship Id="rId12" Type="http://schemas.openxmlformats.org/officeDocument/2006/relationships/slideLayout" Target="../slideLayouts/slideLayout37.xml"/><Relationship Id="rId17" Type="http://schemas.openxmlformats.org/officeDocument/2006/relationships/slideLayout" Target="../slideLayouts/slideLayout42.xml"/><Relationship Id="rId25" Type="http://schemas.openxmlformats.org/officeDocument/2006/relationships/theme" Target="../theme/theme2.xml"/><Relationship Id="rId2" Type="http://schemas.openxmlformats.org/officeDocument/2006/relationships/slideLayout" Target="../slideLayouts/slideLayout27.xml"/><Relationship Id="rId16" Type="http://schemas.openxmlformats.org/officeDocument/2006/relationships/slideLayout" Target="../slideLayouts/slideLayout41.xml"/><Relationship Id="rId20" Type="http://schemas.openxmlformats.org/officeDocument/2006/relationships/slideLayout" Target="../slideLayouts/slideLayout45.xml"/><Relationship Id="rId1" Type="http://schemas.openxmlformats.org/officeDocument/2006/relationships/slideLayout" Target="../slideLayouts/slideLayout26.xml"/><Relationship Id="rId6" Type="http://schemas.openxmlformats.org/officeDocument/2006/relationships/slideLayout" Target="../slideLayouts/slideLayout31.xml"/><Relationship Id="rId11" Type="http://schemas.openxmlformats.org/officeDocument/2006/relationships/slideLayout" Target="../slideLayouts/slideLayout36.xml"/><Relationship Id="rId24" Type="http://schemas.openxmlformats.org/officeDocument/2006/relationships/slideLayout" Target="../slideLayouts/slideLayout49.xml"/><Relationship Id="rId5" Type="http://schemas.openxmlformats.org/officeDocument/2006/relationships/slideLayout" Target="../slideLayouts/slideLayout30.xml"/><Relationship Id="rId15" Type="http://schemas.openxmlformats.org/officeDocument/2006/relationships/slideLayout" Target="../slideLayouts/slideLayout40.xml"/><Relationship Id="rId23" Type="http://schemas.openxmlformats.org/officeDocument/2006/relationships/slideLayout" Target="../slideLayouts/slideLayout48.xml"/><Relationship Id="rId10" Type="http://schemas.openxmlformats.org/officeDocument/2006/relationships/slideLayout" Target="../slideLayouts/slideLayout35.xml"/><Relationship Id="rId19" Type="http://schemas.openxmlformats.org/officeDocument/2006/relationships/slideLayout" Target="../slideLayouts/slideLayout44.xml"/><Relationship Id="rId4" Type="http://schemas.openxmlformats.org/officeDocument/2006/relationships/slideLayout" Target="../slideLayouts/slideLayout29.xml"/><Relationship Id="rId9" Type="http://schemas.openxmlformats.org/officeDocument/2006/relationships/slideLayout" Target="../slideLayouts/slideLayout34.xml"/><Relationship Id="rId14" Type="http://schemas.openxmlformats.org/officeDocument/2006/relationships/slideLayout" Target="../slideLayouts/slideLayout39.xml"/><Relationship Id="rId22" Type="http://schemas.openxmlformats.org/officeDocument/2006/relationships/slideLayout" Target="../slideLayouts/slideLayout47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7.xml"/><Relationship Id="rId13" Type="http://schemas.openxmlformats.org/officeDocument/2006/relationships/slideLayout" Target="../slideLayouts/slideLayout62.xml"/><Relationship Id="rId18" Type="http://schemas.openxmlformats.org/officeDocument/2006/relationships/slideLayout" Target="../slideLayouts/slideLayout67.xml"/><Relationship Id="rId26" Type="http://schemas.openxmlformats.org/officeDocument/2006/relationships/image" Target="../media/image1.png"/><Relationship Id="rId3" Type="http://schemas.openxmlformats.org/officeDocument/2006/relationships/slideLayout" Target="../slideLayouts/slideLayout52.xml"/><Relationship Id="rId21" Type="http://schemas.openxmlformats.org/officeDocument/2006/relationships/slideLayout" Target="../slideLayouts/slideLayout70.xml"/><Relationship Id="rId7" Type="http://schemas.openxmlformats.org/officeDocument/2006/relationships/slideLayout" Target="../slideLayouts/slideLayout56.xml"/><Relationship Id="rId12" Type="http://schemas.openxmlformats.org/officeDocument/2006/relationships/slideLayout" Target="../slideLayouts/slideLayout61.xml"/><Relationship Id="rId17" Type="http://schemas.openxmlformats.org/officeDocument/2006/relationships/slideLayout" Target="../slideLayouts/slideLayout66.xml"/><Relationship Id="rId25" Type="http://schemas.openxmlformats.org/officeDocument/2006/relationships/theme" Target="../theme/theme3.xml"/><Relationship Id="rId2" Type="http://schemas.openxmlformats.org/officeDocument/2006/relationships/slideLayout" Target="../slideLayouts/slideLayout51.xml"/><Relationship Id="rId16" Type="http://schemas.openxmlformats.org/officeDocument/2006/relationships/slideLayout" Target="../slideLayouts/slideLayout65.xml"/><Relationship Id="rId20" Type="http://schemas.openxmlformats.org/officeDocument/2006/relationships/slideLayout" Target="../slideLayouts/slideLayout69.xml"/><Relationship Id="rId1" Type="http://schemas.openxmlformats.org/officeDocument/2006/relationships/slideLayout" Target="../slideLayouts/slideLayout50.xml"/><Relationship Id="rId6" Type="http://schemas.openxmlformats.org/officeDocument/2006/relationships/slideLayout" Target="../slideLayouts/slideLayout55.xml"/><Relationship Id="rId11" Type="http://schemas.openxmlformats.org/officeDocument/2006/relationships/slideLayout" Target="../slideLayouts/slideLayout60.xml"/><Relationship Id="rId24" Type="http://schemas.openxmlformats.org/officeDocument/2006/relationships/slideLayout" Target="../slideLayouts/slideLayout73.xml"/><Relationship Id="rId5" Type="http://schemas.openxmlformats.org/officeDocument/2006/relationships/slideLayout" Target="../slideLayouts/slideLayout54.xml"/><Relationship Id="rId15" Type="http://schemas.openxmlformats.org/officeDocument/2006/relationships/slideLayout" Target="../slideLayouts/slideLayout64.xml"/><Relationship Id="rId23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59.xml"/><Relationship Id="rId19" Type="http://schemas.openxmlformats.org/officeDocument/2006/relationships/slideLayout" Target="../slideLayouts/slideLayout68.xml"/><Relationship Id="rId4" Type="http://schemas.openxmlformats.org/officeDocument/2006/relationships/slideLayout" Target="../slideLayouts/slideLayout53.xml"/><Relationship Id="rId9" Type="http://schemas.openxmlformats.org/officeDocument/2006/relationships/slideLayout" Target="../slideLayouts/slideLayout58.xml"/><Relationship Id="rId14" Type="http://schemas.openxmlformats.org/officeDocument/2006/relationships/slideLayout" Target="../slideLayouts/slideLayout63.xml"/><Relationship Id="rId22" Type="http://schemas.openxmlformats.org/officeDocument/2006/relationships/slideLayout" Target="../slideLayouts/slideLayout7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slideLayout" Target="../slideLayouts/slideLayout91.xml"/><Relationship Id="rId3" Type="http://schemas.openxmlformats.org/officeDocument/2006/relationships/slideLayout" Target="../slideLayouts/slideLayout76.xml"/><Relationship Id="rId21" Type="http://schemas.openxmlformats.org/officeDocument/2006/relationships/slideLayout" Target="../slideLayouts/slideLayout94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20" Type="http://schemas.openxmlformats.org/officeDocument/2006/relationships/slideLayout" Target="../slideLayouts/slideLayout93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24" Type="http://schemas.openxmlformats.org/officeDocument/2006/relationships/image" Target="../media/image1.png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23" Type="http://schemas.openxmlformats.org/officeDocument/2006/relationships/theme" Target="../theme/theme4.xml"/><Relationship Id="rId10" Type="http://schemas.openxmlformats.org/officeDocument/2006/relationships/slideLayout" Target="../slideLayouts/slideLayout83.xml"/><Relationship Id="rId19" Type="http://schemas.openxmlformats.org/officeDocument/2006/relationships/slideLayout" Target="../slideLayouts/slideLayout92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Relationship Id="rId22" Type="http://schemas.openxmlformats.org/officeDocument/2006/relationships/slideLayout" Target="../slideLayouts/slideLayout95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3.xml"/><Relationship Id="rId3" Type="http://schemas.openxmlformats.org/officeDocument/2006/relationships/slideLayout" Target="../slideLayouts/slideLayout98.xml"/><Relationship Id="rId7" Type="http://schemas.openxmlformats.org/officeDocument/2006/relationships/slideLayout" Target="../slideLayouts/slideLayout10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97.xml"/><Relationship Id="rId1" Type="http://schemas.openxmlformats.org/officeDocument/2006/relationships/slideLayout" Target="../slideLayouts/slideLayout96.xml"/><Relationship Id="rId6" Type="http://schemas.openxmlformats.org/officeDocument/2006/relationships/slideLayout" Target="../slideLayouts/slideLayout101.xml"/><Relationship Id="rId11" Type="http://schemas.openxmlformats.org/officeDocument/2006/relationships/slideLayout" Target="../slideLayouts/slideLayout106.xml"/><Relationship Id="rId5" Type="http://schemas.openxmlformats.org/officeDocument/2006/relationships/slideLayout" Target="../slideLayouts/slideLayout100.xml"/><Relationship Id="rId10" Type="http://schemas.openxmlformats.org/officeDocument/2006/relationships/slideLayout" Target="../slideLayouts/slideLayout105.xml"/><Relationship Id="rId4" Type="http://schemas.openxmlformats.org/officeDocument/2006/relationships/slideLayout" Target="../slideLayouts/slideLayout99.xml"/><Relationship Id="rId9" Type="http://schemas.openxmlformats.org/officeDocument/2006/relationships/slideLayout" Target="../slideLayouts/slideLayout10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ChangeArrowheads="1"/>
          </p:cNvSpPr>
          <p:nvPr/>
        </p:nvSpPr>
        <p:spPr bwMode="gray">
          <a:xfrm>
            <a:off x="5541264" y="6254145"/>
            <a:ext cx="1109472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776041">
              <a:defRPr/>
            </a:pPr>
            <a:fld id="{5909AF01-7EFE-4A29-B021-8BA707099C41}" type="slidenum">
              <a:rPr lang="en-US" sz="933">
                <a:solidFill>
                  <a:srgbClr val="716F73"/>
                </a:solidFill>
                <a:latin typeface="Arial"/>
              </a:rPr>
              <a:pPr defTabSz="776041">
                <a:defRPr/>
              </a:pPr>
              <a:t>‹#›</a:t>
            </a:fld>
            <a:endParaRPr lang="en-US" sz="933" dirty="0">
              <a:solidFill>
                <a:srgbClr val="716F73"/>
              </a:solidFill>
              <a:latin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84717" y="1706883"/>
            <a:ext cx="11222376" cy="415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84720" y="617602"/>
            <a:ext cx="11222567" cy="6258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45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314270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36" r:id="rId1"/>
    <p:sldLayoutId id="2147483937" r:id="rId2"/>
    <p:sldLayoutId id="2147483938" r:id="rId3"/>
    <p:sldLayoutId id="2147483939" r:id="rId4"/>
    <p:sldLayoutId id="2147483940" r:id="rId5"/>
    <p:sldLayoutId id="2147483941" r:id="rId6"/>
    <p:sldLayoutId id="2147483942" r:id="rId7"/>
    <p:sldLayoutId id="2147483943" r:id="rId8"/>
    <p:sldLayoutId id="2147483944" r:id="rId9"/>
    <p:sldLayoutId id="2147483945" r:id="rId10"/>
    <p:sldLayoutId id="2147483946" r:id="rId11"/>
    <p:sldLayoutId id="2147483947" r:id="rId12"/>
    <p:sldLayoutId id="2147483948" r:id="rId13"/>
    <p:sldLayoutId id="2147483949" r:id="rId14"/>
    <p:sldLayoutId id="2147483950" r:id="rId15"/>
    <p:sldLayoutId id="2147483951" r:id="rId16"/>
    <p:sldLayoutId id="2147483952" r:id="rId17"/>
    <p:sldLayoutId id="2147483953" r:id="rId18"/>
    <p:sldLayoutId id="2147483954" r:id="rId19"/>
    <p:sldLayoutId id="2147483955" r:id="rId20"/>
    <p:sldLayoutId id="2147483956" r:id="rId21"/>
    <p:sldLayoutId id="2147483957" r:id="rId22"/>
    <p:sldLayoutId id="2147483958" r:id="rId23"/>
    <p:sldLayoutId id="2147483959" r:id="rId24"/>
    <p:sldLayoutId id="2147483960" r:id="rId25"/>
  </p:sldLayoutIdLst>
  <p:transition>
    <p:fade/>
  </p:transition>
  <p:hf sldNum="0" hdr="0" ftr="0" dt="0"/>
  <p:txStyles>
    <p:titleStyle>
      <a:lvl1pPr algn="l" defTabSz="380933" rtl="0" eaLnBrk="1" latinLnBrk="0" hangingPunct="1">
        <a:lnSpc>
          <a:spcPct val="100000"/>
        </a:lnSpc>
        <a:spcBef>
          <a:spcPct val="0"/>
        </a:spcBef>
        <a:buNone/>
        <a:defRPr sz="3467" b="1" kern="1200" cap="all" spc="0" baseline="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09026" indent="-309026" algn="l" defTabSz="380933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933" b="1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0558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–"/>
        <a:defRPr sz="2667" b="1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918610" indent="-309026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400" b="1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219169" indent="-300558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–"/>
        <a:defRPr sz="2133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5647" indent="-226479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67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52334" indent="0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None/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238034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428501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618968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1pPr>
      <a:lvl2pPr marL="1904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2pPr>
      <a:lvl3pPr marL="380933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57140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4pPr>
      <a:lvl5pPr marL="7618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5pPr>
      <a:lvl6pPr marL="9523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142801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3332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5237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ChangeArrowheads="1"/>
          </p:cNvSpPr>
          <p:nvPr/>
        </p:nvSpPr>
        <p:spPr bwMode="gray">
          <a:xfrm>
            <a:off x="5541264" y="6254145"/>
            <a:ext cx="1109472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776041">
              <a:defRPr/>
            </a:pPr>
            <a:fld id="{5909AF01-7EFE-4A29-B021-8BA707099C41}" type="slidenum">
              <a:rPr lang="en-US" sz="933">
                <a:solidFill>
                  <a:srgbClr val="716F73"/>
                </a:solidFill>
                <a:latin typeface="Arial"/>
              </a:rPr>
              <a:pPr defTabSz="776041">
                <a:defRPr/>
              </a:pPr>
              <a:t>‹#›</a:t>
            </a:fld>
            <a:endParaRPr lang="en-US" sz="933" dirty="0">
              <a:solidFill>
                <a:srgbClr val="716F73"/>
              </a:solidFill>
              <a:latin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84717" y="1706883"/>
            <a:ext cx="11222376" cy="415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84720" y="617602"/>
            <a:ext cx="11222567" cy="6258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45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9628575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62" r:id="rId1"/>
    <p:sldLayoutId id="2147483963" r:id="rId2"/>
    <p:sldLayoutId id="2147483964" r:id="rId3"/>
    <p:sldLayoutId id="2147483965" r:id="rId4"/>
    <p:sldLayoutId id="2147483966" r:id="rId5"/>
    <p:sldLayoutId id="2147483967" r:id="rId6"/>
    <p:sldLayoutId id="2147483968" r:id="rId7"/>
    <p:sldLayoutId id="2147483969" r:id="rId8"/>
    <p:sldLayoutId id="2147483970" r:id="rId9"/>
    <p:sldLayoutId id="2147483971" r:id="rId10"/>
    <p:sldLayoutId id="2147483972" r:id="rId11"/>
    <p:sldLayoutId id="2147483973" r:id="rId12"/>
    <p:sldLayoutId id="2147483974" r:id="rId13"/>
    <p:sldLayoutId id="2147483975" r:id="rId14"/>
    <p:sldLayoutId id="2147483976" r:id="rId15"/>
    <p:sldLayoutId id="2147483977" r:id="rId16"/>
    <p:sldLayoutId id="2147483978" r:id="rId17"/>
    <p:sldLayoutId id="2147483979" r:id="rId18"/>
    <p:sldLayoutId id="2147483980" r:id="rId19"/>
    <p:sldLayoutId id="2147483981" r:id="rId20"/>
    <p:sldLayoutId id="2147483982" r:id="rId21"/>
    <p:sldLayoutId id="2147483983" r:id="rId22"/>
    <p:sldLayoutId id="2147483984" r:id="rId23"/>
    <p:sldLayoutId id="2147483985" r:id="rId24"/>
  </p:sldLayoutIdLst>
  <p:transition>
    <p:fade/>
  </p:transition>
  <p:hf sldNum="0" hdr="0" ftr="0" dt="0"/>
  <p:txStyles>
    <p:titleStyle>
      <a:lvl1pPr algn="l" defTabSz="380933" rtl="0" eaLnBrk="1" latinLnBrk="0" hangingPunct="1">
        <a:lnSpc>
          <a:spcPct val="100000"/>
        </a:lnSpc>
        <a:spcBef>
          <a:spcPct val="0"/>
        </a:spcBef>
        <a:buNone/>
        <a:defRPr sz="3467" b="1" kern="1200" cap="all" spc="0" baseline="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09026" indent="-309026" algn="l" defTabSz="380933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933" b="1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0558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–"/>
        <a:defRPr sz="2667" b="1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918610" indent="-309026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400" b="1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219169" indent="-300558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–"/>
        <a:defRPr sz="2133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5647" indent="-226479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67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52334" indent="0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None/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238034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428501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618968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1pPr>
      <a:lvl2pPr marL="1904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2pPr>
      <a:lvl3pPr marL="380933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57140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4pPr>
      <a:lvl5pPr marL="7618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5pPr>
      <a:lvl6pPr marL="9523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142801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3332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5237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ChangeArrowheads="1"/>
          </p:cNvSpPr>
          <p:nvPr/>
        </p:nvSpPr>
        <p:spPr bwMode="gray">
          <a:xfrm>
            <a:off x="5541264" y="6254145"/>
            <a:ext cx="1109472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776041">
              <a:defRPr/>
            </a:pPr>
            <a:fld id="{5909AF01-7EFE-4A29-B021-8BA707099C41}" type="slidenum">
              <a:rPr lang="en-US" sz="933">
                <a:solidFill>
                  <a:srgbClr val="716F73"/>
                </a:solidFill>
                <a:latin typeface="Arial"/>
              </a:rPr>
              <a:pPr defTabSz="776041">
                <a:defRPr/>
              </a:pPr>
              <a:t>‹#›</a:t>
            </a:fld>
            <a:endParaRPr lang="en-US" sz="933" dirty="0">
              <a:solidFill>
                <a:srgbClr val="716F73"/>
              </a:solidFill>
              <a:latin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84717" y="1706883"/>
            <a:ext cx="11222376" cy="415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84720" y="617602"/>
            <a:ext cx="11222567" cy="6258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45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134837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87" r:id="rId1"/>
    <p:sldLayoutId id="2147483988" r:id="rId2"/>
    <p:sldLayoutId id="2147483989" r:id="rId3"/>
    <p:sldLayoutId id="2147483990" r:id="rId4"/>
    <p:sldLayoutId id="2147483991" r:id="rId5"/>
    <p:sldLayoutId id="2147483992" r:id="rId6"/>
    <p:sldLayoutId id="2147483993" r:id="rId7"/>
    <p:sldLayoutId id="2147483994" r:id="rId8"/>
    <p:sldLayoutId id="2147483995" r:id="rId9"/>
    <p:sldLayoutId id="2147483996" r:id="rId10"/>
    <p:sldLayoutId id="2147483997" r:id="rId11"/>
    <p:sldLayoutId id="2147483998" r:id="rId12"/>
    <p:sldLayoutId id="2147483999" r:id="rId13"/>
    <p:sldLayoutId id="2147484000" r:id="rId14"/>
    <p:sldLayoutId id="2147484001" r:id="rId15"/>
    <p:sldLayoutId id="2147484002" r:id="rId16"/>
    <p:sldLayoutId id="2147484003" r:id="rId17"/>
    <p:sldLayoutId id="2147484004" r:id="rId18"/>
    <p:sldLayoutId id="2147484005" r:id="rId19"/>
    <p:sldLayoutId id="2147484006" r:id="rId20"/>
    <p:sldLayoutId id="2147484007" r:id="rId21"/>
    <p:sldLayoutId id="2147484008" r:id="rId22"/>
    <p:sldLayoutId id="2147484009" r:id="rId23"/>
    <p:sldLayoutId id="2147484010" r:id="rId24"/>
  </p:sldLayoutIdLst>
  <p:transition>
    <p:fade/>
  </p:transition>
  <p:hf sldNum="0" hdr="0" ftr="0" dt="0"/>
  <p:txStyles>
    <p:titleStyle>
      <a:lvl1pPr algn="l" defTabSz="380933" rtl="0" eaLnBrk="1" latinLnBrk="0" hangingPunct="1">
        <a:lnSpc>
          <a:spcPct val="100000"/>
        </a:lnSpc>
        <a:spcBef>
          <a:spcPct val="0"/>
        </a:spcBef>
        <a:buNone/>
        <a:defRPr sz="3467" b="1" kern="1200" cap="all" spc="0" baseline="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09026" indent="-309026" algn="l" defTabSz="380933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933" b="1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0558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–"/>
        <a:defRPr sz="2667" b="1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918610" indent="-309026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400" b="1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219169" indent="-300558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–"/>
        <a:defRPr sz="2133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5647" indent="-226479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67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52334" indent="0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None/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238034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428501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618968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1pPr>
      <a:lvl2pPr marL="1904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2pPr>
      <a:lvl3pPr marL="380933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57140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4pPr>
      <a:lvl5pPr marL="7618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5pPr>
      <a:lvl6pPr marL="9523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142801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3332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5237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Rectangle 20"/>
          <p:cNvSpPr>
            <a:spLocks noGrp="1" noChangeArrowheads="1"/>
          </p:cNvSpPr>
          <p:nvPr/>
        </p:nvSpPr>
        <p:spPr bwMode="gray">
          <a:xfrm>
            <a:off x="5541264" y="6254145"/>
            <a:ext cx="1109472" cy="365125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  <a:effectLst/>
        </p:spPr>
        <p:txBody>
          <a:bodyPr lIns="0" tIns="0" rIns="0" bIns="0" anchor="b" anchorCtr="0"/>
          <a:lstStyle>
            <a:defPPr>
              <a:defRPr lang="en-US"/>
            </a:defPPr>
            <a:lvl1pPr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1pPr>
            <a:lvl2pPr marL="4572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2pPr>
            <a:lvl3pPr marL="9144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3pPr>
            <a:lvl4pPr marL="13716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4pPr>
            <a:lvl5pPr marL="1828800" algn="ctr" rtl="0" fontAlgn="base">
              <a:spcBef>
                <a:spcPct val="0"/>
              </a:spcBef>
              <a:spcAft>
                <a:spcPct val="0"/>
              </a:spcAft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2400" b="1" kern="1200">
                <a:solidFill>
                  <a:schemeClr val="tx1"/>
                </a:solidFill>
                <a:latin typeface="Arial" charset="0"/>
                <a:ea typeface="+mn-ea"/>
                <a:cs typeface="+mn-cs"/>
              </a:defRPr>
            </a:lvl9pPr>
          </a:lstStyle>
          <a:p>
            <a:pPr defTabSz="776041">
              <a:defRPr/>
            </a:pPr>
            <a:fld id="{5909AF01-7EFE-4A29-B021-8BA707099C41}" type="slidenum">
              <a:rPr lang="en-US" sz="933">
                <a:solidFill>
                  <a:srgbClr val="716F73"/>
                </a:solidFill>
                <a:latin typeface="Arial"/>
              </a:rPr>
              <a:pPr defTabSz="776041">
                <a:defRPr/>
              </a:pPr>
              <a:t>‹#›</a:t>
            </a:fld>
            <a:endParaRPr lang="en-US" sz="933" dirty="0">
              <a:solidFill>
                <a:srgbClr val="716F73"/>
              </a:solidFill>
              <a:latin typeface="Arial"/>
            </a:endParaRPr>
          </a:p>
        </p:txBody>
      </p:sp>
      <p:sp>
        <p:nvSpPr>
          <p:cNvPr id="2" name="Text Placeholder 1"/>
          <p:cNvSpPr>
            <a:spLocks noGrp="1"/>
          </p:cNvSpPr>
          <p:nvPr>
            <p:ph type="body" idx="1"/>
          </p:nvPr>
        </p:nvSpPr>
        <p:spPr>
          <a:xfrm>
            <a:off x="484717" y="1706883"/>
            <a:ext cx="11222376" cy="4152633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Title Placeholder 6"/>
          <p:cNvSpPr>
            <a:spLocks noGrp="1"/>
          </p:cNvSpPr>
          <p:nvPr>
            <p:ph type="title"/>
          </p:nvPr>
        </p:nvSpPr>
        <p:spPr>
          <a:xfrm>
            <a:off x="484720" y="617602"/>
            <a:ext cx="11222567" cy="625877"/>
          </a:xfrm>
          <a:prstGeom prst="rect">
            <a:avLst/>
          </a:prstGeom>
        </p:spPr>
        <p:txBody>
          <a:bodyPr vert="horz" lIns="91440" tIns="45720" rIns="91440" bIns="45720" rtlCol="0" anchor="b" anchorCtr="0">
            <a:sp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pic>
        <p:nvPicPr>
          <p:cNvPr id="20" name="Picture 19"/>
          <p:cNvPicPr>
            <a:picLocks noChangeAspect="1"/>
          </p:cNvPicPr>
          <p:nvPr/>
        </p:nvPicPr>
        <p:blipFill>
          <a:blip r:embed="rId2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35245" y="6144221"/>
            <a:ext cx="2554191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1526321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12" r:id="rId1"/>
    <p:sldLayoutId id="2147484013" r:id="rId2"/>
    <p:sldLayoutId id="2147484014" r:id="rId3"/>
    <p:sldLayoutId id="2147484015" r:id="rId4"/>
    <p:sldLayoutId id="2147484016" r:id="rId5"/>
    <p:sldLayoutId id="2147484017" r:id="rId6"/>
    <p:sldLayoutId id="2147484018" r:id="rId7"/>
    <p:sldLayoutId id="2147484019" r:id="rId8"/>
    <p:sldLayoutId id="2147484020" r:id="rId9"/>
    <p:sldLayoutId id="2147484021" r:id="rId10"/>
    <p:sldLayoutId id="2147484022" r:id="rId11"/>
    <p:sldLayoutId id="2147484023" r:id="rId12"/>
    <p:sldLayoutId id="2147484024" r:id="rId13"/>
    <p:sldLayoutId id="2147484025" r:id="rId14"/>
    <p:sldLayoutId id="2147484026" r:id="rId15"/>
    <p:sldLayoutId id="2147484027" r:id="rId16"/>
    <p:sldLayoutId id="2147484028" r:id="rId17"/>
    <p:sldLayoutId id="2147484029" r:id="rId18"/>
    <p:sldLayoutId id="2147484030" r:id="rId19"/>
    <p:sldLayoutId id="2147484031" r:id="rId20"/>
    <p:sldLayoutId id="2147484032" r:id="rId21"/>
    <p:sldLayoutId id="2147484033" r:id="rId22"/>
  </p:sldLayoutIdLst>
  <p:transition>
    <p:fade/>
  </p:transition>
  <p:txStyles>
    <p:titleStyle>
      <a:lvl1pPr algn="l" defTabSz="380933" rtl="0" eaLnBrk="1" latinLnBrk="0" hangingPunct="1">
        <a:lnSpc>
          <a:spcPct val="100000"/>
        </a:lnSpc>
        <a:spcBef>
          <a:spcPct val="0"/>
        </a:spcBef>
        <a:buNone/>
        <a:defRPr sz="3467" b="1" kern="1200" cap="all" spc="0" baseline="0">
          <a:solidFill>
            <a:schemeClr val="accent1"/>
          </a:solidFill>
          <a:latin typeface="Calibri" panose="020F0502020204030204" pitchFamily="34" charset="0"/>
          <a:ea typeface="+mj-ea"/>
          <a:cs typeface="+mj-cs"/>
        </a:defRPr>
      </a:lvl1pPr>
    </p:titleStyle>
    <p:bodyStyle>
      <a:lvl1pPr marL="309026" indent="-309026" algn="l" defTabSz="380933" rtl="0" eaLnBrk="1" latinLnBrk="0" hangingPunct="1">
        <a:lnSpc>
          <a:spcPct val="100000"/>
        </a:lnSpc>
        <a:spcBef>
          <a:spcPts val="800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933" b="1" kern="1200" spc="0" baseline="0">
          <a:solidFill>
            <a:schemeClr val="tx1"/>
          </a:solidFill>
          <a:latin typeface="+mn-lt"/>
          <a:ea typeface="+mn-ea"/>
          <a:cs typeface="+mn-cs"/>
        </a:defRPr>
      </a:lvl1pPr>
      <a:lvl2pPr marL="609585" indent="-300558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–"/>
        <a:defRPr sz="2667" b="1" kern="1200" spc="0" baseline="0">
          <a:solidFill>
            <a:schemeClr val="tx1"/>
          </a:solidFill>
          <a:latin typeface="+mn-lt"/>
          <a:ea typeface="+mn-ea"/>
          <a:cs typeface="+mn-cs"/>
        </a:defRPr>
      </a:lvl2pPr>
      <a:lvl3pPr marL="918610" indent="-309026" algn="l" defTabSz="380933" rtl="0" eaLnBrk="1" latinLnBrk="0" hangingPunct="1">
        <a:lnSpc>
          <a:spcPct val="100000"/>
        </a:lnSpc>
        <a:spcBef>
          <a:spcPts val="533"/>
        </a:spcBef>
        <a:spcAft>
          <a:spcPts val="0"/>
        </a:spcAft>
        <a:buClr>
          <a:schemeClr val="accent1"/>
        </a:buClr>
        <a:buSzPct val="90000"/>
        <a:buFont typeface="Arial" panose="020B0604020202020204" pitchFamily="34" charset="0"/>
        <a:buChar char="•"/>
        <a:defRPr sz="2400" b="1" kern="1200" spc="0" baseline="0">
          <a:solidFill>
            <a:schemeClr val="tx1"/>
          </a:solidFill>
          <a:latin typeface="+mn-lt"/>
          <a:ea typeface="+mn-ea"/>
          <a:cs typeface="+mn-cs"/>
        </a:defRPr>
      </a:lvl3pPr>
      <a:lvl4pPr marL="1219169" indent="-300558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–"/>
        <a:defRPr sz="2133" b="1" kern="1200" baseline="0">
          <a:solidFill>
            <a:schemeClr val="tx1"/>
          </a:solidFill>
          <a:latin typeface="+mn-lt"/>
          <a:ea typeface="+mn-ea"/>
          <a:cs typeface="+mn-cs"/>
        </a:defRPr>
      </a:lvl4pPr>
      <a:lvl5pPr marL="1445647" indent="-226479" algn="l" defTabSz="380933" rtl="0" eaLnBrk="1" latinLnBrk="0" hangingPunct="1">
        <a:lnSpc>
          <a:spcPct val="100000"/>
        </a:lnSpc>
        <a:spcBef>
          <a:spcPts val="400"/>
        </a:spcBef>
        <a:buClr>
          <a:schemeClr val="accent1"/>
        </a:buClr>
        <a:buSzPct val="90000"/>
        <a:buFont typeface="Arial" panose="020B0604020202020204" pitchFamily="34" charset="0"/>
        <a:buChar char="•"/>
        <a:defRPr sz="1867" b="1" kern="1200" baseline="0">
          <a:solidFill>
            <a:schemeClr val="tx1"/>
          </a:solidFill>
          <a:latin typeface="+mn-lt"/>
          <a:ea typeface="+mn-ea"/>
          <a:cs typeface="+mn-cs"/>
        </a:defRPr>
      </a:lvl5pPr>
      <a:lvl6pPr marL="952334" indent="0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None/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238034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428501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618968" indent="-95234" algn="l" defTabSz="380933" rtl="0" eaLnBrk="1" latinLnBrk="0" hangingPunct="1">
        <a:lnSpc>
          <a:spcPct val="90000"/>
        </a:lnSpc>
        <a:spcBef>
          <a:spcPts val="208"/>
        </a:spcBef>
        <a:buFont typeface="Arial" panose="020B0604020202020204" pitchFamily="34" charset="0"/>
        <a:buChar char="•"/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1pPr>
      <a:lvl2pPr marL="1904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2pPr>
      <a:lvl3pPr marL="380933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3pPr>
      <a:lvl4pPr marL="571400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4pPr>
      <a:lvl5pPr marL="7618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5pPr>
      <a:lvl6pPr marL="9523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6pPr>
      <a:lvl7pPr marL="1142801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7pPr>
      <a:lvl8pPr marL="1333267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8pPr>
      <a:lvl9pPr marL="1523734" algn="l" defTabSz="380933" rtl="0" eaLnBrk="1" latinLnBrk="0" hangingPunct="1">
        <a:defRPr sz="751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  <p:extLst>
    <p:ext uri="{27BBF7A9-308A-43DC-89C8-2F10F3537804}">
      <p15:sldGuideLst xmlns:p15="http://schemas.microsoft.com/office/powerpoint/2012/main"/>
    </p:ext>
  </p:extLst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7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6EA9AFF-FEC2-43DB-B638-F07E8992E80D}" type="datetimeFigureOut">
              <a:rPr lang="en-US" smtClean="0"/>
              <a:t>5/24/2023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D40E4D5-B597-4C02-8A4F-8478ED561A2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0797783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4035" r:id="rId1"/>
    <p:sldLayoutId id="2147484036" r:id="rId2"/>
    <p:sldLayoutId id="2147484037" r:id="rId3"/>
    <p:sldLayoutId id="2147484038" r:id="rId4"/>
    <p:sldLayoutId id="2147484039" r:id="rId5"/>
    <p:sldLayoutId id="2147484040" r:id="rId6"/>
    <p:sldLayoutId id="2147484041" r:id="rId7"/>
    <p:sldLayoutId id="2147484042" r:id="rId8"/>
    <p:sldLayoutId id="2147484043" r:id="rId9"/>
    <p:sldLayoutId id="2147484044" r:id="rId10"/>
    <p:sldLayoutId id="214748404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hyperlink" Target="https://cdn.embedly.com/widgets/media.html?src=https%3A%2F%2Fwww.youtube.com%2Fembed%2FcAKk31zdt2w%3Ffeature%3Doembed&amp;display_name=YouTube&amp;url=https%3A%2F%2Fwww.youtube.com%2Fwatch%3Fv%3DcAKk31zdt2w&amp;image=https%3A%2F%2Fi.ytimg.com%2Fvi%2FcAKk31zdt2w%2Fhqdefault.jpg&amp;key=40cb30655a7f4a46adaaf18efb05db21&amp;type=text%2Fhtml&amp;schema=youtube" TargetMode="External"/><Relationship Id="rId1" Type="http://schemas.openxmlformats.org/officeDocument/2006/relationships/slideLayout" Target="../slideLayouts/slideLayout50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5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7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72.xml"/></Relationships>
</file>

<file path=ppt/slides/_rels/slide19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7" Type="http://schemas.openxmlformats.org/officeDocument/2006/relationships/image" Target="../media/image14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02.xml"/><Relationship Id="rId6" Type="http://schemas.microsoft.com/office/2007/relationships/hdphoto" Target="../media/hdphoto2.wdp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0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5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69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6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69.xml"/><Relationship Id="rId5" Type="http://schemas.openxmlformats.org/officeDocument/2006/relationships/image" Target="../media/image22.png"/><Relationship Id="rId4" Type="http://schemas.openxmlformats.org/officeDocument/2006/relationships/image" Target="../media/image21.png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5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70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6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png"/><Relationship Id="rId1" Type="http://schemas.openxmlformats.org/officeDocument/2006/relationships/slideLayout" Target="../slideLayouts/slideLayout7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1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3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59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59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3"/>
          </p:nvPr>
        </p:nvSpPr>
        <p:spPr/>
        <p:txBody>
          <a:bodyPr/>
          <a:lstStyle/>
          <a:p>
            <a:r>
              <a:rPr lang="en-US" dirty="0">
                <a:hlinkClick r:id="rId2"/>
              </a:rPr>
              <a:t>Lab 4/4A video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en-US" dirty="0"/>
              <a:t>Laboratory 4A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2005" y="1522212"/>
            <a:ext cx="9921913" cy="1616914"/>
          </a:xfrm>
          <a:solidFill>
            <a:schemeClr val="tx1">
              <a:alpha val="20000"/>
            </a:schemeClr>
          </a:solidFill>
        </p:spPr>
        <p:txBody>
          <a:bodyPr/>
          <a:lstStyle/>
          <a:p>
            <a:r>
              <a:rPr lang="en-US" dirty="0"/>
              <a:t>Making sure you’ve got a recombinant plasmid</a:t>
            </a:r>
          </a:p>
        </p:txBody>
      </p:sp>
    </p:spTree>
    <p:extLst>
      <p:ext uri="{BB962C8B-B14F-4D97-AF65-F5344CB8AC3E}">
        <p14:creationId xmlns:p14="http://schemas.microsoft.com/office/powerpoint/2010/main" val="630827316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order of fragments from smallest to largest?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4" y="1706563"/>
            <a:ext cx="4224312" cy="4152900"/>
          </a:xfrm>
          <a:prstGeom prst="rect">
            <a:avLst/>
          </a:prstGeom>
        </p:spPr>
      </p:pic>
      <p:sp>
        <p:nvSpPr>
          <p:cNvPr id="2" name="TextBox 1"/>
          <p:cNvSpPr txBox="1"/>
          <p:nvPr/>
        </p:nvSpPr>
        <p:spPr>
          <a:xfrm>
            <a:off x="5192260" y="5859464"/>
            <a:ext cx="1793002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B, G, D, F, A, C, &amp; E</a:t>
            </a:r>
          </a:p>
        </p:txBody>
      </p:sp>
      <p:sp>
        <p:nvSpPr>
          <p:cNvPr id="8" name="Down Arrow 7"/>
          <p:cNvSpPr/>
          <p:nvPr/>
        </p:nvSpPr>
        <p:spPr>
          <a:xfrm>
            <a:off x="2234154" y="1855694"/>
            <a:ext cx="546754" cy="400376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2578241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662" t="10343"/>
          <a:stretch/>
        </p:blipFill>
        <p:spPr>
          <a:xfrm>
            <a:off x="9534925" y="3316942"/>
            <a:ext cx="2679224" cy="2547041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802" t="11148" r="34792" b="416"/>
          <a:stretch/>
        </p:blipFill>
        <p:spPr>
          <a:xfrm>
            <a:off x="7066250" y="3316942"/>
            <a:ext cx="2423318" cy="2566331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106" r="65047"/>
          <a:stretch/>
        </p:blipFill>
        <p:spPr>
          <a:xfrm>
            <a:off x="8313525" y="1243478"/>
            <a:ext cx="2696862" cy="246919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Plasmid conformations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7" y="1706882"/>
            <a:ext cx="6409142" cy="4152633"/>
          </a:xfrm>
        </p:spPr>
        <p:txBody>
          <a:bodyPr/>
          <a:lstStyle/>
          <a:p>
            <a:r>
              <a:rPr lang="en-US" dirty="0"/>
              <a:t>Will affect movement through gel</a:t>
            </a:r>
          </a:p>
          <a:p>
            <a:r>
              <a:rPr lang="en-US" dirty="0"/>
              <a:t>Exist in different configurations</a:t>
            </a:r>
          </a:p>
          <a:p>
            <a:pPr lvl="1"/>
            <a:r>
              <a:rPr lang="en-US" dirty="0"/>
              <a:t>Supercoiled</a:t>
            </a:r>
          </a:p>
          <a:p>
            <a:pPr lvl="1"/>
            <a:r>
              <a:rPr lang="en-US" dirty="0"/>
              <a:t>Nicked circle</a:t>
            </a:r>
          </a:p>
          <a:p>
            <a:pPr lvl="1"/>
            <a:r>
              <a:rPr lang="en-US" dirty="0" err="1"/>
              <a:t>Multidimer</a:t>
            </a:r>
            <a:r>
              <a:rPr lang="en-US" dirty="0"/>
              <a:t> </a:t>
            </a:r>
          </a:p>
          <a:p>
            <a:pPr lvl="1"/>
            <a:r>
              <a:rPr lang="en-US" dirty="0"/>
              <a:t>Linear 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65" t="-84" r="9826" b="87204"/>
          <a:stretch/>
        </p:blipFill>
        <p:spPr>
          <a:xfrm>
            <a:off x="7226770" y="1574081"/>
            <a:ext cx="4870373" cy="2952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339348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3000" dirty="0"/>
              <a:t>Most common configuration</a:t>
            </a:r>
          </a:p>
          <a:p>
            <a:r>
              <a:rPr lang="en-US" sz="3000" dirty="0"/>
              <a:t>Twisted rubber band</a:t>
            </a:r>
          </a:p>
          <a:p>
            <a:r>
              <a:rPr lang="en-US" sz="3000" dirty="0"/>
              <a:t>Twisting results in compact molecule</a:t>
            </a:r>
          </a:p>
          <a:p>
            <a:r>
              <a:rPr lang="en-US" sz="3000" dirty="0"/>
              <a:t>Move through gel quickly</a:t>
            </a:r>
          </a:p>
          <a:p>
            <a:r>
              <a:rPr lang="en-US" sz="3000" dirty="0"/>
              <a:t>Result of an enzyme in bacteria – only seen in replicated bacteria</a:t>
            </a:r>
          </a:p>
          <a:p>
            <a:r>
              <a:rPr lang="en-US" sz="3000" dirty="0"/>
              <a:t>Default configuration in bacteria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Plasmid conformations - supercoiled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441" r="65011"/>
          <a:stretch/>
        </p:blipFill>
        <p:spPr>
          <a:xfrm>
            <a:off x="8070852" y="1716765"/>
            <a:ext cx="4174936" cy="37605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78415901"/>
      </p:ext>
    </p:extLst>
  </p:cSld>
  <p:clrMapOvr>
    <a:masterClrMapping/>
  </p:clrMapOvr>
  <p:transition>
    <p:fade/>
  </p:transition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 Placeholder 6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Content Placeholder 7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3000" dirty="0"/>
              <a:t>Floppy circle</a:t>
            </a:r>
          </a:p>
          <a:p>
            <a:r>
              <a:rPr lang="en-US" sz="3000" dirty="0"/>
              <a:t>Has a break in one of the covalent bonds</a:t>
            </a:r>
          </a:p>
          <a:p>
            <a:r>
              <a:rPr lang="en-US" sz="3000" dirty="0"/>
              <a:t>Does not move through gel easily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Plasmid conformations – nicked circle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29" t="11924" r="32883"/>
          <a:stretch/>
        </p:blipFill>
        <p:spPr>
          <a:xfrm>
            <a:off x="8070977" y="1670072"/>
            <a:ext cx="4133340" cy="408004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201225"/>
      </p:ext>
    </p:extLst>
  </p:cSld>
  <p:clrMapOvr>
    <a:masterClrMapping/>
  </p:clrMapOvr>
  <p:transition>
    <p:fade/>
  </p:transition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ext Placeholder 14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16" name="Content Placeholder 15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Think “magic” rings</a:t>
            </a:r>
          </a:p>
          <a:p>
            <a:r>
              <a:rPr lang="en-US" dirty="0"/>
              <a:t>Plasmid replicated so fast they remain attached to each other</a:t>
            </a:r>
          </a:p>
          <a:p>
            <a:r>
              <a:rPr lang="en-US" dirty="0"/>
              <a:t>Twice as large as single plasmid = moves slowest through gel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Plasmid conformations - multimer</a:t>
            </a:r>
            <a:endParaRPr lang="en-US" dirty="0"/>
          </a:p>
        </p:txBody>
      </p:sp>
      <p:pic>
        <p:nvPicPr>
          <p:cNvPr id="14" name="Picture 1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5349" t="11285"/>
          <a:stretch/>
        </p:blipFill>
        <p:spPr>
          <a:xfrm>
            <a:off x="8076063" y="1771814"/>
            <a:ext cx="4128128" cy="3876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1444431"/>
      </p:ext>
    </p:extLst>
  </p:cSld>
  <p:clrMapOvr>
    <a:masterClrMapping/>
  </p:clrMapOvr>
  <p:transition>
    <p:fade/>
  </p:transition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>
          <a:xfrm>
            <a:off x="775631" y="1089424"/>
            <a:ext cx="9231167" cy="4394988"/>
          </a:xfrm>
        </p:spPr>
        <p:txBody>
          <a:bodyPr/>
          <a:lstStyle/>
          <a:p>
            <a:r>
              <a:rPr lang="en-US" sz="5400" dirty="0">
                <a:solidFill>
                  <a:schemeClr val="bg1"/>
                </a:solidFill>
              </a:rPr>
              <a:t>Laboratory 4A</a:t>
            </a:r>
            <a:br>
              <a:rPr lang="en-US" sz="5400" dirty="0">
                <a:solidFill>
                  <a:schemeClr val="bg1"/>
                </a:solidFill>
              </a:rPr>
            </a:br>
            <a:r>
              <a:rPr lang="en-US" sz="5400" dirty="0">
                <a:solidFill>
                  <a:schemeClr val="bg1"/>
                </a:solidFill>
              </a:rPr>
              <a:t>Verification of the recombinant plasmid using gel electrophoresis</a:t>
            </a:r>
          </a:p>
        </p:txBody>
      </p:sp>
      <p:sp>
        <p:nvSpPr>
          <p:cNvPr id="5" name="Subtitle 4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06798" y="0"/>
            <a:ext cx="218520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32186605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800" dirty="0"/>
              <a:t>Use gels electrophoresis to examine products from restriction digest of </a:t>
            </a:r>
            <a:r>
              <a:rPr lang="en-US" sz="2800" dirty="0" err="1"/>
              <a:t>pARA</a:t>
            </a:r>
            <a:r>
              <a:rPr lang="en-US" sz="2800" dirty="0"/>
              <a:t>-R </a:t>
            </a:r>
          </a:p>
          <a:p>
            <a:pPr lvl="1"/>
            <a:r>
              <a:rPr lang="en-US" sz="2400" dirty="0"/>
              <a:t>From laboratory 2A</a:t>
            </a:r>
          </a:p>
          <a:p>
            <a:pPr lvl="1"/>
            <a:r>
              <a:rPr lang="en-US" altLang="en-US" sz="2400" dirty="0"/>
              <a:t>By BamHI and </a:t>
            </a:r>
            <a:r>
              <a:rPr lang="en-US" altLang="en-US" sz="2400" dirty="0" err="1"/>
              <a:t>HindIII</a:t>
            </a:r>
            <a:endParaRPr lang="en-US" sz="2400" dirty="0"/>
          </a:p>
          <a:p>
            <a:r>
              <a:rPr lang="en-US" sz="2800" dirty="0"/>
              <a:t>Understand the use of a DNA ladder</a:t>
            </a:r>
          </a:p>
          <a:p>
            <a:pPr lvl="1"/>
            <a:r>
              <a:rPr lang="en-US" sz="2400" dirty="0"/>
              <a:t>Mixture of DNA fragments with known sizes</a:t>
            </a:r>
          </a:p>
          <a:p>
            <a:r>
              <a:rPr lang="en-US" sz="2800" dirty="0"/>
              <a:t>Loading dye</a:t>
            </a:r>
          </a:p>
          <a:p>
            <a:pPr lvl="1"/>
            <a:r>
              <a:rPr lang="en-US" sz="2400" dirty="0"/>
              <a:t>Set of dyes added to DNA</a:t>
            </a:r>
          </a:p>
          <a:p>
            <a:pPr lvl="1"/>
            <a:r>
              <a:rPr lang="en-US" sz="2400" dirty="0"/>
              <a:t>Move farther than sample = time to stop running the gel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purpose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165352381"/>
      </p:ext>
    </p:extLst>
  </p:cSld>
  <p:clrMapOvr>
    <a:masterClrMapping/>
  </p:clrMapOvr>
  <p:transition>
    <p:fade/>
  </p:transition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Content Placeholder 9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altLang="en-US" dirty="0"/>
              <a:t>Take digested and undigested plasmid samples (R- &amp; R+)</a:t>
            </a:r>
          </a:p>
          <a:p>
            <a:pPr lvl="1"/>
            <a:r>
              <a:rPr lang="en-US" altLang="en-US" dirty="0"/>
              <a:t>Undigested = control </a:t>
            </a:r>
            <a:r>
              <a:rPr lang="en-US" altLang="en-US" dirty="0">
                <a:solidFill>
                  <a:srgbClr val="FF0000"/>
                </a:solidFill>
              </a:rPr>
              <a:t>(R-)</a:t>
            </a:r>
          </a:p>
          <a:p>
            <a:pPr lvl="1"/>
            <a:r>
              <a:rPr lang="en-US" altLang="en-US" dirty="0"/>
              <a:t>Digested</a:t>
            </a:r>
            <a:r>
              <a:rPr lang="en-US" altLang="en-US" dirty="0">
                <a:solidFill>
                  <a:srgbClr val="FF0000"/>
                </a:solidFill>
              </a:rPr>
              <a:t> </a:t>
            </a:r>
            <a:r>
              <a:rPr lang="en-US" altLang="en-US" dirty="0"/>
              <a:t>= </a:t>
            </a:r>
            <a:r>
              <a:rPr lang="en-US" altLang="en-US" dirty="0">
                <a:solidFill>
                  <a:srgbClr val="FF0000"/>
                </a:solidFill>
              </a:rPr>
              <a:t>R+</a:t>
            </a:r>
          </a:p>
          <a:p>
            <a:pPr lvl="1"/>
            <a:r>
              <a:rPr lang="en-US" altLang="en-US" dirty="0"/>
              <a:t>2-3 bands may appear</a:t>
            </a:r>
          </a:p>
        </p:txBody>
      </p:sp>
      <p:sp>
        <p:nvSpPr>
          <p:cNvPr id="9" name="Title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3661041"/>
      </p:ext>
    </p:extLst>
  </p:cSld>
  <p:clrMapOvr>
    <a:masterClrMapping/>
  </p:clrMapOvr>
  <p:transition>
    <p:fade/>
  </p:transition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Teacher preparation 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4717" y="1706882"/>
            <a:ext cx="11222376" cy="2211147"/>
          </a:xfrm>
        </p:spPr>
        <p:txBody>
          <a:bodyPr/>
          <a:lstStyle/>
          <a:p>
            <a:r>
              <a:rPr lang="en-US" dirty="0"/>
              <a:t>Page C-25 through C-29    2015 manual</a:t>
            </a:r>
          </a:p>
          <a:p>
            <a:pPr lvl="1"/>
            <a:r>
              <a:rPr lang="en-US" dirty="0"/>
              <a:t>Make agarose gels</a:t>
            </a:r>
          </a:p>
          <a:p>
            <a:pPr lvl="1"/>
            <a:r>
              <a:rPr lang="en-US" dirty="0"/>
              <a:t>Aliquot reagents for lab</a:t>
            </a:r>
          </a:p>
          <a:p>
            <a:pPr lvl="1"/>
            <a:r>
              <a:rPr lang="en-US" dirty="0"/>
              <a:t>Gather remainder materials</a:t>
            </a:r>
          </a:p>
          <a:p>
            <a:pPr lvl="1"/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873"/>
          <a:stretch/>
        </p:blipFill>
        <p:spPr>
          <a:xfrm>
            <a:off x="399326" y="3918030"/>
            <a:ext cx="11566967" cy="1944285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3824273423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sharpenSoften amount="35000"/>
                    </a14:imgEffect>
                  </a14:imgLayer>
                </a14:imgProps>
              </a:ext>
            </a:extLst>
          </a:blip>
          <a:srcRect l="41827" t="-1" r="39562" b="88131"/>
          <a:stretch/>
        </p:blipFill>
        <p:spPr>
          <a:xfrm>
            <a:off x="3753679" y="2170153"/>
            <a:ext cx="1111928" cy="52743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1636085" y="751060"/>
            <a:ext cx="3154436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FF0000"/>
                </a:solidFill>
                <a:latin typeface="Calibri" panose="020F0502020204030204"/>
              </a:rPr>
              <a:t>Lab </a:t>
            </a:r>
            <a:r>
              <a:rPr lang="en-US" sz="1400" b="1">
                <a:solidFill>
                  <a:srgbClr val="FF0000"/>
                </a:solidFill>
                <a:latin typeface="Calibri" panose="020F0502020204030204"/>
              </a:rPr>
              <a:t>1.2: </a:t>
            </a:r>
            <a:r>
              <a:rPr lang="en-US" sz="1400" b="1" u="sng">
                <a:solidFill>
                  <a:srgbClr val="FF0000"/>
                </a:solidFill>
                <a:latin typeface="Calibri" panose="020F0502020204030204"/>
              </a:rPr>
              <a:t>Step </a:t>
            </a:r>
            <a:r>
              <a:rPr lang="en-US" sz="1400" b="1" u="sng" dirty="0">
                <a:solidFill>
                  <a:srgbClr val="FF0000"/>
                </a:solidFill>
                <a:latin typeface="Calibri" panose="020F0502020204030204"/>
              </a:rPr>
              <a:t>A</a:t>
            </a:r>
            <a:r>
              <a:rPr lang="en-US" sz="1400" b="1" dirty="0">
                <a:solidFill>
                  <a:srgbClr val="FF0000"/>
                </a:solidFill>
                <a:latin typeface="Calibri" panose="020F0502020204030204"/>
              </a:rPr>
              <a:t> 0.8% gels</a:t>
            </a:r>
          </a:p>
          <a:p>
            <a:pPr defTabSz="457200"/>
            <a:r>
              <a:rPr lang="en-US" sz="14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Lab 4A  and Colony: </a:t>
            </a:r>
            <a:r>
              <a:rPr lang="en-US" sz="1400" b="1" u="sng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Step A</a:t>
            </a:r>
            <a:r>
              <a:rPr lang="en-US" sz="14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 0.8 % gels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/>
          <a:srcRect r="51892" b="38543"/>
          <a:stretch/>
        </p:blipFill>
        <p:spPr>
          <a:xfrm>
            <a:off x="1898739" y="1617090"/>
            <a:ext cx="1852236" cy="206737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688919" y="3637226"/>
            <a:ext cx="8890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150mL</a:t>
            </a:r>
          </a:p>
          <a:p>
            <a:pPr defTabSz="457200"/>
            <a:r>
              <a:rPr lang="en-US" sz="1000" b="1" dirty="0">
                <a:solidFill>
                  <a:prstClr val="black"/>
                </a:solidFill>
                <a:latin typeface="Calibri" panose="020F0502020204030204"/>
              </a:rPr>
              <a:t>1X Sodium Borate buffer 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738309" y="2523819"/>
            <a:ext cx="759041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1.2g</a:t>
            </a:r>
          </a:p>
        </p:txBody>
      </p:sp>
      <p:sp>
        <p:nvSpPr>
          <p:cNvPr id="7" name="Arc 6"/>
          <p:cNvSpPr/>
          <p:nvPr/>
        </p:nvSpPr>
        <p:spPr>
          <a:xfrm rot="2449117">
            <a:off x="4499276" y="2572187"/>
            <a:ext cx="195968" cy="364432"/>
          </a:xfrm>
          <a:prstGeom prst="arc">
            <a:avLst/>
          </a:prstGeom>
          <a:ln w="12700" cap="rnd">
            <a:solidFill>
              <a:schemeClr val="bg1">
                <a:lumMod val="50000"/>
              </a:schemeClr>
            </a:solidFill>
            <a:tailEnd type="stealth" w="med" len="med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>
              <a:solidFill>
                <a:prstClr val="black"/>
              </a:solidFill>
              <a:latin typeface="Calibri" panose="020F0502020204030204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930013" y="1406964"/>
            <a:ext cx="1650122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Lab 4A, Colony PCR</a:t>
            </a:r>
          </a:p>
          <a:p>
            <a:pPr defTabSz="457200"/>
            <a:r>
              <a:rPr lang="en-US" sz="1400" b="1" u="sng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Step B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4"/>
          <a:srcRect l="49019" t="527" r="41367" b="62714"/>
          <a:stretch/>
        </p:blipFill>
        <p:spPr>
          <a:xfrm>
            <a:off x="7097213" y="1311618"/>
            <a:ext cx="388068" cy="1208830"/>
          </a:xfrm>
          <a:prstGeom prst="rect">
            <a:avLst/>
          </a:prstGeom>
        </p:spPr>
      </p:pic>
      <p:cxnSp>
        <p:nvCxnSpPr>
          <p:cNvPr id="10" name="Straight Arrow Connector 9"/>
          <p:cNvCxnSpPr>
            <a:cxnSpLocks/>
          </p:cNvCxnSpPr>
          <p:nvPr/>
        </p:nvCxnSpPr>
        <p:spPr>
          <a:xfrm>
            <a:off x="4309644" y="2046802"/>
            <a:ext cx="1876537" cy="0"/>
          </a:xfrm>
          <a:prstGeom prst="straightConnector1">
            <a:avLst/>
          </a:prstGeom>
          <a:ln w="28575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TextBox 10"/>
          <p:cNvSpPr txBox="1"/>
          <p:nvPr/>
        </p:nvSpPr>
        <p:spPr>
          <a:xfrm>
            <a:off x="8002360" y="1150570"/>
            <a:ext cx="1120883" cy="10618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Add 15µL </a:t>
            </a:r>
            <a:r>
              <a:rPr lang="en-US" sz="1050" b="1" dirty="0" err="1">
                <a:solidFill>
                  <a:prstClr val="black"/>
                </a:solidFill>
                <a:latin typeface="Calibri" panose="020F0502020204030204"/>
              </a:rPr>
              <a:t>SyberSafe</a:t>
            </a:r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® to 150mL of 1X SB or 1µL to 10mL of 1X SB</a:t>
            </a:r>
          </a:p>
          <a:p>
            <a:pPr defTabSz="457200"/>
            <a:r>
              <a:rPr lang="en-US" sz="1050" b="1" dirty="0">
                <a:solidFill>
                  <a:prstClr val="black"/>
                </a:solidFill>
                <a:latin typeface="Calibri" panose="020F0502020204030204"/>
              </a:rPr>
              <a:t>Gently swirl</a:t>
            </a: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50000"/>
                    </a14:imgEffect>
                    <a14:imgEffect>
                      <a14:brightnessContrast contrast="32000"/>
                    </a14:imgEffect>
                  </a14:imgLayer>
                </a14:imgProps>
              </a:ext>
            </a:extLst>
          </a:blip>
          <a:srcRect l="33147"/>
          <a:stretch/>
        </p:blipFill>
        <p:spPr>
          <a:xfrm>
            <a:off x="3629050" y="4695800"/>
            <a:ext cx="3292573" cy="1857375"/>
          </a:xfrm>
          <a:prstGeom prst="rect">
            <a:avLst/>
          </a:prstGeom>
        </p:spPr>
      </p:pic>
      <p:cxnSp>
        <p:nvCxnSpPr>
          <p:cNvPr id="17" name="Straight Arrow Connector 16"/>
          <p:cNvCxnSpPr>
            <a:cxnSpLocks/>
          </p:cNvCxnSpPr>
          <p:nvPr/>
        </p:nvCxnSpPr>
        <p:spPr>
          <a:xfrm flipH="1">
            <a:off x="6525616" y="3256819"/>
            <a:ext cx="875865" cy="1362641"/>
          </a:xfrm>
          <a:prstGeom prst="straightConnector1">
            <a:avLst/>
          </a:prstGeom>
          <a:ln w="28575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Straight Arrow Connector 18"/>
          <p:cNvCxnSpPr>
            <a:cxnSpLocks/>
          </p:cNvCxnSpPr>
          <p:nvPr/>
        </p:nvCxnSpPr>
        <p:spPr>
          <a:xfrm>
            <a:off x="3681313" y="3270109"/>
            <a:ext cx="882651" cy="1374162"/>
          </a:xfrm>
          <a:prstGeom prst="straightConnector1">
            <a:avLst/>
          </a:prstGeom>
          <a:ln w="28575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Oval 19"/>
          <p:cNvSpPr/>
          <p:nvPr/>
        </p:nvSpPr>
        <p:spPr>
          <a:xfrm>
            <a:off x="3333831" y="3192400"/>
            <a:ext cx="228594" cy="184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21" name="Oval 20"/>
          <p:cNvSpPr/>
          <p:nvPr/>
        </p:nvSpPr>
        <p:spPr>
          <a:xfrm flipH="1">
            <a:off x="9614548" y="4351830"/>
            <a:ext cx="279647" cy="184607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cxnSp>
        <p:nvCxnSpPr>
          <p:cNvPr id="22" name="Straight Arrow Connector 21"/>
          <p:cNvCxnSpPr>
            <a:cxnSpLocks/>
          </p:cNvCxnSpPr>
          <p:nvPr/>
        </p:nvCxnSpPr>
        <p:spPr>
          <a:xfrm>
            <a:off x="1976761" y="1406964"/>
            <a:ext cx="0" cy="1016640"/>
          </a:xfrm>
          <a:prstGeom prst="straightConnector1">
            <a:avLst/>
          </a:prstGeom>
          <a:ln w="28575" cap="rnd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TextBox 22"/>
          <p:cNvSpPr txBox="1"/>
          <p:nvPr/>
        </p:nvSpPr>
        <p:spPr>
          <a:xfrm>
            <a:off x="2889349" y="3749006"/>
            <a:ext cx="1111928" cy="523220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FF0000"/>
                </a:solidFill>
                <a:latin typeface="Calibri" panose="020F0502020204030204"/>
              </a:rPr>
              <a:t>Lab 1.2:</a:t>
            </a:r>
          </a:p>
          <a:p>
            <a:pPr defTabSz="457200"/>
            <a:r>
              <a:rPr lang="en-US" sz="1400" b="1" u="sng" dirty="0">
                <a:solidFill>
                  <a:srgbClr val="FF0000"/>
                </a:solidFill>
                <a:latin typeface="Calibri" panose="020F0502020204030204"/>
              </a:rPr>
              <a:t>Step B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547120" y="3256819"/>
            <a:ext cx="2347074" cy="307777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Lab 4A/Colony PCR: </a:t>
            </a:r>
            <a:r>
              <a:rPr lang="en-US" sz="1400" b="1" u="sng" dirty="0">
                <a:solidFill>
                  <a:srgbClr val="5B9BD5">
                    <a:lumMod val="75000"/>
                  </a:srgbClr>
                </a:solidFill>
                <a:latin typeface="Calibri" panose="020F0502020204030204"/>
              </a:rPr>
              <a:t>Step C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679462" y="4551833"/>
            <a:ext cx="1650122" cy="646331"/>
          </a:xfrm>
          <a:prstGeom prst="rect">
            <a:avLst/>
          </a:prstGeom>
          <a:solidFill>
            <a:schemeClr val="bg1"/>
          </a:solidFill>
          <a:ln w="19050"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pPr defTabSz="457200"/>
            <a:r>
              <a:rPr lang="en-US" sz="1200" b="1" dirty="0">
                <a:solidFill>
                  <a:prstClr val="black"/>
                </a:solidFill>
                <a:latin typeface="Calibri" panose="020F0502020204030204"/>
              </a:rPr>
              <a:t>Let the solution cool down to about 60 °C at room temperature.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3333832" y="-116721"/>
            <a:ext cx="4934525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3000" b="1" dirty="0">
                <a:solidFill>
                  <a:prstClr val="black"/>
                </a:solidFill>
                <a:latin typeface="Calibri" panose="020F0502020204030204"/>
              </a:rPr>
              <a:t>Making Agarose Gels</a:t>
            </a:r>
          </a:p>
        </p:txBody>
      </p:sp>
      <p:sp>
        <p:nvSpPr>
          <p:cNvPr id="32" name="Isosceles Triangle 31"/>
          <p:cNvSpPr/>
          <p:nvPr/>
        </p:nvSpPr>
        <p:spPr>
          <a:xfrm>
            <a:off x="4460338" y="789935"/>
            <a:ext cx="182756" cy="140098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3" name="Isosceles Triangle 32"/>
          <p:cNvSpPr/>
          <p:nvPr/>
        </p:nvSpPr>
        <p:spPr>
          <a:xfrm>
            <a:off x="3614427" y="3954680"/>
            <a:ext cx="185616" cy="226703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4" name="Oval 33"/>
          <p:cNvSpPr/>
          <p:nvPr/>
        </p:nvSpPr>
        <p:spPr>
          <a:xfrm>
            <a:off x="4509386" y="1064662"/>
            <a:ext cx="182755" cy="176157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16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5" name="Oval 34"/>
          <p:cNvSpPr/>
          <p:nvPr/>
        </p:nvSpPr>
        <p:spPr>
          <a:xfrm>
            <a:off x="6202257" y="1694183"/>
            <a:ext cx="254655" cy="208288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36" name="Oval 35"/>
          <p:cNvSpPr/>
          <p:nvPr/>
        </p:nvSpPr>
        <p:spPr>
          <a:xfrm>
            <a:off x="9742954" y="3348316"/>
            <a:ext cx="151241" cy="161369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14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7676911" y="4831659"/>
            <a:ext cx="2792408" cy="1200329"/>
          </a:xfrm>
          <a:prstGeom prst="rect">
            <a:avLst/>
          </a:prstGeom>
          <a:ln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1800" b="1" i="1" u="sng" dirty="0">
                <a:solidFill>
                  <a:prstClr val="white"/>
                </a:solidFill>
                <a:latin typeface="Calibri" panose="020F0502020204030204"/>
              </a:rPr>
              <a:t>Running Buffer for all labs: 1X Sodium Borate;</a:t>
            </a:r>
          </a:p>
          <a:p>
            <a:pPr defTabSz="457200"/>
            <a:r>
              <a:rPr lang="en-US" sz="1800" b="1" i="1" u="sng" dirty="0">
                <a:solidFill>
                  <a:prstClr val="white"/>
                </a:solidFill>
                <a:latin typeface="Calibri" panose="020F0502020204030204"/>
              </a:rPr>
              <a:t>ie:10 mL 20X SB to 190 mL dH</a:t>
            </a:r>
            <a:r>
              <a:rPr lang="en-US" sz="1800" b="1" i="1" u="sng" baseline="-25000" dirty="0">
                <a:solidFill>
                  <a:prstClr val="white"/>
                </a:solidFill>
                <a:latin typeface="Calibri" panose="020F0502020204030204"/>
              </a:rPr>
              <a:t>2</a:t>
            </a:r>
            <a:r>
              <a:rPr lang="en-US" sz="1800" b="1" i="1" u="sng" dirty="0">
                <a:solidFill>
                  <a:prstClr val="white"/>
                </a:solidFill>
                <a:latin typeface="Calibri" panose="020F0502020204030204"/>
              </a:rPr>
              <a:t>0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1697922" y="5404269"/>
            <a:ext cx="1815628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1400" b="1" dirty="0">
                <a:solidFill>
                  <a:prstClr val="black"/>
                </a:solidFill>
                <a:latin typeface="Calibri" panose="020F0502020204030204"/>
              </a:rPr>
              <a:t>(30mLs of agarose per plate; ~ 5 gels per flask for lab 1.2 and 4A and Colony PCR.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5127956" y="352735"/>
            <a:ext cx="4076611" cy="584775"/>
          </a:xfrm>
          <a:prstGeom prst="rect">
            <a:avLst/>
          </a:prstGeom>
          <a:solidFill>
            <a:schemeClr val="bg2"/>
          </a:solidFill>
          <a:ln>
            <a:headEnd type="none" w="med" len="med"/>
            <a:tailEnd type="none" w="med" len="med"/>
          </a:ln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defTabSz="457200"/>
            <a:r>
              <a:rPr lang="en-US" sz="1600" b="1" dirty="0">
                <a:solidFill>
                  <a:srgbClr val="FF0000"/>
                </a:solidFill>
                <a:latin typeface="Calibri" panose="020F0502020204030204"/>
              </a:rPr>
              <a:t>Lab 1.2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: no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</a:rPr>
              <a:t>SyberSafe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® </a:t>
            </a:r>
          </a:p>
          <a:p>
            <a:pPr defTabSz="457200"/>
            <a:r>
              <a:rPr lang="en-US" sz="1600" b="1" dirty="0">
                <a:solidFill>
                  <a:srgbClr val="0070C0"/>
                </a:solidFill>
                <a:latin typeface="Calibri" panose="020F0502020204030204"/>
              </a:rPr>
              <a:t>Lab 4A and Colony PCR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: add </a:t>
            </a:r>
            <a:r>
              <a:rPr lang="en-US" sz="1600" b="1" dirty="0" err="1">
                <a:solidFill>
                  <a:prstClr val="black"/>
                </a:solidFill>
                <a:latin typeface="Calibri" panose="020F0502020204030204"/>
              </a:rPr>
              <a:t>SyberSafe</a:t>
            </a:r>
            <a:r>
              <a:rPr lang="en-US" sz="1600" b="1" dirty="0">
                <a:solidFill>
                  <a:prstClr val="black"/>
                </a:solidFill>
                <a:latin typeface="Calibri" panose="020F0502020204030204"/>
              </a:rPr>
              <a:t>®</a:t>
            </a:r>
          </a:p>
        </p:txBody>
      </p:sp>
      <p:sp>
        <p:nvSpPr>
          <p:cNvPr id="43" name="Isosceles Triangle 42"/>
          <p:cNvSpPr/>
          <p:nvPr/>
        </p:nvSpPr>
        <p:spPr>
          <a:xfrm>
            <a:off x="8742723" y="389018"/>
            <a:ext cx="270763" cy="192085"/>
          </a:xfrm>
          <a:prstGeom prst="triangle">
            <a:avLst/>
          </a:prstGeom>
          <a:solidFill>
            <a:srgbClr val="FF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sz="2000" b="1" dirty="0">
              <a:solidFill>
                <a:prstClr val="white"/>
              </a:solidFill>
              <a:latin typeface="Calibri" panose="020F0502020204030204"/>
            </a:endParaRPr>
          </a:p>
        </p:txBody>
      </p:sp>
      <p:sp>
        <p:nvSpPr>
          <p:cNvPr id="47" name="Oval 46"/>
          <p:cNvSpPr/>
          <p:nvPr/>
        </p:nvSpPr>
        <p:spPr>
          <a:xfrm>
            <a:off x="8763869" y="661172"/>
            <a:ext cx="270764" cy="213652"/>
          </a:xfrm>
          <a:prstGeom prst="ellipse">
            <a:avLst/>
          </a:prstGeom>
          <a:solidFill>
            <a:srgbClr val="00206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ot="0" spcFirstLastPara="0" vertOverflow="overflow" horzOverflow="overflow" vert="horz" wrap="square" lIns="68580" tIns="34290" rIns="68580" bIns="34290" numCol="1" spcCol="0" rtlCol="0" fromWordArt="0" anchor="ctr" anchorCtr="0" forceAA="0" compatLnSpc="1">
            <a:prstTxWarp prst="textNoShape">
              <a:avLst/>
            </a:prstTxWarp>
            <a:noAutofit/>
          </a:bodyPr>
          <a:lstStyle/>
          <a:p>
            <a:pPr algn="ctr" defTabSz="457200"/>
            <a:endParaRPr lang="en-US" b="1" dirty="0">
              <a:solidFill>
                <a:prstClr val="white"/>
              </a:solidFill>
              <a:latin typeface="Calibri" panose="020F0502020204030204"/>
            </a:endParaRPr>
          </a:p>
        </p:txBody>
      </p:sp>
      <p:pic>
        <p:nvPicPr>
          <p:cNvPr id="49" name="Picture 48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83764" y="6257000"/>
            <a:ext cx="2823852" cy="571914"/>
          </a:xfrm>
          <a:prstGeom prst="rect">
            <a:avLst/>
          </a:prstGeom>
        </p:spPr>
      </p:pic>
      <p:sp>
        <p:nvSpPr>
          <p:cNvPr id="50" name="TextBox 49"/>
          <p:cNvSpPr txBox="1"/>
          <p:nvPr/>
        </p:nvSpPr>
        <p:spPr>
          <a:xfrm>
            <a:off x="4018789" y="2683841"/>
            <a:ext cx="8468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defTabSz="457200"/>
            <a:r>
              <a:rPr lang="en-US" sz="900" b="1" dirty="0">
                <a:solidFill>
                  <a:prstClr val="black"/>
                </a:solidFill>
                <a:latin typeface="Calibri" panose="020F0502020204030204"/>
              </a:rPr>
              <a:t>Back in microwave</a:t>
            </a:r>
          </a:p>
        </p:txBody>
      </p:sp>
    </p:spTree>
    <p:extLst>
      <p:ext uri="{BB962C8B-B14F-4D97-AF65-F5344CB8AC3E}">
        <p14:creationId xmlns:p14="http://schemas.microsoft.com/office/powerpoint/2010/main" val="353532233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>
            <a:extLst>
              <a:ext uri="{FF2B5EF4-FFF2-40B4-BE49-F238E27FC236}">
                <a16:creationId xmlns:a16="http://schemas.microsoft.com/office/drawing/2014/main" id="{2565E9D2-9587-D18D-0896-4722D7F3958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044532" y="39607"/>
            <a:ext cx="8965017" cy="6503437"/>
          </a:xfrm>
          <a:prstGeom prst="rect">
            <a:avLst/>
          </a:prstGeom>
        </p:spPr>
      </p:pic>
      <p:sp>
        <p:nvSpPr>
          <p:cNvPr id="3" name="Google Shape;134;p3">
            <a:extLst>
              <a:ext uri="{FF2B5EF4-FFF2-40B4-BE49-F238E27FC236}">
                <a16:creationId xmlns:a16="http://schemas.microsoft.com/office/drawing/2014/main" id="{F413A50A-E6FB-939F-0DA3-D9BA366E9596}"/>
              </a:ext>
            </a:extLst>
          </p:cNvPr>
          <p:cNvSpPr txBox="1"/>
          <p:nvPr/>
        </p:nvSpPr>
        <p:spPr>
          <a:xfrm>
            <a:off x="9255760" y="583880"/>
            <a:ext cx="2088573" cy="98483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121900" tIns="60933" rIns="121900" bIns="60933" anchor="t" anchorCtr="0">
            <a:spAutoFit/>
          </a:bodyPr>
          <a:lstStyle/>
          <a:p>
            <a:pPr defTabSz="1219170">
              <a:buClr>
                <a:srgbClr val="000000"/>
              </a:buClr>
              <a:defRPr/>
            </a:pPr>
            <a:r>
              <a:rPr lang="en-US" sz="2800" kern="0" dirty="0">
                <a:solidFill>
                  <a:srgbClr val="0063C3"/>
                </a:solidFill>
                <a:latin typeface="Arial"/>
                <a:ea typeface="Arial"/>
                <a:cs typeface="Arial"/>
                <a:sym typeface="Arial"/>
              </a:rPr>
              <a:t>We are here</a:t>
            </a:r>
            <a:endParaRPr sz="1867" kern="0" dirty="0">
              <a:solidFill>
                <a:srgbClr val="000000"/>
              </a:solidFill>
              <a:latin typeface="Arial"/>
              <a:cs typeface="Arial"/>
              <a:sym typeface="Arial"/>
            </a:endParaRPr>
          </a:p>
        </p:txBody>
      </p:sp>
      <p:cxnSp>
        <p:nvCxnSpPr>
          <p:cNvPr id="4" name="Google Shape;135;p3">
            <a:extLst>
              <a:ext uri="{FF2B5EF4-FFF2-40B4-BE49-F238E27FC236}">
                <a16:creationId xmlns:a16="http://schemas.microsoft.com/office/drawing/2014/main" id="{6090A519-EF85-5FD3-C1E4-AD0175F67A29}"/>
              </a:ext>
            </a:extLst>
          </p:cNvPr>
          <p:cNvCxnSpPr>
            <a:cxnSpLocks/>
          </p:cNvCxnSpPr>
          <p:nvPr/>
        </p:nvCxnSpPr>
        <p:spPr>
          <a:xfrm flipH="1">
            <a:off x="9045416" y="1199149"/>
            <a:ext cx="1087683" cy="369561"/>
          </a:xfrm>
          <a:prstGeom prst="straightConnector1">
            <a:avLst/>
          </a:prstGeom>
          <a:noFill/>
          <a:ln w="9525" cap="flat" cmpd="sng">
            <a:solidFill>
              <a:srgbClr val="0060C2"/>
            </a:solidFill>
            <a:prstDash val="solid"/>
            <a:round/>
            <a:headEnd type="none" w="sm" len="sm"/>
            <a:tailEnd type="triangle" w="med" len="med"/>
          </a:ln>
        </p:spPr>
      </p:cxnSp>
    </p:spTree>
    <p:extLst>
      <p:ext uri="{BB962C8B-B14F-4D97-AF65-F5344CB8AC3E}">
        <p14:creationId xmlns:p14="http://schemas.microsoft.com/office/powerpoint/2010/main" val="3353235300"/>
      </p:ext>
    </p:extLst>
  </p:cSld>
  <p:clrMapOvr>
    <a:masterClrMapping/>
  </p:clrMapOvr>
  <p:transition>
    <p:fade/>
  </p:transition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6"/>
          <p:cNvPicPr>
            <a:picLocks noGrp="1" noChangeAspect="1"/>
          </p:cNvPicPr>
          <p:nvPr>
            <p:ph type="pic" sz="quarter" idx="13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85" t="44132" r="12896" b="23685"/>
          <a:stretch/>
        </p:blipFill>
        <p:spPr>
          <a:xfrm>
            <a:off x="6051487" y="1537962"/>
            <a:ext cx="5575737" cy="2633582"/>
          </a:xfrm>
          <a:prstGeom prst="rect">
            <a:avLst/>
          </a:prstGeom>
        </p:spPr>
      </p:pic>
      <p:pic>
        <p:nvPicPr>
          <p:cNvPr id="14" name="Content Placeholder 6"/>
          <p:cNvPicPr>
            <a:picLocks noGrp="1" noChangeAspect="1"/>
          </p:cNvPicPr>
          <p:nvPr>
            <p:ph type="pic" sz="quarter" idx="14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61" t="74437" r="4013" b="2545"/>
          <a:stretch/>
        </p:blipFill>
        <p:spPr>
          <a:xfrm>
            <a:off x="6051487" y="3885929"/>
            <a:ext cx="6140514" cy="1878890"/>
          </a:xfrm>
          <a:prstGeom prst="rect">
            <a:avLst/>
          </a:prstGeom>
        </p:spPr>
      </p:pic>
      <p:pic>
        <p:nvPicPr>
          <p:cNvPr id="12" name="Content Placeholder 6"/>
          <p:cNvPicPr>
            <a:picLocks noGrp="1" noChangeAspect="1"/>
          </p:cNvPicPr>
          <p:nvPr>
            <p:ph type="pic" sz="quarter" idx="15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10" t="4992" r="9173" b="56287"/>
          <a:stretch/>
        </p:blipFill>
        <p:spPr>
          <a:xfrm>
            <a:off x="484719" y="1324660"/>
            <a:ext cx="5566767" cy="3017227"/>
          </a:xfrm>
        </p:spPr>
      </p:pic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>
                <a:latin typeface="+mj-lt"/>
              </a:rPr>
              <a:t>Materials - Students</a:t>
            </a:r>
          </a:p>
        </p:txBody>
      </p:sp>
    </p:spTree>
    <p:extLst>
      <p:ext uri="{BB962C8B-B14F-4D97-AF65-F5344CB8AC3E}">
        <p14:creationId xmlns:p14="http://schemas.microsoft.com/office/powerpoint/2010/main" val="681398195"/>
      </p:ext>
    </p:extLst>
  </p:cSld>
  <p:clrMapOvr>
    <a:masterClrMapping/>
  </p:clrMapOvr>
  <p:transition>
    <p:fade/>
  </p:transition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methods- Students</a:t>
            </a:r>
            <a:endParaRPr lang="en-US" dirty="0"/>
          </a:p>
        </p:txBody>
      </p:sp>
      <p:pic>
        <p:nvPicPr>
          <p:cNvPr id="11" name="Content Placeholder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4717" y="1559859"/>
            <a:ext cx="6351163" cy="1622612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857" r="5312" b="64337"/>
          <a:stretch/>
        </p:blipFill>
        <p:spPr>
          <a:xfrm>
            <a:off x="685800" y="2971350"/>
            <a:ext cx="6035536" cy="3407403"/>
          </a:xfrm>
          <a:prstGeom prst="rect">
            <a:avLst/>
          </a:prstGeom>
        </p:spPr>
      </p:pic>
      <p:pic>
        <p:nvPicPr>
          <p:cNvPr id="20" name="Picture 19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49" t="37223" r="5312" b="6900"/>
          <a:stretch/>
        </p:blipFill>
        <p:spPr>
          <a:xfrm>
            <a:off x="6830911" y="1559860"/>
            <a:ext cx="4876374" cy="44195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5334813"/>
      </p:ext>
    </p:extLst>
  </p:cSld>
  <p:clrMapOvr>
    <a:masterClrMapping/>
  </p:clrMapOvr>
  <p:transition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Methods - Students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9383"/>
          <a:stretch/>
        </p:blipFill>
        <p:spPr>
          <a:xfrm>
            <a:off x="6096002" y="2377967"/>
            <a:ext cx="5640311" cy="2897867"/>
          </a:xfrm>
          <a:prstGeom prst="rect">
            <a:avLst/>
          </a:prstGeom>
          <a:ln>
            <a:noFill/>
          </a:ln>
        </p:spPr>
      </p:pic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06" t="47477" r="3757" b="4049"/>
          <a:stretch/>
        </p:blipFill>
        <p:spPr>
          <a:xfrm>
            <a:off x="484718" y="1429667"/>
            <a:ext cx="5471946" cy="4794466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055608356"/>
      </p:ext>
    </p:extLst>
  </p:cSld>
  <p:clrMapOvr>
    <a:masterClrMapping/>
  </p:clrMapOvr>
  <p:transition>
    <p:fade/>
  </p:transition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716" y="533263"/>
            <a:ext cx="11222567" cy="625877"/>
          </a:xfrm>
        </p:spPr>
        <p:txBody>
          <a:bodyPr/>
          <a:lstStyle/>
          <a:p>
            <a:pPr algn="ctr"/>
            <a:r>
              <a:rPr lang="en-US" dirty="0"/>
              <a:t>Laboratory 4A - Flow Chart</a:t>
            </a:r>
          </a:p>
        </p:txBody>
      </p:sp>
      <p:pic>
        <p:nvPicPr>
          <p:cNvPr id="4" name="Content Placeholder 4">
            <a:extLst>
              <a:ext uri="{FF2B5EF4-FFF2-40B4-BE49-F238E27FC236}">
                <a16:creationId xmlns:a16="http://schemas.microsoft.com/office/drawing/2014/main" id="{E48BF0FC-C88D-B5C5-DC87-FA5E2F38AAF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679" t="25952" r="14175" b="58095"/>
          <a:stretch/>
        </p:blipFill>
        <p:spPr>
          <a:xfrm>
            <a:off x="6664959" y="1452880"/>
            <a:ext cx="4768003" cy="2026016"/>
          </a:xfrm>
          <a:prstGeom prst="rect">
            <a:avLst/>
          </a:prstGeom>
        </p:spPr>
      </p:pic>
      <p:pic>
        <p:nvPicPr>
          <p:cNvPr id="5" name="Picture 4">
            <a:extLst>
              <a:ext uri="{FF2B5EF4-FFF2-40B4-BE49-F238E27FC236}">
                <a16:creationId xmlns:a16="http://schemas.microsoft.com/office/drawing/2014/main" id="{A04681F8-046D-458F-2F4A-D596BAF74935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9677" t="-4977" r="-1845" b="69663"/>
          <a:stretch/>
        </p:blipFill>
        <p:spPr>
          <a:xfrm>
            <a:off x="203200" y="3860212"/>
            <a:ext cx="4869186" cy="171762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380ADBC4-493F-7363-082D-F3F1D9BE7ADA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853" t="30311" r="-887" b="42145"/>
          <a:stretch/>
        </p:blipFill>
        <p:spPr>
          <a:xfrm>
            <a:off x="3749457" y="3772636"/>
            <a:ext cx="5157473" cy="1717627"/>
          </a:xfrm>
          <a:prstGeom prst="rect">
            <a:avLst/>
          </a:prstGeom>
        </p:spPr>
      </p:pic>
      <p:pic>
        <p:nvPicPr>
          <p:cNvPr id="10" name="Picture 9">
            <a:extLst>
              <a:ext uri="{FF2B5EF4-FFF2-40B4-BE49-F238E27FC236}">
                <a16:creationId xmlns:a16="http://schemas.microsoft.com/office/drawing/2014/main" id="{21D833C2-BBC8-02F7-9B4A-C7793CB10BC9}"/>
              </a:ext>
            </a:extLst>
          </p:cNvPr>
          <p:cNvPicPr>
            <a:picLocks noChangeAspect="1"/>
          </p:cNvPicPr>
          <p:nvPr/>
        </p:nvPicPr>
        <p:blipFill rotWithShape="1">
          <a:blip r:embed="rId4"/>
          <a:srcRect l="24454" t="57739" r="22225" b="12282"/>
          <a:stretch/>
        </p:blipFill>
        <p:spPr>
          <a:xfrm>
            <a:off x="8547523" y="4118665"/>
            <a:ext cx="3159760" cy="1557329"/>
          </a:xfrm>
          <a:prstGeom prst="rect">
            <a:avLst/>
          </a:prstGeom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id="{C74F51FB-7C84-C619-7660-2E2121EA34FF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t="11010"/>
          <a:stretch/>
        </p:blipFill>
        <p:spPr>
          <a:xfrm>
            <a:off x="285233" y="1280161"/>
            <a:ext cx="6053853" cy="219873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00702959"/>
      </p:ext>
    </p:extLst>
  </p:cSld>
  <p:clrMapOvr>
    <a:masterClrMapping/>
  </p:clrMapOvr>
  <p:transition>
    <p:fade/>
  </p:transition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Text Placeholder 8"/>
          <p:cNvSpPr>
            <a:spLocks noGrp="1"/>
          </p:cNvSpPr>
          <p:nvPr>
            <p:ph type="body" sz="quarter" idx="14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dirty="0"/>
              <a:t>10 bands of known sizes</a:t>
            </a:r>
          </a:p>
          <a:p>
            <a:r>
              <a:rPr lang="en-US" dirty="0"/>
              <a:t>Ask students to predict the positions of the DNA bands produced by possible products</a:t>
            </a:r>
          </a:p>
          <a:p>
            <a:pPr lvl="1"/>
            <a:r>
              <a:rPr lang="en-US" dirty="0"/>
              <a:t>R-</a:t>
            </a:r>
          </a:p>
          <a:p>
            <a:pPr lvl="1"/>
            <a:r>
              <a:rPr lang="en-US" dirty="0"/>
              <a:t>R+</a:t>
            </a:r>
          </a:p>
          <a:p>
            <a:pPr lvl="1"/>
            <a:r>
              <a:rPr lang="en-US" dirty="0"/>
              <a:t>Indicate their position on the diagram </a:t>
            </a:r>
          </a:p>
        </p:txBody>
      </p:sp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DNA ladder diagram</a:t>
            </a:r>
            <a:endParaRPr lang="en-US" dirty="0"/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34" t="21373" r="10407" b="236"/>
          <a:stretch/>
        </p:blipFill>
        <p:spPr>
          <a:xfrm>
            <a:off x="8388676" y="1945342"/>
            <a:ext cx="3497943" cy="4181313"/>
          </a:xfrm>
          <a:prstGeom prst="rect">
            <a:avLst/>
          </a:prstGeom>
          <a:ln>
            <a:noFill/>
          </a:ln>
        </p:spPr>
      </p:pic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4565" t="2381" r="3476" b="86460"/>
          <a:stretch/>
        </p:blipFill>
        <p:spPr>
          <a:xfrm>
            <a:off x="8388425" y="1341122"/>
            <a:ext cx="3497943" cy="604220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535707335"/>
      </p:ext>
    </p:extLst>
  </p:cSld>
  <p:clrMapOvr>
    <a:masterClrMapping/>
  </p:clrMapOvr>
  <p:transition>
    <p:fade/>
  </p:transition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2"/>
          <a:srcRect t="1373"/>
          <a:stretch/>
        </p:blipFill>
        <p:spPr>
          <a:xfrm>
            <a:off x="3943604" y="0"/>
            <a:ext cx="3816377" cy="6855104"/>
          </a:xfrm>
          <a:prstGeom prst="rect">
            <a:avLst/>
          </a:prstGeom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166556612"/>
      </p:ext>
    </p:extLst>
  </p:cSld>
  <p:clrMapOvr>
    <a:masterClrMapping/>
  </p:clrMapOvr>
  <p:transition>
    <p:fade/>
  </p:transition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459030"/>
            <a:ext cx="12192000" cy="3939941"/>
          </a:xfrm>
          <a:prstGeom prst="rect">
            <a:avLst/>
          </a:prstGeom>
        </p:spPr>
      </p:pic>
      <p:sp>
        <p:nvSpPr>
          <p:cNvPr id="3" name="Title 2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408318497"/>
      </p:ext>
    </p:extLst>
  </p:cSld>
  <p:clrMapOvr>
    <a:masterClrMapping/>
  </p:clrMapOvr>
  <p:transition>
    <p:fade/>
  </p:transition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What should they get?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3130" t="5466" r="13663" b="10667"/>
          <a:stretch/>
        </p:blipFill>
        <p:spPr>
          <a:xfrm>
            <a:off x="3329959" y="1546413"/>
            <a:ext cx="4545967" cy="4525963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2056970" y="3173506"/>
            <a:ext cx="1272989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807bp</a:t>
            </a:r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693463" y="3358172"/>
            <a:ext cx="1201271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1748118" y="2499554"/>
            <a:ext cx="1581840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4,495bp</a:t>
            </a:r>
          </a:p>
        </p:txBody>
      </p:sp>
      <p:cxnSp>
        <p:nvCxnSpPr>
          <p:cNvPr id="10" name="Straight Arrow Connector 9"/>
          <p:cNvCxnSpPr/>
          <p:nvPr/>
        </p:nvCxnSpPr>
        <p:spPr>
          <a:xfrm flipV="1">
            <a:off x="2805953" y="2671484"/>
            <a:ext cx="1174376" cy="127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2693464" y="3542839"/>
            <a:ext cx="102197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500bp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2722813" y="3051974"/>
            <a:ext cx="100809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b="1" dirty="0">
                <a:solidFill>
                  <a:srgbClr val="FF0000"/>
                </a:solidFill>
              </a:rPr>
              <a:t>1000bp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3814051" y="1297359"/>
            <a:ext cx="6055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R+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338918" y="1297359"/>
            <a:ext cx="452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5079368" y="1278927"/>
            <a:ext cx="6055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R+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555296" y="1278927"/>
            <a:ext cx="452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6647759" y="1284864"/>
            <a:ext cx="605548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R+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71034" y="1269781"/>
            <a:ext cx="452286" cy="3000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R-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8059271" y="2229923"/>
            <a:ext cx="1156447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5,302 </a:t>
            </a:r>
            <a:r>
              <a:rPr lang="en-US" dirty="0" err="1"/>
              <a:t>bp</a:t>
            </a:r>
            <a:r>
              <a:rPr lang="en-US" dirty="0"/>
              <a:t>, </a:t>
            </a:r>
            <a:r>
              <a:rPr lang="en-US" dirty="0" err="1"/>
              <a:t>pARA</a:t>
            </a:r>
            <a:r>
              <a:rPr lang="en-US" dirty="0"/>
              <a:t>-R</a:t>
            </a:r>
          </a:p>
        </p:txBody>
      </p:sp>
      <p:cxnSp>
        <p:nvCxnSpPr>
          <p:cNvPr id="22" name="Straight Arrow Connector 21"/>
          <p:cNvCxnSpPr>
            <a:stCxn id="20" idx="1"/>
          </p:cNvCxnSpPr>
          <p:nvPr/>
        </p:nvCxnSpPr>
        <p:spPr>
          <a:xfrm flipH="1">
            <a:off x="7503461" y="2483839"/>
            <a:ext cx="555810" cy="7914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5" name="Rectangle 24"/>
          <p:cNvSpPr/>
          <p:nvPr/>
        </p:nvSpPr>
        <p:spPr>
          <a:xfrm>
            <a:off x="8399930" y="4154707"/>
            <a:ext cx="2501153" cy="71558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/>
              <a:t>3ul of Sybrsafe to 30 ml of (melted</a:t>
            </a:r>
            <a:r>
              <a:rPr lang="en-US"/>
              <a:t>) 0.8% </a:t>
            </a:r>
            <a:r>
              <a:rPr lang="en-US" dirty="0"/>
              <a:t>agarose gel in 1X Sodium Borate Buffer</a:t>
            </a:r>
          </a:p>
        </p:txBody>
      </p:sp>
    </p:spTree>
    <p:extLst>
      <p:ext uri="{BB962C8B-B14F-4D97-AF65-F5344CB8AC3E}">
        <p14:creationId xmlns:p14="http://schemas.microsoft.com/office/powerpoint/2010/main" val="591076065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>
                <a:solidFill>
                  <a:schemeClr val="bg1"/>
                </a:solidFill>
              </a:rPr>
              <a:t>Now onto lab!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964BC438-27FA-403B-18AD-5C9C0EDFE8A8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9962133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3200" dirty="0"/>
              <a:t>Student Guide: Starts on page 51</a:t>
            </a:r>
          </a:p>
          <a:p>
            <a:pPr marL="309027" lvl="1" indent="0">
              <a:buNone/>
            </a:pPr>
            <a:endParaRPr lang="en-US" dirty="0"/>
          </a:p>
          <a:p>
            <a:r>
              <a:rPr lang="en-US" sz="3200" dirty="0"/>
              <a:t>Teacher Guide: </a:t>
            </a:r>
            <a:r>
              <a:rPr lang="en-US" sz="3200" dirty="0" err="1"/>
              <a:t>pg</a:t>
            </a:r>
            <a:r>
              <a:rPr lang="en-US" sz="3200" dirty="0"/>
              <a:t> 87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2019 guides</a:t>
            </a:r>
          </a:p>
        </p:txBody>
      </p:sp>
    </p:spTree>
    <p:extLst>
      <p:ext uri="{BB962C8B-B14F-4D97-AF65-F5344CB8AC3E}">
        <p14:creationId xmlns:p14="http://schemas.microsoft.com/office/powerpoint/2010/main" val="2382993017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ontent Placeholder 5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Tab C -  abridged sequence</a:t>
            </a:r>
          </a:p>
          <a:p>
            <a:r>
              <a:rPr lang="en-US" dirty="0"/>
              <a:t>Starts on page C-23 (Teacher guide does as well!)</a:t>
            </a:r>
          </a:p>
          <a:p>
            <a:r>
              <a:rPr lang="en-US" dirty="0"/>
              <a:t>Student</a:t>
            </a:r>
          </a:p>
          <a:p>
            <a:pPr lvl="1"/>
            <a:r>
              <a:rPr lang="en-US" dirty="0"/>
              <a:t>Introduction</a:t>
            </a:r>
          </a:p>
          <a:p>
            <a:pPr lvl="1"/>
            <a:r>
              <a:rPr lang="en-US" dirty="0"/>
              <a:t>Reading - Verification</a:t>
            </a:r>
          </a:p>
          <a:p>
            <a:pPr lvl="1"/>
            <a:r>
              <a:rPr lang="en-US" dirty="0"/>
              <a:t>Laboratory 4a: Verification of the recombinant plasmid using gel electrophoresis</a:t>
            </a:r>
          </a:p>
          <a:p>
            <a:pPr lvl="1"/>
            <a:r>
              <a:rPr lang="en-US" dirty="0"/>
              <a:t>Questions</a:t>
            </a:r>
          </a:p>
          <a:p>
            <a:pPr lvl="1"/>
            <a:r>
              <a:rPr lang="en-US" dirty="0"/>
              <a:t>Glossary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2015 Student guides</a:t>
            </a:r>
          </a:p>
        </p:txBody>
      </p:sp>
    </p:spTree>
    <p:extLst>
      <p:ext uri="{BB962C8B-B14F-4D97-AF65-F5344CB8AC3E}">
        <p14:creationId xmlns:p14="http://schemas.microsoft.com/office/powerpoint/2010/main" val="3467760983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Content Placeholder 3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dirty="0"/>
              <a:t>Previous knowledge the same</a:t>
            </a:r>
          </a:p>
          <a:p>
            <a:r>
              <a:rPr lang="en-US" dirty="0"/>
              <a:t>Learning goals:</a:t>
            </a:r>
          </a:p>
          <a:p>
            <a:pPr lvl="1"/>
            <a:r>
              <a:rPr lang="en-US" dirty="0"/>
              <a:t>Describe why it is important to verify products created in the genetic engineering process</a:t>
            </a:r>
          </a:p>
          <a:p>
            <a:pPr lvl="1"/>
            <a:r>
              <a:rPr lang="en-US" dirty="0"/>
              <a:t>Predict the relative speed of DNA restriction fragments and plasmids through gel electrophoresis</a:t>
            </a:r>
          </a:p>
          <a:p>
            <a:pPr lvl="1"/>
            <a:r>
              <a:rPr lang="en-US" dirty="0"/>
              <a:t>Separate and identify DNA restriction fragments and plasmids using gel electrophoresis 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Chapter 4A Goals</a:t>
            </a:r>
          </a:p>
        </p:txBody>
      </p:sp>
    </p:spTree>
    <p:extLst>
      <p:ext uri="{BB962C8B-B14F-4D97-AF65-F5344CB8AC3E}">
        <p14:creationId xmlns:p14="http://schemas.microsoft.com/office/powerpoint/2010/main" val="1112102887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ontent Placeholder 6"/>
          <p:cNvSpPr>
            <a:spLocks noGrp="1"/>
          </p:cNvSpPr>
          <p:nvPr>
            <p:ph sz="quarter" idx="14"/>
          </p:nvPr>
        </p:nvSpPr>
        <p:spPr/>
        <p:txBody>
          <a:bodyPr/>
          <a:lstStyle/>
          <a:p>
            <a:r>
              <a:rPr lang="en-US" sz="2400" dirty="0"/>
              <a:t>Session 1</a:t>
            </a:r>
          </a:p>
          <a:p>
            <a:pPr lvl="1"/>
            <a:r>
              <a:rPr lang="en-US" sz="2000" dirty="0"/>
              <a:t>Review Intro and Goals – 5 minutes</a:t>
            </a:r>
          </a:p>
          <a:p>
            <a:pPr lvl="1"/>
            <a:r>
              <a:rPr lang="en-US" sz="2000" dirty="0"/>
              <a:t>Have students answer the What do you already know questions – 10 minutes</a:t>
            </a:r>
          </a:p>
          <a:p>
            <a:pPr lvl="1"/>
            <a:r>
              <a:rPr lang="en-US" sz="2000" dirty="0"/>
              <a:t>Have students read Verification and answer the CONSIDER questions – 15 minutes </a:t>
            </a:r>
          </a:p>
          <a:p>
            <a:pPr lvl="1"/>
            <a:r>
              <a:rPr lang="en-US" sz="2000" dirty="0"/>
              <a:t>Lead a discussion on student answers – 5 minutes</a:t>
            </a:r>
          </a:p>
          <a:p>
            <a:pPr lvl="1"/>
            <a:r>
              <a:rPr lang="en-US" sz="2000" dirty="0"/>
              <a:t>Have students prep for Laboratory 4A – 10 minutes</a:t>
            </a:r>
          </a:p>
          <a:p>
            <a:r>
              <a:rPr lang="en-US" sz="2400" dirty="0"/>
              <a:t>Session 2</a:t>
            </a:r>
          </a:p>
          <a:p>
            <a:pPr lvl="1"/>
            <a:r>
              <a:rPr lang="en-US" sz="2000" dirty="0"/>
              <a:t>Have students complete laboratory 4A – 45 minutes</a:t>
            </a:r>
          </a:p>
          <a:p>
            <a:r>
              <a:rPr lang="en-US" sz="2400" dirty="0"/>
              <a:t>Session 3</a:t>
            </a:r>
          </a:p>
          <a:p>
            <a:pPr lvl="1"/>
            <a:r>
              <a:rPr lang="en-US" sz="2000" dirty="0"/>
              <a:t>Have students discuss Chapter 4A questions and lead a discussion on answers – 45 minutes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Proposed Sequence of Activities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41211614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Content Placeholder 11"/>
          <p:cNvSpPr>
            <a:spLocks noGrp="1"/>
          </p:cNvSpPr>
          <p:nvPr>
            <p:ph sz="quarter" idx="15"/>
          </p:nvPr>
        </p:nvSpPr>
        <p:spPr/>
        <p:txBody>
          <a:bodyPr/>
          <a:lstStyle/>
          <a:p>
            <a:r>
              <a:rPr lang="en-US" sz="2800" dirty="0"/>
              <a:t>Why do scientists have to verify what they have done in lab?</a:t>
            </a:r>
          </a:p>
          <a:p>
            <a:pPr lvl="1"/>
            <a:r>
              <a:rPr lang="en-US" sz="2200" dirty="0"/>
              <a:t>Many sources of potential error</a:t>
            </a:r>
          </a:p>
          <a:p>
            <a:pPr lvl="1"/>
            <a:r>
              <a:rPr lang="en-US" sz="2200" dirty="0"/>
              <a:t>Ligation of DNA sometimes results in different combinations </a:t>
            </a:r>
          </a:p>
          <a:p>
            <a:pPr lvl="1"/>
            <a:r>
              <a:rPr lang="en-US" sz="2200" dirty="0"/>
              <a:t>Confirmation that you made the recombinant plasmid that is needed</a:t>
            </a:r>
          </a:p>
          <a:p>
            <a:pPr lvl="2"/>
            <a:r>
              <a:rPr lang="en-US" sz="2000" dirty="0"/>
              <a:t>Restriction digest &amp; ligation procedure was successful </a:t>
            </a:r>
          </a:p>
          <a:p>
            <a:r>
              <a:rPr lang="en-US" sz="2400" dirty="0"/>
              <a:t>Biotech companies</a:t>
            </a:r>
          </a:p>
          <a:p>
            <a:pPr lvl="1"/>
            <a:r>
              <a:rPr lang="en-US" sz="2000" dirty="0"/>
              <a:t>QC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Verification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475111" y="-9705"/>
            <a:ext cx="3412089" cy="608877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113284871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ext Placeholder 12"/>
          <p:cNvSpPr>
            <a:spLocks noGrp="1"/>
          </p:cNvSpPr>
          <p:nvPr>
            <p:ph type="body" sz="quarter" idx="14"/>
          </p:nvPr>
        </p:nvSpPr>
        <p:spPr>
          <a:xfrm>
            <a:off x="7352909" y="1341122"/>
            <a:ext cx="4851283" cy="4737947"/>
          </a:xfrm>
        </p:spPr>
        <p:txBody>
          <a:bodyPr/>
          <a:lstStyle/>
          <a:p>
            <a:endParaRPr lang="en-US" dirty="0"/>
          </a:p>
        </p:txBody>
      </p:sp>
      <p:sp>
        <p:nvSpPr>
          <p:cNvPr id="10" name="Content Placeholder 9"/>
          <p:cNvSpPr>
            <a:spLocks noGrp="1"/>
          </p:cNvSpPr>
          <p:nvPr>
            <p:ph sz="quarter" idx="15"/>
          </p:nvPr>
        </p:nvSpPr>
        <p:spPr>
          <a:xfrm>
            <a:off x="484720" y="1706880"/>
            <a:ext cx="6868188" cy="4157472"/>
          </a:xfrm>
        </p:spPr>
        <p:txBody>
          <a:bodyPr/>
          <a:lstStyle/>
          <a:p>
            <a:r>
              <a:rPr lang="en-US" sz="2800" dirty="0"/>
              <a:t>Used in DNA verification and purification</a:t>
            </a:r>
          </a:p>
          <a:p>
            <a:r>
              <a:rPr lang="en-US" sz="2800" dirty="0"/>
              <a:t>Separation technique</a:t>
            </a:r>
          </a:p>
          <a:p>
            <a:pPr lvl="1"/>
            <a:r>
              <a:rPr lang="en-US" sz="2400" dirty="0"/>
              <a:t>According to molecular size – number of base pairs</a:t>
            </a:r>
          </a:p>
          <a:p>
            <a:pPr lvl="2"/>
            <a:r>
              <a:rPr lang="en-US" sz="2000" dirty="0"/>
              <a:t>Smaller will move faster!!</a:t>
            </a:r>
          </a:p>
          <a:p>
            <a:pPr lvl="1"/>
            <a:r>
              <a:rPr lang="en-US" sz="2400" dirty="0"/>
              <a:t>DNA negatively charged</a:t>
            </a:r>
          </a:p>
          <a:p>
            <a:pPr lvl="2"/>
            <a:r>
              <a:rPr lang="en-US" sz="2000" dirty="0"/>
              <a:t>Due to phosphate groups</a:t>
            </a:r>
          </a:p>
          <a:p>
            <a:pPr lvl="2"/>
            <a:r>
              <a:rPr lang="en-US" sz="2000" dirty="0"/>
              <a:t>Will move away from negative (black) electrode</a:t>
            </a:r>
          </a:p>
          <a:p>
            <a:pPr lvl="2"/>
            <a:r>
              <a:rPr lang="en-US" sz="2000" dirty="0"/>
              <a:t>Will move towards the </a:t>
            </a:r>
            <a:r>
              <a:rPr lang="en-US" sz="2000" dirty="0">
                <a:solidFill>
                  <a:srgbClr val="FF0000"/>
                </a:solidFill>
              </a:rPr>
              <a:t>positive (red) electrode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Gel Electrophoresis 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52908" y="2345781"/>
            <a:ext cx="4839092" cy="2872043"/>
          </a:xfrm>
          <a:prstGeom prst="rect">
            <a:avLst/>
          </a:prstGeom>
          <a:ln>
            <a:solidFill>
              <a:schemeClr val="accent1"/>
            </a:solidFill>
          </a:ln>
        </p:spPr>
      </p:pic>
    </p:spTree>
    <p:extLst>
      <p:ext uri="{BB962C8B-B14F-4D97-AF65-F5344CB8AC3E}">
        <p14:creationId xmlns:p14="http://schemas.microsoft.com/office/powerpoint/2010/main" val="4254415457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4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What is the order of fragments from smallest to largest?</a:t>
            </a:r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83844" y="1706563"/>
            <a:ext cx="4224312" cy="4152900"/>
          </a:xfrm>
          <a:prstGeom prst="rect">
            <a:avLst/>
          </a:prstGeom>
        </p:spPr>
      </p:pic>
      <p:sp>
        <p:nvSpPr>
          <p:cNvPr id="2" name="Down Arrow 1"/>
          <p:cNvSpPr/>
          <p:nvPr/>
        </p:nvSpPr>
        <p:spPr>
          <a:xfrm>
            <a:off x="2234154" y="1855694"/>
            <a:ext cx="546754" cy="4003769"/>
          </a:xfrm>
          <a:prstGeom prst="downArrow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4260318"/>
      </p:ext>
    </p:extLst>
  </p:cSld>
  <p:clrMapOvr>
    <a:masterClrMapping/>
  </p:clrMapOvr>
</p:sld>
</file>

<file path=ppt/theme/theme1.xml><?xml version="1.0" encoding="utf-8"?>
<a:theme xmlns:a="http://schemas.openxmlformats.org/drawingml/2006/main" name="ABE_PowerPoint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Amgen Corporate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tx1"/>
          </a:solidFill>
          <a:tailEnd type="stealth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BE_PowerPoint" id="{E1968B6B-8FC8-4B3B-88AA-F68AEB81A1A9}" vid="{0AF9ECC4-1A56-424C-89B1-929AF3ACF224}"/>
    </a:ext>
  </a:extLst>
</a:theme>
</file>

<file path=ppt/theme/theme2.xml><?xml version="1.0" encoding="utf-8"?>
<a:theme xmlns:a="http://schemas.openxmlformats.org/drawingml/2006/main" name="1_ABE_PowerPoint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Amgen Corporate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tx1"/>
          </a:solidFill>
          <a:tailEnd type="stealth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BE_PowerPoint" id="{E1968B6B-8FC8-4B3B-88AA-F68AEB81A1A9}" vid="{0AF9ECC4-1A56-424C-89B1-929AF3ACF224}"/>
    </a:ext>
  </a:extLst>
</a:theme>
</file>

<file path=ppt/theme/theme3.xml><?xml version="1.0" encoding="utf-8"?>
<a:theme xmlns:a="http://schemas.openxmlformats.org/drawingml/2006/main" name="Amgen_Theme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Amgen Corporate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tx1"/>
          </a:solidFill>
          <a:tailEnd type="stealth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mgen_Theme" id="{7952B7BA-D4AC-45EE-A6FC-3CD83D0A4C46}" vid="{D9C70E0E-7DED-452A-B2FF-4E834E4E3518}"/>
    </a:ext>
  </a:extLst>
</a:theme>
</file>

<file path=ppt/theme/theme4.xml><?xml version="1.0" encoding="utf-8"?>
<a:theme xmlns:a="http://schemas.openxmlformats.org/drawingml/2006/main" name="1_Amgen_Theme">
  <a:themeElements>
    <a:clrScheme name="AmgenColors">
      <a:dk1>
        <a:srgbClr val="000000"/>
      </a:dk1>
      <a:lt1>
        <a:srgbClr val="FFFFFF"/>
      </a:lt1>
      <a:dk2>
        <a:srgbClr val="716F73"/>
      </a:dk2>
      <a:lt2>
        <a:srgbClr val="00BCE4"/>
      </a:lt2>
      <a:accent1>
        <a:srgbClr val="0063C3"/>
      </a:accent1>
      <a:accent2>
        <a:srgbClr val="88C765"/>
      </a:accent2>
      <a:accent3>
        <a:srgbClr val="F3C108"/>
      </a:accent3>
      <a:accent4>
        <a:srgbClr val="D34D2F"/>
      </a:accent4>
      <a:accent5>
        <a:srgbClr val="597B7C"/>
      </a:accent5>
      <a:accent6>
        <a:srgbClr val="005480"/>
      </a:accent6>
      <a:hlink>
        <a:srgbClr val="2DBCB6"/>
      </a:hlink>
      <a:folHlink>
        <a:srgbClr val="B2A97E"/>
      </a:folHlink>
    </a:clrScheme>
    <a:fontScheme name="Amgen Corporate">
      <a:majorFont>
        <a:latin typeface="Calibri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>
        <a:solidFill>
          <a:schemeClr val="accent1"/>
        </a:solidFill>
        <a:ln>
          <a:noFill/>
        </a:ln>
      </a:spPr>
      <a:bodyPr rtlCol="0" anchor="ctr"/>
      <a:lstStyle>
        <a:defPPr algn="ctr">
          <a:defRPr b="1" dirty="0" smtClean="0">
            <a:solidFill>
              <a:schemeClr val="bg1"/>
            </a:solidFill>
          </a:defRPr>
        </a:defPPr>
      </a:lstStyle>
      <a:style>
        <a:lnRef idx="2">
          <a:schemeClr val="accent1">
            <a:shade val="50000"/>
          </a:schemeClr>
        </a:lnRef>
        <a:fillRef idx="1">
          <a:schemeClr val="accent1"/>
        </a:fillRef>
        <a:effectRef idx="0">
          <a:schemeClr val="accent1"/>
        </a:effectRef>
        <a:fontRef idx="minor">
          <a:schemeClr val="lt1"/>
        </a:fontRef>
      </a:style>
    </a:spDef>
    <a:lnDef>
      <a:spPr>
        <a:ln w="28575" cap="rnd">
          <a:solidFill>
            <a:schemeClr val="tx1"/>
          </a:solidFill>
          <a:tailEnd type="stealth" w="med" len="med"/>
        </a:ln>
      </a:spPr>
      <a:bodyPr/>
      <a:lstStyle/>
      <a:style>
        <a:lnRef idx="1">
          <a:schemeClr val="accent1"/>
        </a:lnRef>
        <a:fillRef idx="0">
          <a:schemeClr val="accent1"/>
        </a:fillRef>
        <a:effectRef idx="0">
          <a:schemeClr val="accent1"/>
        </a:effectRef>
        <a:fontRef idx="minor">
          <a:schemeClr val="tx1"/>
        </a:fontRef>
      </a:style>
    </a:lnDef>
    <a:txDef>
      <a:spPr>
        <a:noFill/>
      </a:spPr>
      <a:bodyPr wrap="none" rtlCol="0">
        <a:spAutoFit/>
      </a:bodyPr>
      <a:lstStyle>
        <a:defPPr>
          <a:defRPr sz="1400" b="1" dirty="0" smtClean="0"/>
        </a:defPPr>
      </a:lstStyle>
    </a:txDef>
  </a:objectDefaults>
  <a:extraClrSchemeLst/>
  <a:extLst>
    <a:ext uri="{05A4C25C-085E-4340-85A3-A5531E510DB2}">
      <thm15:themeFamily xmlns:thm15="http://schemas.microsoft.com/office/thememl/2012/main" name="Amgen_Theme" id="{039224E5-9757-494A-ACDD-188827DC9C93}" vid="{7766F715-8D91-404B-9D0F-0D7313E5562D}"/>
    </a:ext>
  </a:extLst>
</a:theme>
</file>

<file path=ppt/theme/theme5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6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ABE_PowerPoint</Template>
  <TotalTime>1364</TotalTime>
  <Words>765</Words>
  <Application>Microsoft Office PowerPoint</Application>
  <PresentationFormat>Widescreen</PresentationFormat>
  <Paragraphs>139</Paragraphs>
  <Slides>28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3</vt:i4>
      </vt:variant>
      <vt:variant>
        <vt:lpstr>Theme</vt:lpstr>
      </vt:variant>
      <vt:variant>
        <vt:i4>5</vt:i4>
      </vt:variant>
      <vt:variant>
        <vt:lpstr>Slide Titles</vt:lpstr>
      </vt:variant>
      <vt:variant>
        <vt:i4>28</vt:i4>
      </vt:variant>
    </vt:vector>
  </HeadingPairs>
  <TitlesOfParts>
    <vt:vector size="36" baseType="lpstr">
      <vt:lpstr>Arial</vt:lpstr>
      <vt:lpstr>Calibri</vt:lpstr>
      <vt:lpstr>Calibri Light</vt:lpstr>
      <vt:lpstr>ABE_PowerPoint</vt:lpstr>
      <vt:lpstr>1_ABE_PowerPoint</vt:lpstr>
      <vt:lpstr>Amgen_Theme</vt:lpstr>
      <vt:lpstr>1_Amgen_Theme</vt:lpstr>
      <vt:lpstr>Office Theme</vt:lpstr>
      <vt:lpstr>Making sure you’ve got a recombinant plasmid</vt:lpstr>
      <vt:lpstr>PowerPoint Presentation</vt:lpstr>
      <vt:lpstr>2019 guides</vt:lpstr>
      <vt:lpstr>2015 Student guides</vt:lpstr>
      <vt:lpstr>Chapter 4A Goals</vt:lpstr>
      <vt:lpstr>Proposed Sequence of Activities</vt:lpstr>
      <vt:lpstr>Verification </vt:lpstr>
      <vt:lpstr>Gel Electrophoresis </vt:lpstr>
      <vt:lpstr>What is the order of fragments from smallest to largest?</vt:lpstr>
      <vt:lpstr>What is the order of fragments from smallest to largest?</vt:lpstr>
      <vt:lpstr>Plasmid conformations</vt:lpstr>
      <vt:lpstr>Plasmid conformations - supercoiled</vt:lpstr>
      <vt:lpstr>Plasmid conformations – nicked circle</vt:lpstr>
      <vt:lpstr>Plasmid conformations - multimer</vt:lpstr>
      <vt:lpstr>Laboratory 4A Verification of the recombinant plasmid using gel electrophoresis</vt:lpstr>
      <vt:lpstr>purpose</vt:lpstr>
      <vt:lpstr>PowerPoint Presentation</vt:lpstr>
      <vt:lpstr>Teacher preparation </vt:lpstr>
      <vt:lpstr>PowerPoint Presentation</vt:lpstr>
      <vt:lpstr>Materials - Students</vt:lpstr>
      <vt:lpstr>methods- Students</vt:lpstr>
      <vt:lpstr>Methods - Students</vt:lpstr>
      <vt:lpstr>Laboratory 4A - Flow Chart</vt:lpstr>
      <vt:lpstr>DNA ladder diagram</vt:lpstr>
      <vt:lpstr>PowerPoint Presentation</vt:lpstr>
      <vt:lpstr>PowerPoint Presentation</vt:lpstr>
      <vt:lpstr>What should they get?</vt:lpstr>
      <vt:lpstr>Now onto lab!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Making sure you’ve got a recombinant plasmid</dc:title>
  <dc:creator>heather townsend</dc:creator>
  <cp:lastModifiedBy>Doreen Osgood-Dean</cp:lastModifiedBy>
  <cp:revision>96</cp:revision>
  <cp:lastPrinted>2023-05-23T16:16:45Z</cp:lastPrinted>
  <dcterms:created xsi:type="dcterms:W3CDTF">2016-11-16T21:49:05Z</dcterms:created>
  <dcterms:modified xsi:type="dcterms:W3CDTF">2023-05-24T11:54:54Z</dcterms:modified>
</cp:coreProperties>
</file>