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5" r:id="rId2"/>
    <p:sldMasterId id="2147483699" r:id="rId3"/>
  </p:sldMasterIdLst>
  <p:notesMasterIdLst>
    <p:notesMasterId r:id="rId48"/>
  </p:notesMasterIdLst>
  <p:sldIdLst>
    <p:sldId id="256" r:id="rId4"/>
    <p:sldId id="308" r:id="rId5"/>
    <p:sldId id="309" r:id="rId6"/>
    <p:sldId id="306" r:id="rId7"/>
    <p:sldId id="312" r:id="rId8"/>
    <p:sldId id="310" r:id="rId9"/>
    <p:sldId id="296" r:id="rId10"/>
    <p:sldId id="298" r:id="rId11"/>
    <p:sldId id="260" r:id="rId12"/>
    <p:sldId id="261" r:id="rId13"/>
    <p:sldId id="262" r:id="rId14"/>
    <p:sldId id="263" r:id="rId15"/>
    <p:sldId id="264" r:id="rId16"/>
    <p:sldId id="265" r:id="rId17"/>
    <p:sldId id="266" r:id="rId18"/>
    <p:sldId id="267" r:id="rId19"/>
    <p:sldId id="268" r:id="rId20"/>
    <p:sldId id="311" r:id="rId21"/>
    <p:sldId id="269" r:id="rId22"/>
    <p:sldId id="270" r:id="rId23"/>
    <p:sldId id="271" r:id="rId24"/>
    <p:sldId id="272" r:id="rId25"/>
    <p:sldId id="273" r:id="rId26"/>
    <p:sldId id="275" r:id="rId27"/>
    <p:sldId id="276" r:id="rId28"/>
    <p:sldId id="277" r:id="rId29"/>
    <p:sldId id="278" r:id="rId30"/>
    <p:sldId id="279" r:id="rId31"/>
    <p:sldId id="280" r:id="rId32"/>
    <p:sldId id="281" r:id="rId33"/>
    <p:sldId id="283" r:id="rId34"/>
    <p:sldId id="284" r:id="rId35"/>
    <p:sldId id="285" r:id="rId36"/>
    <p:sldId id="287" r:id="rId37"/>
    <p:sldId id="289" r:id="rId38"/>
    <p:sldId id="288" r:id="rId39"/>
    <p:sldId id="290" r:id="rId40"/>
    <p:sldId id="291" r:id="rId41"/>
    <p:sldId id="292" r:id="rId42"/>
    <p:sldId id="304" r:id="rId43"/>
    <p:sldId id="293" r:id="rId44"/>
    <p:sldId id="295" r:id="rId45"/>
    <p:sldId id="299" r:id="rId46"/>
    <p:sldId id="305" r:id="rId47"/>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h7OC5J4syBMAqDR+Xlj1KWzHFu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51043D-03D4-4293-A601-409794475FE7}">
  <a:tblStyle styleId="{C951043D-03D4-4293-A601-409794475FE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F4"/>
          </a:solidFill>
        </a:fill>
      </a:tcStyle>
    </a:wholeTbl>
    <a:band1H>
      <a:tcTxStyle/>
      <a:tcStyle>
        <a:tcBdr/>
        <a:fill>
          <a:solidFill>
            <a:srgbClr val="CAD2E9"/>
          </a:solidFill>
        </a:fill>
      </a:tcStyle>
    </a:band1H>
    <a:band2H>
      <a:tcTxStyle/>
      <a:tcStyle>
        <a:tcBdr/>
      </a:tcStyle>
    </a:band2H>
    <a:band1V>
      <a:tcTxStyle/>
      <a:tcStyle>
        <a:tcBdr/>
        <a:fill>
          <a:solidFill>
            <a:srgbClr val="CAD2E9"/>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61" autoAdjust="0"/>
  </p:normalViewPr>
  <p:slideViewPr>
    <p:cSldViewPr snapToGrid="0">
      <p:cViewPr varScale="1">
        <p:scale>
          <a:sx n="69" d="100"/>
          <a:sy n="69" d="100"/>
        </p:scale>
        <p:origin x="11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9713" y="323850"/>
            <a:ext cx="6540500"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05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1986280" y="8829967"/>
            <a:ext cx="3037840" cy="466433"/>
          </a:xfrm>
          <a:prstGeom prst="rect">
            <a:avLst/>
          </a:prstGeom>
          <a:noFill/>
          <a:ln>
            <a:noFill/>
          </a:ln>
        </p:spPr>
        <p:txBody>
          <a:bodyPr spcFirstLastPara="1" wrap="square" lIns="93162" tIns="46568" rIns="93162" bIns="46568" anchor="b" anchorCtr="0">
            <a:noAutofit/>
          </a:bodyPr>
          <a:lstStyle/>
          <a:p>
            <a:pPr algn="ctr"/>
            <a:fld id="{00000000-1234-1234-1234-123412341234}" type="slidenum">
              <a:rPr lang="en-US" sz="1200" smtClean="0">
                <a:solidFill>
                  <a:schemeClr val="dk1"/>
                </a:solidFill>
                <a:latin typeface="Calibri"/>
                <a:ea typeface="Calibri"/>
                <a:cs typeface="Calibri"/>
                <a:sym typeface="Calibri"/>
              </a:rPr>
              <a:pPr algn="ct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notes"/>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p>
            <a:pPr marL="0" inden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txBox="1">
            <a:spLocks noGrp="1"/>
          </p:cNvSpPr>
          <p:nvPr>
            <p:ph type="body" idx="1"/>
          </p:nvPr>
        </p:nvSpPr>
        <p:spPr>
          <a:xfrm>
            <a:off x="222282" y="4126694"/>
            <a:ext cx="6575971" cy="4703272"/>
          </a:xfrm>
          <a:prstGeom prst="rect">
            <a:avLst/>
          </a:prstGeom>
        </p:spPr>
        <p:txBody>
          <a:bodyPr spcFirstLastPara="1" wrap="square" lIns="93162" tIns="46568" rIns="93162" bIns="46568" anchor="t" anchorCtr="0">
            <a:noAutofit/>
          </a:bodyPr>
          <a:lstStyle/>
          <a:p>
            <a:pPr marL="0" indent="0"/>
            <a:endParaRPr/>
          </a:p>
        </p:txBody>
      </p:sp>
      <p:sp>
        <p:nvSpPr>
          <p:cNvPr id="229" name="Google Shape;229;p1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222282" y="4126694"/>
            <a:ext cx="6575971" cy="4703272"/>
          </a:xfrm>
          <a:prstGeom prst="rect">
            <a:avLst/>
          </a:prstGeom>
        </p:spPr>
        <p:txBody>
          <a:bodyPr spcFirstLastPara="1" wrap="square" lIns="93162" tIns="46568" rIns="93162" bIns="46568" anchor="t" anchorCtr="0">
            <a:noAutofit/>
          </a:bodyPr>
          <a:lstStyle/>
          <a:p>
            <a:pPr marL="0" indent="0"/>
            <a:endParaRPr/>
          </a:p>
        </p:txBody>
      </p:sp>
      <p:sp>
        <p:nvSpPr>
          <p:cNvPr id="235" name="Google Shape;235;p12: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3:notes"/>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p>
            <a:pPr marL="0" indent="0"/>
            <a:r>
              <a:rPr lang="en-US"/>
              <a:t>Spreadsheet “Primer_MasterMix Calculations”; Info also in aliquoting guide.</a:t>
            </a:r>
            <a:endParaRPr/>
          </a:p>
        </p:txBody>
      </p:sp>
      <p:sp>
        <p:nvSpPr>
          <p:cNvPr id="242" name="Google Shape;242;p13:notes"/>
          <p:cNvSpPr txBox="1">
            <a:spLocks noGrp="1"/>
          </p:cNvSpPr>
          <p:nvPr>
            <p:ph type="sldNum" idx="12"/>
          </p:nvPr>
        </p:nvSpPr>
        <p:spPr>
          <a:xfrm>
            <a:off x="1986280" y="8829967"/>
            <a:ext cx="3037840" cy="466433"/>
          </a:xfrm>
          <a:prstGeom prst="rect">
            <a:avLst/>
          </a:prstGeom>
          <a:noFill/>
          <a:ln>
            <a:noFill/>
          </a:ln>
        </p:spPr>
        <p:txBody>
          <a:bodyPr spcFirstLastPara="1" wrap="square" lIns="93162" tIns="46568" rIns="93162" bIns="46568" anchor="b" anchorCtr="0">
            <a:noAutofit/>
          </a:bodyPr>
          <a:lstStyle/>
          <a:p>
            <a:pPr algn="ctr"/>
            <a:fld id="{00000000-1234-1234-1234-123412341234}" type="slidenum">
              <a:rPr lang="en-US"/>
              <a:pPr algn="ctr"/>
              <a:t>17</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4:notes"/>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p>
            <a:pPr marL="0" indent="0"/>
            <a:r>
              <a:rPr lang="en-US"/>
              <a:t>FOR REVIEW:</a:t>
            </a:r>
            <a:endParaRPr/>
          </a:p>
          <a:p>
            <a:pPr marL="0" indent="0"/>
            <a:r>
              <a:rPr lang="en-US" b="1"/>
              <a:t>Molecular Cell Biology. 4th edition.</a:t>
            </a:r>
            <a:endParaRPr/>
          </a:p>
          <a:p>
            <a:pPr marL="0" indent="0"/>
            <a:r>
              <a:rPr lang="en-US" b="1"/>
              <a:t>Section 7.1DNA Cloning with Plasmid Vectors</a:t>
            </a:r>
            <a:endParaRPr/>
          </a:p>
          <a:p>
            <a:pPr marL="0" indent="0"/>
            <a:r>
              <a:rPr lang="en-US"/>
              <a:t>http://www.ncbi.nlm.nih.gov/books/NBK21498/#A1583</a:t>
            </a:r>
            <a:endParaRPr/>
          </a:p>
          <a:p>
            <a:pPr marL="0" indent="0"/>
            <a:endParaRPr/>
          </a:p>
        </p:txBody>
      </p:sp>
      <p:sp>
        <p:nvSpPr>
          <p:cNvPr id="249" name="Google Shape;249;p14:notes"/>
          <p:cNvSpPr txBox="1">
            <a:spLocks noGrp="1"/>
          </p:cNvSpPr>
          <p:nvPr>
            <p:ph type="sldNum" idx="12"/>
          </p:nvPr>
        </p:nvSpPr>
        <p:spPr>
          <a:xfrm>
            <a:off x="1986280" y="8829967"/>
            <a:ext cx="3037840" cy="466433"/>
          </a:xfrm>
          <a:prstGeom prst="rect">
            <a:avLst/>
          </a:prstGeom>
          <a:noFill/>
          <a:ln>
            <a:noFill/>
          </a:ln>
        </p:spPr>
        <p:txBody>
          <a:bodyPr spcFirstLastPara="1" wrap="square" lIns="93162" tIns="46568" rIns="93162" bIns="46568" anchor="b" anchorCtr="0">
            <a:noAutofit/>
          </a:bodyPr>
          <a:lstStyle/>
          <a:p>
            <a:pPr algn="ctr"/>
            <a:fld id="{00000000-1234-1234-1234-123412341234}" type="slidenum">
              <a:rPr lang="en-US"/>
              <a:pPr algn="ctr"/>
              <a:t>19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txBox="1">
            <a:spLocks noGrp="1"/>
          </p:cNvSpPr>
          <p:nvPr>
            <p:ph type="body" idx="1"/>
          </p:nvPr>
        </p:nvSpPr>
        <p:spPr>
          <a:xfrm>
            <a:off x="222282" y="4126694"/>
            <a:ext cx="6575971" cy="4703272"/>
          </a:xfrm>
          <a:prstGeom prst="rect">
            <a:avLst/>
          </a:prstGeom>
        </p:spPr>
        <p:txBody>
          <a:bodyPr spcFirstLastPara="1" wrap="square" lIns="93162" tIns="46568" rIns="93162" bIns="46568" anchor="t" anchorCtr="0">
            <a:noAutofit/>
          </a:bodyPr>
          <a:lstStyle/>
          <a:p>
            <a:pPr marL="0" indent="0"/>
            <a:endParaRPr/>
          </a:p>
        </p:txBody>
      </p:sp>
      <p:sp>
        <p:nvSpPr>
          <p:cNvPr id="257" name="Google Shape;257;p1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222282" y="4126694"/>
            <a:ext cx="6575971" cy="4703272"/>
          </a:xfrm>
          <a:prstGeom prst="rect">
            <a:avLst/>
          </a:prstGeom>
        </p:spPr>
        <p:txBody>
          <a:bodyPr spcFirstLastPara="1" wrap="square" lIns="93162" tIns="46568" rIns="93162" bIns="46568" anchor="t" anchorCtr="0">
            <a:noAutofit/>
          </a:bodyPr>
          <a:lstStyle/>
          <a:p>
            <a:pPr marL="0" indent="0"/>
            <a:endParaRPr/>
          </a:p>
        </p:txBody>
      </p:sp>
      <p:sp>
        <p:nvSpPr>
          <p:cNvPr id="263" name="Google Shape;263;p1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p>
            <a:pPr marL="0" indent="0"/>
            <a:endParaRPr/>
          </a:p>
        </p:txBody>
      </p:sp>
      <p:sp>
        <p:nvSpPr>
          <p:cNvPr id="278" name="Google Shape;278;p17:notes"/>
          <p:cNvSpPr txBox="1">
            <a:spLocks noGrp="1"/>
          </p:cNvSpPr>
          <p:nvPr>
            <p:ph type="sldNum" idx="12"/>
          </p:nvPr>
        </p:nvSpPr>
        <p:spPr>
          <a:xfrm>
            <a:off x="1986280" y="8829967"/>
            <a:ext cx="3037840" cy="466433"/>
          </a:xfrm>
          <a:prstGeom prst="rect">
            <a:avLst/>
          </a:prstGeom>
          <a:noFill/>
          <a:ln>
            <a:noFill/>
          </a:ln>
        </p:spPr>
        <p:txBody>
          <a:bodyPr spcFirstLastPara="1" wrap="square" lIns="93162" tIns="46568" rIns="93162" bIns="46568" anchor="b" anchorCtr="0">
            <a:noAutofit/>
          </a:bodyPr>
          <a:lstStyle/>
          <a:p>
            <a:pPr algn="ctr"/>
            <a:fld id="{00000000-1234-1234-1234-123412341234}" type="slidenum">
              <a:rPr lang="en-US"/>
              <a:pPr algn="ctr"/>
              <a:t>22</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txBox="1">
            <a:spLocks noGrp="1"/>
          </p:cNvSpPr>
          <p:nvPr>
            <p:ph type="body" idx="1"/>
          </p:nvPr>
        </p:nvSpPr>
        <p:spPr>
          <a:xfrm>
            <a:off x="222282" y="4126694"/>
            <a:ext cx="6575971" cy="4703272"/>
          </a:xfrm>
          <a:prstGeom prst="rect">
            <a:avLst/>
          </a:prstGeom>
        </p:spPr>
        <p:txBody>
          <a:bodyPr spcFirstLastPara="1" wrap="square" lIns="93162" tIns="46568" rIns="93162" bIns="46568" anchor="t" anchorCtr="0">
            <a:noAutofit/>
          </a:bodyPr>
          <a:lstStyle/>
          <a:p>
            <a:pPr marL="0" indent="0"/>
            <a:endParaRPr/>
          </a:p>
        </p:txBody>
      </p:sp>
      <p:sp>
        <p:nvSpPr>
          <p:cNvPr id="311" name="Google Shape;311;p1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0: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0:notes"/>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p>
            <a:pPr marL="0" indent="0"/>
            <a:r>
              <a:rPr lang="en-US"/>
              <a:t>Have teachers answer as students based on what they already know from this activity/reading or what they would have already learned in their class.</a:t>
            </a:r>
            <a:endParaRPr/>
          </a:p>
        </p:txBody>
      </p:sp>
      <p:sp>
        <p:nvSpPr>
          <p:cNvPr id="324" name="Google Shape;324;p20:notes"/>
          <p:cNvSpPr txBox="1">
            <a:spLocks noGrp="1"/>
          </p:cNvSpPr>
          <p:nvPr>
            <p:ph type="sldNum" idx="12"/>
          </p:nvPr>
        </p:nvSpPr>
        <p:spPr>
          <a:xfrm>
            <a:off x="1986280" y="8829967"/>
            <a:ext cx="3037840" cy="466433"/>
          </a:xfrm>
          <a:prstGeom prst="rect">
            <a:avLst/>
          </a:prstGeom>
          <a:noFill/>
          <a:ln>
            <a:noFill/>
          </a:ln>
        </p:spPr>
        <p:txBody>
          <a:bodyPr spcFirstLastPara="1" wrap="square" lIns="93162" tIns="46568" rIns="93162" bIns="46568" anchor="b" anchorCtr="0">
            <a:noAutofit/>
          </a:bodyPr>
          <a:lstStyle/>
          <a:p>
            <a:pPr algn="ctr"/>
            <a:fld id="{00000000-1234-1234-1234-123412341234}" type="slidenum">
              <a:rPr lang="en-US"/>
              <a:pPr algn="ctr"/>
              <a:t>24</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1:notes"/>
          <p:cNvSpPr txBox="1">
            <a:spLocks noGrp="1"/>
          </p:cNvSpPr>
          <p:nvPr>
            <p:ph type="body" idx="1"/>
          </p:nvPr>
        </p:nvSpPr>
        <p:spPr>
          <a:xfrm>
            <a:off x="222282" y="4126694"/>
            <a:ext cx="6575971" cy="4703272"/>
          </a:xfrm>
          <a:prstGeom prst="rect">
            <a:avLst/>
          </a:prstGeom>
        </p:spPr>
        <p:txBody>
          <a:bodyPr spcFirstLastPara="1" wrap="square" lIns="93162" tIns="46568" rIns="93162" bIns="46568" anchor="t" anchorCtr="0">
            <a:noAutofit/>
          </a:bodyPr>
          <a:lstStyle/>
          <a:p>
            <a:pPr marL="0" indent="0"/>
            <a:endParaRPr/>
          </a:p>
        </p:txBody>
      </p:sp>
      <p:sp>
        <p:nvSpPr>
          <p:cNvPr id="330" name="Google Shape;330;p2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1: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41:notes"/>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p>
            <a:pPr marL="0" indent="0"/>
            <a:endParaRPr/>
          </a:p>
        </p:txBody>
      </p:sp>
    </p:spTree>
    <p:extLst>
      <p:ext uri="{BB962C8B-B14F-4D97-AF65-F5344CB8AC3E}">
        <p14:creationId xmlns:p14="http://schemas.microsoft.com/office/powerpoint/2010/main" val="4087716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2: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2:notes"/>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p>
            <a:pPr marL="0" indent="0"/>
            <a:r>
              <a:rPr lang="en-US"/>
              <a:t>Diagram in SB pg E-3</a:t>
            </a:r>
            <a:endParaRPr/>
          </a:p>
        </p:txBody>
      </p:sp>
      <p:sp>
        <p:nvSpPr>
          <p:cNvPr id="337" name="Google Shape;337;p22:notes"/>
          <p:cNvSpPr txBox="1">
            <a:spLocks noGrp="1"/>
          </p:cNvSpPr>
          <p:nvPr>
            <p:ph type="sldNum" idx="12"/>
          </p:nvPr>
        </p:nvSpPr>
        <p:spPr>
          <a:xfrm>
            <a:off x="1986280" y="8829967"/>
            <a:ext cx="3037840" cy="466433"/>
          </a:xfrm>
          <a:prstGeom prst="rect">
            <a:avLst/>
          </a:prstGeom>
          <a:noFill/>
          <a:ln>
            <a:noFill/>
          </a:ln>
        </p:spPr>
        <p:txBody>
          <a:bodyPr spcFirstLastPara="1" wrap="square" lIns="93162" tIns="46568" rIns="93162" bIns="46568" anchor="b" anchorCtr="0">
            <a:noAutofit/>
          </a:bodyPr>
          <a:lstStyle/>
          <a:p>
            <a:pPr algn="ctr"/>
            <a:fld id="{00000000-1234-1234-1234-123412341234}" type="slidenum">
              <a:rPr lang="en-US"/>
              <a:pPr algn="ctr"/>
              <a:t>26</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3: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3:notes"/>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a:t>Diagram in SB pg E-3</a:t>
            </a:r>
            <a:endParaRPr/>
          </a:p>
          <a:p>
            <a:pPr marL="0" indent="0"/>
            <a:endParaRPr/>
          </a:p>
        </p:txBody>
      </p:sp>
      <p:sp>
        <p:nvSpPr>
          <p:cNvPr id="347" name="Google Shape;347;p23:notes"/>
          <p:cNvSpPr txBox="1">
            <a:spLocks noGrp="1"/>
          </p:cNvSpPr>
          <p:nvPr>
            <p:ph type="sldNum" idx="12"/>
          </p:nvPr>
        </p:nvSpPr>
        <p:spPr>
          <a:xfrm>
            <a:off x="1986280" y="8829967"/>
            <a:ext cx="3037840" cy="466433"/>
          </a:xfrm>
          <a:prstGeom prst="rect">
            <a:avLst/>
          </a:prstGeom>
          <a:noFill/>
          <a:ln>
            <a:noFill/>
          </a:ln>
        </p:spPr>
        <p:txBody>
          <a:bodyPr spcFirstLastPara="1" wrap="square" lIns="93162" tIns="46568" rIns="93162" bIns="46568" anchor="b" anchorCtr="0">
            <a:noAutofit/>
          </a:bodyPr>
          <a:lstStyle/>
          <a:p>
            <a:pPr algn="ctr"/>
            <a:fld id="{00000000-1234-1234-1234-123412341234}" type="slidenum">
              <a:rPr lang="en-US"/>
              <a:pPr algn="ctr"/>
              <a:t>27</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4:notes"/>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a:t>Diagram in SB pg E-3</a:t>
            </a:r>
            <a:endParaRPr/>
          </a:p>
          <a:p>
            <a:pPr marL="0" indent="0"/>
            <a:endParaRPr/>
          </a:p>
        </p:txBody>
      </p:sp>
      <p:sp>
        <p:nvSpPr>
          <p:cNvPr id="355" name="Google Shape;355;p24:notes"/>
          <p:cNvSpPr txBox="1">
            <a:spLocks noGrp="1"/>
          </p:cNvSpPr>
          <p:nvPr>
            <p:ph type="sldNum" idx="12"/>
          </p:nvPr>
        </p:nvSpPr>
        <p:spPr>
          <a:xfrm>
            <a:off x="1986280" y="8829967"/>
            <a:ext cx="3037840" cy="466433"/>
          </a:xfrm>
          <a:prstGeom prst="rect">
            <a:avLst/>
          </a:prstGeom>
          <a:noFill/>
          <a:ln>
            <a:noFill/>
          </a:ln>
        </p:spPr>
        <p:txBody>
          <a:bodyPr spcFirstLastPara="1" wrap="square" lIns="93162" tIns="46568" rIns="93162" bIns="46568" anchor="b" anchorCtr="0">
            <a:noAutofit/>
          </a:bodyPr>
          <a:lstStyle/>
          <a:p>
            <a:pPr algn="ctr"/>
            <a:fld id="{00000000-1234-1234-1234-123412341234}" type="slidenum">
              <a:rPr lang="en-US"/>
              <a:pPr algn="ctr"/>
              <a:t>28</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5:notes"/>
          <p:cNvSpPr txBox="1">
            <a:spLocks noGrp="1"/>
          </p:cNvSpPr>
          <p:nvPr>
            <p:ph type="body" idx="1"/>
          </p:nvPr>
        </p:nvSpPr>
        <p:spPr>
          <a:xfrm>
            <a:off x="222282" y="4126694"/>
            <a:ext cx="6575971" cy="4703272"/>
          </a:xfrm>
          <a:prstGeom prst="rect">
            <a:avLst/>
          </a:prstGeom>
        </p:spPr>
        <p:txBody>
          <a:bodyPr spcFirstLastPara="1" wrap="square" lIns="93162" tIns="46568" rIns="93162" bIns="46568" anchor="t" anchorCtr="0">
            <a:noAutofit/>
          </a:bodyPr>
          <a:lstStyle/>
          <a:p>
            <a:pPr marL="0" indent="0"/>
            <a:endParaRPr/>
          </a:p>
        </p:txBody>
      </p:sp>
      <p:sp>
        <p:nvSpPr>
          <p:cNvPr id="362" name="Google Shape;362;p2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6:notes"/>
          <p:cNvSpPr txBox="1">
            <a:spLocks noGrp="1"/>
          </p:cNvSpPr>
          <p:nvPr>
            <p:ph type="body" idx="1"/>
          </p:nvPr>
        </p:nvSpPr>
        <p:spPr>
          <a:xfrm>
            <a:off x="222282" y="4126694"/>
            <a:ext cx="6575971" cy="4703272"/>
          </a:xfrm>
          <a:prstGeom prst="rect">
            <a:avLst/>
          </a:prstGeom>
        </p:spPr>
        <p:txBody>
          <a:bodyPr spcFirstLastPara="1" wrap="square" lIns="93162" tIns="46568" rIns="93162" bIns="46568" anchor="t" anchorCtr="0">
            <a:noAutofit/>
          </a:bodyPr>
          <a:lstStyle/>
          <a:p>
            <a:pPr marL="0" indent="0"/>
            <a:endParaRPr/>
          </a:p>
        </p:txBody>
      </p:sp>
      <p:sp>
        <p:nvSpPr>
          <p:cNvPr id="368" name="Google Shape;368;p2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8:notes"/>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p>
            <a:pPr marL="0" indent="0"/>
            <a:r>
              <a:rPr lang="en-US"/>
              <a:t>At the end of the third cycle you get two copies of the double stranded specific sequence of interest at the desired length (copies come in even numbers, never just one)</a:t>
            </a:r>
            <a:endParaRPr/>
          </a:p>
        </p:txBody>
      </p:sp>
      <p:sp>
        <p:nvSpPr>
          <p:cNvPr id="406" name="Google Shape;406;p28:notes"/>
          <p:cNvSpPr txBox="1">
            <a:spLocks noGrp="1"/>
          </p:cNvSpPr>
          <p:nvPr>
            <p:ph type="sldNum" idx="12"/>
          </p:nvPr>
        </p:nvSpPr>
        <p:spPr>
          <a:xfrm>
            <a:off x="1986280" y="8829967"/>
            <a:ext cx="3037840" cy="466433"/>
          </a:xfrm>
          <a:prstGeom prst="rect">
            <a:avLst/>
          </a:prstGeom>
          <a:noFill/>
          <a:ln>
            <a:noFill/>
          </a:ln>
        </p:spPr>
        <p:txBody>
          <a:bodyPr spcFirstLastPara="1" wrap="square" lIns="93162" tIns="46568" rIns="93162" bIns="46568" anchor="b" anchorCtr="0">
            <a:noAutofit/>
          </a:bodyPr>
          <a:lstStyle/>
          <a:p>
            <a:pPr algn="ctr"/>
            <a:fld id="{00000000-1234-1234-1234-123412341234}" type="slidenum">
              <a:rPr lang="en-US"/>
              <a:pPr algn="ctr"/>
              <a:t>31</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9: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29:notes"/>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p>
            <a:pPr marL="0" indent="0"/>
            <a:endParaRPr/>
          </a:p>
        </p:txBody>
      </p:sp>
      <p:sp>
        <p:nvSpPr>
          <p:cNvPr id="438" name="Google Shape;438;p29:notes"/>
          <p:cNvSpPr txBox="1">
            <a:spLocks noGrp="1"/>
          </p:cNvSpPr>
          <p:nvPr>
            <p:ph type="sldNum" idx="12"/>
          </p:nvPr>
        </p:nvSpPr>
        <p:spPr>
          <a:xfrm>
            <a:off x="1986280" y="8829967"/>
            <a:ext cx="3037840" cy="466433"/>
          </a:xfrm>
          <a:prstGeom prst="rect">
            <a:avLst/>
          </a:prstGeom>
          <a:noFill/>
          <a:ln>
            <a:noFill/>
          </a:ln>
        </p:spPr>
        <p:txBody>
          <a:bodyPr spcFirstLastPara="1" wrap="square" lIns="93162" tIns="46568" rIns="93162" bIns="46568" anchor="b" anchorCtr="0">
            <a:noAutofit/>
          </a:bodyPr>
          <a:lstStyle/>
          <a:p>
            <a:pPr algn="ctr"/>
            <a:fld id="{00000000-1234-1234-1234-123412341234}" type="slidenum">
              <a:rPr lang="en-US"/>
              <a:pPr algn="ctr"/>
              <a:t>32</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0:notes"/>
          <p:cNvSpPr txBox="1">
            <a:spLocks noGrp="1"/>
          </p:cNvSpPr>
          <p:nvPr>
            <p:ph type="body" idx="1"/>
          </p:nvPr>
        </p:nvSpPr>
        <p:spPr>
          <a:xfrm>
            <a:off x="222282" y="4126694"/>
            <a:ext cx="6575971" cy="4703272"/>
          </a:xfrm>
          <a:prstGeom prst="rect">
            <a:avLst/>
          </a:prstGeom>
        </p:spPr>
        <p:txBody>
          <a:bodyPr spcFirstLastPara="1" wrap="square" lIns="93162" tIns="46568" rIns="93162" bIns="46568" anchor="t" anchorCtr="0">
            <a:noAutofit/>
          </a:bodyPr>
          <a:lstStyle/>
          <a:p>
            <a:pPr marL="0" indent="0"/>
            <a:endParaRPr/>
          </a:p>
        </p:txBody>
      </p:sp>
      <p:sp>
        <p:nvSpPr>
          <p:cNvPr id="445" name="Google Shape;445;p30: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2: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32:notes"/>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p>
            <a:pPr marL="0" indent="0"/>
            <a:r>
              <a:rPr lang="en-US"/>
              <a:t>Sample diagram/gel from SB pg E-5. NOT predicted results for our gels! Lane 5: Degenerate primers cause spurious amplification (best biotech phrase ever!).</a:t>
            </a:r>
            <a:endParaRPr/>
          </a:p>
        </p:txBody>
      </p:sp>
      <p:sp>
        <p:nvSpPr>
          <p:cNvPr id="459" name="Google Shape;459;p32:notes"/>
          <p:cNvSpPr txBox="1">
            <a:spLocks noGrp="1"/>
          </p:cNvSpPr>
          <p:nvPr>
            <p:ph type="sldNum" idx="12"/>
          </p:nvPr>
        </p:nvSpPr>
        <p:spPr>
          <a:xfrm>
            <a:off x="1986280" y="8829967"/>
            <a:ext cx="3037840" cy="466433"/>
          </a:xfrm>
          <a:prstGeom prst="rect">
            <a:avLst/>
          </a:prstGeom>
          <a:noFill/>
          <a:ln>
            <a:noFill/>
          </a:ln>
        </p:spPr>
        <p:txBody>
          <a:bodyPr spcFirstLastPara="1" wrap="square" lIns="93162" tIns="46568" rIns="93162" bIns="46568" anchor="b" anchorCtr="0">
            <a:noAutofit/>
          </a:bodyPr>
          <a:lstStyle/>
          <a:p>
            <a:pPr algn="ctr"/>
            <a:fld id="{00000000-1234-1234-1234-123412341234}" type="slidenum">
              <a:rPr lang="en-US"/>
              <a:pPr algn="ctr"/>
              <a:t>34</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4: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34:notes"/>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p>
            <a:pPr marL="0" indent="0"/>
            <a:r>
              <a:rPr lang="en-US"/>
              <a:t>FOR REVIEW:</a:t>
            </a:r>
            <a:endParaRPr/>
          </a:p>
          <a:p>
            <a:pPr marL="0" indent="0"/>
            <a:r>
              <a:rPr lang="en-US" b="1"/>
              <a:t>Molecular Cell Biology. 4th edition.</a:t>
            </a:r>
            <a:endParaRPr/>
          </a:p>
          <a:p>
            <a:pPr marL="0" indent="0"/>
            <a:r>
              <a:rPr lang="en-US" b="1"/>
              <a:t>Section 7.1DNA Cloning with Plasmid Vectors</a:t>
            </a:r>
            <a:endParaRPr/>
          </a:p>
          <a:p>
            <a:pPr marL="0" indent="0"/>
            <a:r>
              <a:rPr lang="en-US"/>
              <a:t>http://www.ncbi.nlm.nih.gov/books/NBK21498/#A1583</a:t>
            </a:r>
            <a:endParaRPr/>
          </a:p>
          <a:p>
            <a:pPr marL="0" indent="0"/>
            <a:endParaRPr/>
          </a:p>
        </p:txBody>
      </p:sp>
      <p:sp>
        <p:nvSpPr>
          <p:cNvPr id="479" name="Google Shape;479;p34:notes"/>
          <p:cNvSpPr txBox="1">
            <a:spLocks noGrp="1"/>
          </p:cNvSpPr>
          <p:nvPr>
            <p:ph type="sldNum" idx="12"/>
          </p:nvPr>
        </p:nvSpPr>
        <p:spPr>
          <a:xfrm>
            <a:off x="1986280" y="8829967"/>
            <a:ext cx="3037840" cy="466433"/>
          </a:xfrm>
          <a:prstGeom prst="rect">
            <a:avLst/>
          </a:prstGeom>
          <a:noFill/>
          <a:ln>
            <a:noFill/>
          </a:ln>
        </p:spPr>
        <p:txBody>
          <a:bodyPr spcFirstLastPara="1" wrap="square" lIns="93162" tIns="46568" rIns="93162" bIns="46568" anchor="b" anchorCtr="0">
            <a:noAutofit/>
          </a:bodyPr>
          <a:lstStyle/>
          <a:p>
            <a:pPr algn="ctr"/>
            <a:fld id="{00000000-1234-1234-1234-123412341234}" type="slidenum">
              <a:rPr lang="en-US"/>
              <a:pPr algn="ctr"/>
              <a:t>35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ctr"/>
            <a:fld id="{00000000-1234-1234-1234-123412341234}" type="slidenum">
              <a:rPr lang="en-US" sz="1200">
                <a:solidFill>
                  <a:schemeClr val="dk1"/>
                </a:solidFill>
                <a:latin typeface="Calibri"/>
                <a:ea typeface="Calibri"/>
                <a:cs typeface="Calibri"/>
                <a:sym typeface="Calibri"/>
              </a:rPr>
              <a:pPr algn="ct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3852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3:notes"/>
          <p:cNvSpPr txBox="1">
            <a:spLocks noGrp="1"/>
          </p:cNvSpPr>
          <p:nvPr>
            <p:ph type="body" idx="1"/>
          </p:nvPr>
        </p:nvSpPr>
        <p:spPr>
          <a:xfrm>
            <a:off x="222282" y="4126694"/>
            <a:ext cx="6575971" cy="4703272"/>
          </a:xfrm>
          <a:prstGeom prst="rect">
            <a:avLst/>
          </a:prstGeom>
        </p:spPr>
        <p:txBody>
          <a:bodyPr spcFirstLastPara="1" wrap="square" lIns="93162" tIns="46568" rIns="93162" bIns="46568" anchor="t" anchorCtr="0">
            <a:noAutofit/>
          </a:bodyPr>
          <a:lstStyle/>
          <a:p>
            <a:pPr marL="0" indent="0"/>
            <a:endParaRPr/>
          </a:p>
        </p:txBody>
      </p:sp>
      <p:sp>
        <p:nvSpPr>
          <p:cNvPr id="468" name="Google Shape;468;p33: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35:notes"/>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p>
            <a:pPr marL="0" indent="0"/>
            <a:r>
              <a:rPr lang="en-US"/>
              <a:t>Sample diagram/gel from SB pg E-5. NOT predicted results for our gels!</a:t>
            </a:r>
            <a:endParaRPr/>
          </a:p>
        </p:txBody>
      </p:sp>
      <p:sp>
        <p:nvSpPr>
          <p:cNvPr id="488" name="Google Shape;488;p35:notes"/>
          <p:cNvSpPr txBox="1">
            <a:spLocks noGrp="1"/>
          </p:cNvSpPr>
          <p:nvPr>
            <p:ph type="sldNum" idx="12"/>
          </p:nvPr>
        </p:nvSpPr>
        <p:spPr>
          <a:xfrm>
            <a:off x="1986280" y="8829967"/>
            <a:ext cx="3037840" cy="466433"/>
          </a:xfrm>
          <a:prstGeom prst="rect">
            <a:avLst/>
          </a:prstGeom>
          <a:noFill/>
          <a:ln>
            <a:noFill/>
          </a:ln>
        </p:spPr>
        <p:txBody>
          <a:bodyPr spcFirstLastPara="1" wrap="square" lIns="93162" tIns="46568" rIns="93162" bIns="46568" anchor="b" anchorCtr="0">
            <a:noAutofit/>
          </a:bodyPr>
          <a:lstStyle/>
          <a:p>
            <a:pPr algn="ctr"/>
            <a:fld id="{00000000-1234-1234-1234-123412341234}" type="slidenum">
              <a:rPr lang="en-US"/>
              <a:pPr algn="ctr"/>
              <a:t>37</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36:notes"/>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p>
            <a:pPr marL="0" indent="0"/>
            <a:r>
              <a:rPr lang="en-US"/>
              <a:t>In this gel the third (middle) lane does not have a band where there should be for the white colony. Possibly due to plucking a satellite colony, or because the reaction didn’t work (for any number of reasons). All four reaction lanes show primer dimers at the bottom. Middle lane shows two bands of dimers, possibly because without the larger DNA fragment from the white colony the reaction was able to make a much higher concentration of primer dimers.</a:t>
            </a:r>
            <a:endParaRPr/>
          </a:p>
        </p:txBody>
      </p:sp>
      <p:sp>
        <p:nvSpPr>
          <p:cNvPr id="498" name="Google Shape;498;p36:notes"/>
          <p:cNvSpPr txBox="1">
            <a:spLocks noGrp="1"/>
          </p:cNvSpPr>
          <p:nvPr>
            <p:ph type="sldNum" idx="12"/>
          </p:nvPr>
        </p:nvSpPr>
        <p:spPr>
          <a:xfrm>
            <a:off x="1986280" y="8829967"/>
            <a:ext cx="3037840" cy="466433"/>
          </a:xfrm>
          <a:prstGeom prst="rect">
            <a:avLst/>
          </a:prstGeom>
          <a:noFill/>
          <a:ln>
            <a:noFill/>
          </a:ln>
        </p:spPr>
        <p:txBody>
          <a:bodyPr spcFirstLastPara="1" wrap="square" lIns="93162" tIns="46568" rIns="93162" bIns="46568" anchor="b" anchorCtr="0">
            <a:noAutofit/>
          </a:bodyPr>
          <a:lstStyle/>
          <a:p>
            <a:pPr algn="ctr"/>
            <a:fld id="{00000000-1234-1234-1234-123412341234}" type="slidenum">
              <a:rPr lang="en-US"/>
              <a:pPr algn="ctr"/>
              <a:t>38</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7:notes"/>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p>
            <a:pPr marL="0" indent="0"/>
            <a:r>
              <a:rPr lang="en-US"/>
              <a:t>In this gel the third (middle) lane does not have a band where there should be for the white colony. Possibly due to plucking a satellite colony, or because the reaction didn’t work (for any number of reasons). All four reaction lanes show primer dimers at the bottom. Middle lane shows two bands of dimers, possibly because without the larger DNA fragment from the white colony the reaction was able to make a much higher concentration of primer dimers.</a:t>
            </a:r>
            <a:endParaRPr/>
          </a:p>
        </p:txBody>
      </p:sp>
      <p:sp>
        <p:nvSpPr>
          <p:cNvPr id="506" name="Google Shape;506;p37:notes"/>
          <p:cNvSpPr txBox="1">
            <a:spLocks noGrp="1"/>
          </p:cNvSpPr>
          <p:nvPr>
            <p:ph type="sldNum" idx="12"/>
          </p:nvPr>
        </p:nvSpPr>
        <p:spPr>
          <a:xfrm>
            <a:off x="1986280" y="8829967"/>
            <a:ext cx="3037840" cy="466433"/>
          </a:xfrm>
          <a:prstGeom prst="rect">
            <a:avLst/>
          </a:prstGeom>
          <a:noFill/>
          <a:ln>
            <a:noFill/>
          </a:ln>
        </p:spPr>
        <p:txBody>
          <a:bodyPr spcFirstLastPara="1" wrap="square" lIns="93162" tIns="46568" rIns="93162" bIns="46568" anchor="b" anchorCtr="0">
            <a:noAutofit/>
          </a:bodyPr>
          <a:lstStyle/>
          <a:p>
            <a:pPr algn="ctr"/>
            <a:fld id="{00000000-1234-1234-1234-123412341234}" type="slidenum">
              <a:rPr lang="en-US"/>
              <a:pPr algn="ctr"/>
              <a:t>39</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22263"/>
            <a:ext cx="6540500" cy="3679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ctr"/>
            <a:fld id="{00000000-1234-1234-1234-123412341234}" type="slidenum">
              <a:rPr lang="en-US" sz="1200">
                <a:solidFill>
                  <a:schemeClr val="dk1"/>
                </a:solidFill>
                <a:latin typeface="Calibri"/>
                <a:ea typeface="Calibri"/>
                <a:cs typeface="Calibri"/>
                <a:sym typeface="Calibri"/>
              </a:rPr>
              <a:pPr algn="ct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19126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8:notes"/>
          <p:cNvSpPr txBox="1">
            <a:spLocks noGrp="1"/>
          </p:cNvSpPr>
          <p:nvPr>
            <p:ph type="body" idx="1"/>
          </p:nvPr>
        </p:nvSpPr>
        <p:spPr>
          <a:xfrm>
            <a:off x="222282" y="4126694"/>
            <a:ext cx="6575971" cy="4703272"/>
          </a:xfrm>
          <a:prstGeom prst="rect">
            <a:avLst/>
          </a:prstGeom>
        </p:spPr>
        <p:txBody>
          <a:bodyPr spcFirstLastPara="1" wrap="square" lIns="93162" tIns="46568" rIns="93162" bIns="46568" anchor="t" anchorCtr="0">
            <a:noAutofit/>
          </a:bodyPr>
          <a:lstStyle/>
          <a:p>
            <a:pPr marL="0" indent="0"/>
            <a:endParaRPr/>
          </a:p>
        </p:txBody>
      </p:sp>
      <p:sp>
        <p:nvSpPr>
          <p:cNvPr id="513" name="Google Shape;513;p3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0:notes"/>
          <p:cNvSpPr txBox="1">
            <a:spLocks noGrp="1"/>
          </p:cNvSpPr>
          <p:nvPr>
            <p:ph type="body" idx="1"/>
          </p:nvPr>
        </p:nvSpPr>
        <p:spPr>
          <a:xfrm>
            <a:off x="222282" y="4126694"/>
            <a:ext cx="6575971" cy="4703272"/>
          </a:xfrm>
          <a:prstGeom prst="rect">
            <a:avLst/>
          </a:prstGeom>
        </p:spPr>
        <p:txBody>
          <a:bodyPr spcFirstLastPara="1" wrap="square" lIns="93162" tIns="46568" rIns="93162" bIns="46568" anchor="t" anchorCtr="0">
            <a:noAutofit/>
          </a:bodyPr>
          <a:lstStyle/>
          <a:p>
            <a:pPr marL="0" indent="0"/>
            <a:endParaRPr/>
          </a:p>
        </p:txBody>
      </p:sp>
      <p:sp>
        <p:nvSpPr>
          <p:cNvPr id="526" name="Google Shape;526;p40: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body" idx="1"/>
          </p:nvPr>
        </p:nvSpPr>
        <p:spPr>
          <a:xfrm>
            <a:off x="222282" y="4126694"/>
            <a:ext cx="6575971" cy="4703272"/>
          </a:xfrm>
          <a:prstGeom prst="rect">
            <a:avLst/>
          </a:prstGeom>
        </p:spPr>
        <p:txBody>
          <a:bodyPr spcFirstLastPara="1" wrap="square" lIns="93162" tIns="46568" rIns="93162" bIns="46568" anchor="t" anchorCtr="0">
            <a:noAutofit/>
          </a:bodyPr>
          <a:lstStyle/>
          <a:p>
            <a:pPr marL="0" indent="0"/>
            <a:endParaRPr/>
          </a:p>
        </p:txBody>
      </p:sp>
      <p:sp>
        <p:nvSpPr>
          <p:cNvPr id="151" name="Google Shape;151;p5: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222282" y="4126694"/>
            <a:ext cx="6575971" cy="4703272"/>
          </a:xfrm>
          <a:prstGeom prst="rect">
            <a:avLst/>
          </a:prstGeom>
        </p:spPr>
        <p:txBody>
          <a:bodyPr spcFirstLastPara="1" wrap="square" lIns="93162" tIns="46568" rIns="93162" bIns="46568" anchor="t" anchorCtr="0">
            <a:noAutofit/>
          </a:bodyPr>
          <a:lstStyle/>
          <a:p>
            <a:pPr marL="0" indent="0"/>
            <a:endParaRPr/>
          </a:p>
        </p:txBody>
      </p:sp>
      <p:sp>
        <p:nvSpPr>
          <p:cNvPr id="157" name="Google Shape;157;p6: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222282" y="4126694"/>
            <a:ext cx="6575971" cy="4703272"/>
          </a:xfrm>
          <a:prstGeom prst="rect">
            <a:avLst/>
          </a:prstGeom>
        </p:spPr>
        <p:txBody>
          <a:bodyPr spcFirstLastPara="1" wrap="square" lIns="93162" tIns="46568" rIns="93162" bIns="46568" anchor="t" anchorCtr="0">
            <a:noAutofit/>
          </a:bodyPr>
          <a:lstStyle/>
          <a:p>
            <a:pPr marL="0" indent="0"/>
            <a:endParaRPr/>
          </a:p>
        </p:txBody>
      </p:sp>
      <p:sp>
        <p:nvSpPr>
          <p:cNvPr id="163" name="Google Shape;163;p7: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222282" y="4126694"/>
            <a:ext cx="6575971" cy="4703272"/>
          </a:xfrm>
          <a:prstGeom prst="rect">
            <a:avLst/>
          </a:prstGeom>
          <a:noFill/>
          <a:ln>
            <a:noFill/>
          </a:ln>
        </p:spPr>
        <p:txBody>
          <a:bodyPr spcFirstLastPara="1" wrap="square" lIns="93162" tIns="46568" rIns="93162" bIns="46568" anchor="t" anchorCtr="0">
            <a:noAutofit/>
          </a:bodyPr>
          <a:lstStyle/>
          <a:p>
            <a:pPr marL="0" inden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222282" y="4126694"/>
            <a:ext cx="6575971" cy="4703272"/>
          </a:xfrm>
          <a:prstGeom prst="rect">
            <a:avLst/>
          </a:prstGeom>
        </p:spPr>
        <p:txBody>
          <a:bodyPr spcFirstLastPara="1" wrap="square" lIns="93162" tIns="46568" rIns="93162" bIns="46568" anchor="t" anchorCtr="0">
            <a:noAutofit/>
          </a:bodyPr>
          <a:lstStyle/>
          <a:p>
            <a:pPr marL="0" indent="0"/>
            <a:endParaRPr/>
          </a:p>
        </p:txBody>
      </p:sp>
      <p:sp>
        <p:nvSpPr>
          <p:cNvPr id="186" name="Google Shape;186;p9: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222282" y="4126694"/>
            <a:ext cx="6575971" cy="4703272"/>
          </a:xfrm>
          <a:prstGeom prst="rect">
            <a:avLst/>
          </a:prstGeom>
        </p:spPr>
        <p:txBody>
          <a:bodyPr spcFirstLastPara="1" wrap="square" lIns="93162" tIns="46568" rIns="93162" bIns="46568" anchor="t" anchorCtr="0">
            <a:noAutofit/>
          </a:bodyPr>
          <a:lstStyle/>
          <a:p>
            <a:pPr marL="0" indent="0"/>
            <a:endParaRPr/>
          </a:p>
        </p:txBody>
      </p:sp>
      <p:sp>
        <p:nvSpPr>
          <p:cNvPr id="206" name="Google Shape;206;p10:notes"/>
          <p:cNvSpPr>
            <a:spLocks noGrp="1" noRot="1" noChangeAspect="1"/>
          </p:cNvSpPr>
          <p:nvPr>
            <p:ph type="sldImg" idx="2"/>
          </p:nvPr>
        </p:nvSpPr>
        <p:spPr>
          <a:xfrm>
            <a:off x="239713" y="322263"/>
            <a:ext cx="6540500" cy="3679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1"/>
        <p:cNvGrpSpPr/>
        <p:nvPr/>
      </p:nvGrpSpPr>
      <p:grpSpPr>
        <a:xfrm>
          <a:off x="0" y="0"/>
          <a:ext cx="0" cy="0"/>
          <a:chOff x="0" y="0"/>
          <a:chExt cx="0" cy="0"/>
        </a:xfrm>
      </p:grpSpPr>
      <p:pic>
        <p:nvPicPr>
          <p:cNvPr id="12" name="Google Shape;12;p44"/>
          <p:cNvPicPr preferRelativeResize="0"/>
          <p:nvPr/>
        </p:nvPicPr>
        <p:blipFill rotWithShape="1">
          <a:blip r:embed="rId2">
            <a:alphaModFix/>
          </a:blip>
          <a:srcRect/>
          <a:stretch/>
        </p:blipFill>
        <p:spPr>
          <a:xfrm>
            <a:off x="0" y="0"/>
            <a:ext cx="9144000" cy="4005072"/>
          </a:xfrm>
          <a:prstGeom prst="rect">
            <a:avLst/>
          </a:prstGeom>
          <a:noFill/>
          <a:ln>
            <a:noFill/>
          </a:ln>
        </p:spPr>
      </p:pic>
      <p:sp>
        <p:nvSpPr>
          <p:cNvPr id="13" name="Google Shape;13;p44"/>
          <p:cNvSpPr txBox="1">
            <a:spLocks noGrp="1"/>
          </p:cNvSpPr>
          <p:nvPr>
            <p:ph type="body" idx="1"/>
          </p:nvPr>
        </p:nvSpPr>
        <p:spPr>
          <a:xfrm>
            <a:off x="571501" y="4460430"/>
            <a:ext cx="7449344" cy="294856"/>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1800"/>
              <a:buNone/>
              <a:defRPr sz="2000" b="0"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4" name="Google Shape;14;p44"/>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600"/>
              </a:spcBef>
              <a:spcAft>
                <a:spcPts val="0"/>
              </a:spcAft>
              <a:buSzPts val="2160"/>
              <a:buNone/>
              <a:defRPr sz="2400" b="1" cap="none">
                <a:solidFill>
                  <a:schemeClr val="accent1"/>
                </a:solidFill>
                <a:latin typeface="Calibri"/>
                <a:ea typeface="Calibri"/>
                <a:cs typeface="Calibri"/>
                <a:sym typeface="Calibri"/>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 name="Google Shape;15;p44"/>
          <p:cNvSpPr txBox="1">
            <a:spLocks noGrp="1"/>
          </p:cNvSpPr>
          <p:nvPr>
            <p:ph type="title"/>
          </p:nvPr>
        </p:nvSpPr>
        <p:spPr>
          <a:xfrm>
            <a:off x="571502" y="1490827"/>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44"/>
          <p:cNvPicPr preferRelativeResize="0"/>
          <p:nvPr/>
        </p:nvPicPr>
        <p:blipFill rotWithShape="1">
          <a:blip r:embed="rId3">
            <a:alphaModFix/>
          </a:blip>
          <a:srcRect/>
          <a:stretch/>
        </p:blipFill>
        <p:spPr>
          <a:xfrm>
            <a:off x="6300353" y="4456935"/>
            <a:ext cx="2557060" cy="468389"/>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50"/>
        <p:cNvGrpSpPr/>
        <p:nvPr/>
      </p:nvGrpSpPr>
      <p:grpSpPr>
        <a:xfrm>
          <a:off x="0" y="0"/>
          <a:ext cx="0" cy="0"/>
          <a:chOff x="0" y="0"/>
          <a:chExt cx="0" cy="0"/>
        </a:xfrm>
      </p:grpSpPr>
      <p:sp>
        <p:nvSpPr>
          <p:cNvPr id="51" name="Google Shape;51;p54"/>
          <p:cNvSpPr/>
          <p:nvPr/>
        </p:nvSpPr>
        <p:spPr>
          <a:xfrm>
            <a:off x="2589069" y="1007707"/>
            <a:ext cx="6554932" cy="3551594"/>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52" name="Google Shape;52;p54"/>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53" name="Google Shape;53;p54"/>
          <p:cNvSpPr txBox="1">
            <a:spLocks noGrp="1"/>
          </p:cNvSpPr>
          <p:nvPr>
            <p:ph type="body" idx="2"/>
          </p:nvPr>
        </p:nvSpPr>
        <p:spPr>
          <a:xfrm>
            <a:off x="2699359" y="1554480"/>
            <a:ext cx="6081104" cy="292357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54" name="Google Shape;54;p5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4"/>
          <p:cNvSpPr txBox="1">
            <a:spLocks noGrp="1"/>
          </p:cNvSpPr>
          <p:nvPr>
            <p:ph type="body" idx="3"/>
          </p:nvPr>
        </p:nvSpPr>
        <p:spPr>
          <a:xfrm>
            <a:off x="2699360" y="1146176"/>
            <a:ext cx="6001729"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56"/>
        <p:cNvGrpSpPr/>
        <p:nvPr/>
      </p:nvGrpSpPr>
      <p:grpSpPr>
        <a:xfrm>
          <a:off x="0" y="0"/>
          <a:ext cx="0" cy="0"/>
          <a:chOff x="0" y="0"/>
          <a:chExt cx="0" cy="0"/>
        </a:xfrm>
      </p:grpSpPr>
      <p:sp>
        <p:nvSpPr>
          <p:cNvPr id="57" name="Google Shape;57;p55"/>
          <p:cNvSpPr/>
          <p:nvPr/>
        </p:nvSpPr>
        <p:spPr>
          <a:xfrm>
            <a:off x="1" y="1007707"/>
            <a:ext cx="6004458"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58" name="Google Shape;58;p55"/>
          <p:cNvSpPr>
            <a:spLocks noGrp="1"/>
          </p:cNvSpPr>
          <p:nvPr>
            <p:ph type="pic" idx="2"/>
          </p:nvPr>
        </p:nvSpPr>
        <p:spPr>
          <a:xfrm>
            <a:off x="6048300" y="1007416"/>
            <a:ext cx="3096491" cy="2863127"/>
          </a:xfrm>
          <a:prstGeom prst="rect">
            <a:avLst/>
          </a:prstGeom>
          <a:noFill/>
          <a:ln>
            <a:noFill/>
          </a:ln>
        </p:spPr>
      </p:sp>
      <p:sp>
        <p:nvSpPr>
          <p:cNvPr id="59" name="Google Shape;59;p55"/>
          <p:cNvSpPr txBox="1">
            <a:spLocks noGrp="1"/>
          </p:cNvSpPr>
          <p:nvPr>
            <p:ph type="body" idx="1"/>
          </p:nvPr>
        </p:nvSpPr>
        <p:spPr>
          <a:xfrm>
            <a:off x="6048299" y="3870543"/>
            <a:ext cx="3096096" cy="68875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60" name="Google Shape;60;p55"/>
          <p:cNvSpPr txBox="1">
            <a:spLocks noGrp="1"/>
          </p:cNvSpPr>
          <p:nvPr>
            <p:ph type="body" idx="3"/>
          </p:nvPr>
        </p:nvSpPr>
        <p:spPr>
          <a:xfrm>
            <a:off x="363539" y="1280161"/>
            <a:ext cx="5640921" cy="317284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61" name="Google Shape;61;p5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73"/>
        <p:cNvGrpSpPr/>
        <p:nvPr/>
      </p:nvGrpSpPr>
      <p:grpSpPr>
        <a:xfrm>
          <a:off x="0" y="0"/>
          <a:ext cx="0" cy="0"/>
          <a:chOff x="0" y="0"/>
          <a:chExt cx="0" cy="0"/>
        </a:xfrm>
      </p:grpSpPr>
      <p:sp>
        <p:nvSpPr>
          <p:cNvPr id="74" name="Google Shape;74;p58"/>
          <p:cNvSpPr/>
          <p:nvPr/>
        </p:nvSpPr>
        <p:spPr>
          <a:xfrm>
            <a:off x="0" y="4358640"/>
            <a:ext cx="9144000" cy="78486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75" name="Google Shape;75;p58"/>
          <p:cNvSpPr txBox="1">
            <a:spLocks noGrp="1"/>
          </p:cNvSpPr>
          <p:nvPr>
            <p:ph type="title"/>
          </p:nvPr>
        </p:nvSpPr>
        <p:spPr>
          <a:xfrm>
            <a:off x="571502" y="1797303"/>
            <a:ext cx="7441435" cy="5143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6" name="Google Shape;76;p58"/>
          <p:cNvPicPr preferRelativeResize="0"/>
          <p:nvPr/>
        </p:nvPicPr>
        <p:blipFill rotWithShape="1">
          <a:blip r:embed="rId2">
            <a:alphaModFix/>
          </a:blip>
          <a:srcRect/>
          <a:stretch/>
        </p:blipFill>
        <p:spPr>
          <a:xfrm>
            <a:off x="6777317" y="4564775"/>
            <a:ext cx="2080095" cy="381021"/>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7"/>
        <p:cNvGrpSpPr/>
        <p:nvPr/>
      </p:nvGrpSpPr>
      <p:grpSpPr>
        <a:xfrm>
          <a:off x="0" y="0"/>
          <a:ext cx="0" cy="0"/>
          <a:chOff x="0" y="0"/>
          <a:chExt cx="0" cy="0"/>
        </a:xfrm>
      </p:grpSpPr>
      <p:sp>
        <p:nvSpPr>
          <p:cNvPr id="78" name="Google Shape;78;p59"/>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79" name="Google Shape;79;p59"/>
          <p:cNvSpPr txBox="1">
            <a:spLocks noGrp="1"/>
          </p:cNvSpPr>
          <p:nvPr>
            <p:ph type="body" idx="1"/>
          </p:nvPr>
        </p:nvSpPr>
        <p:spPr>
          <a:xfrm>
            <a:off x="363538"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0" name="Google Shape;80;p59"/>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9"/>
          <p:cNvSpPr txBox="1">
            <a:spLocks noGrp="1"/>
          </p:cNvSpPr>
          <p:nvPr>
            <p:ph type="body" idx="2"/>
          </p:nvPr>
        </p:nvSpPr>
        <p:spPr>
          <a:xfrm>
            <a:off x="4648059" y="1280161"/>
            <a:ext cx="413226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82"/>
        <p:cNvGrpSpPr/>
        <p:nvPr/>
      </p:nvGrpSpPr>
      <p:grpSpPr>
        <a:xfrm>
          <a:off x="0" y="0"/>
          <a:ext cx="0" cy="0"/>
          <a:chOff x="0" y="0"/>
          <a:chExt cx="0" cy="0"/>
        </a:xfrm>
      </p:grpSpPr>
      <p:sp>
        <p:nvSpPr>
          <p:cNvPr id="83" name="Google Shape;83;p60"/>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84" name="Google Shape;84;p60"/>
          <p:cNvSpPr txBox="1">
            <a:spLocks noGrp="1"/>
          </p:cNvSpPr>
          <p:nvPr>
            <p:ph type="body" idx="1"/>
          </p:nvPr>
        </p:nvSpPr>
        <p:spPr>
          <a:xfrm>
            <a:off x="363538"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5" name="Google Shape;85;p60"/>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60"/>
          <p:cNvSpPr txBox="1">
            <a:spLocks noGrp="1"/>
          </p:cNvSpPr>
          <p:nvPr>
            <p:ph type="body" idx="2"/>
          </p:nvPr>
        </p:nvSpPr>
        <p:spPr>
          <a:xfrm>
            <a:off x="363538"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7" name="Google Shape;87;p60"/>
          <p:cNvSpPr txBox="1">
            <a:spLocks noGrp="1"/>
          </p:cNvSpPr>
          <p:nvPr>
            <p:ph type="body" idx="3"/>
          </p:nvPr>
        </p:nvSpPr>
        <p:spPr>
          <a:xfrm>
            <a:off x="4647374" y="1554481"/>
            <a:ext cx="4133088"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8" name="Google Shape;88;p60"/>
          <p:cNvSpPr txBox="1">
            <a:spLocks noGrp="1"/>
          </p:cNvSpPr>
          <p:nvPr>
            <p:ph type="body" idx="4"/>
          </p:nvPr>
        </p:nvSpPr>
        <p:spPr>
          <a:xfrm>
            <a:off x="4647374" y="1146176"/>
            <a:ext cx="4133088"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89"/>
        <p:cNvGrpSpPr/>
        <p:nvPr/>
      </p:nvGrpSpPr>
      <p:grpSpPr>
        <a:xfrm>
          <a:off x="0" y="0"/>
          <a:ext cx="0" cy="0"/>
          <a:chOff x="0" y="0"/>
          <a:chExt cx="0" cy="0"/>
        </a:xfrm>
      </p:grpSpPr>
      <p:sp>
        <p:nvSpPr>
          <p:cNvPr id="90" name="Google Shape;90;p61"/>
          <p:cNvSpPr>
            <a:spLocks noGrp="1"/>
          </p:cNvSpPr>
          <p:nvPr>
            <p:ph type="pic" idx="2"/>
          </p:nvPr>
        </p:nvSpPr>
        <p:spPr>
          <a:xfrm>
            <a:off x="3121044" y="1007705"/>
            <a:ext cx="2909455" cy="3551595"/>
          </a:xfrm>
          <a:prstGeom prst="rect">
            <a:avLst/>
          </a:prstGeom>
          <a:noFill/>
          <a:ln>
            <a:noFill/>
          </a:ln>
        </p:spPr>
      </p:sp>
      <p:sp>
        <p:nvSpPr>
          <p:cNvPr id="91" name="Google Shape;91;p61"/>
          <p:cNvSpPr>
            <a:spLocks noGrp="1"/>
          </p:cNvSpPr>
          <p:nvPr>
            <p:ph type="pic" idx="3"/>
          </p:nvPr>
        </p:nvSpPr>
        <p:spPr>
          <a:xfrm>
            <a:off x="6066254" y="1007705"/>
            <a:ext cx="3075709" cy="3551595"/>
          </a:xfrm>
          <a:prstGeom prst="rect">
            <a:avLst/>
          </a:prstGeom>
          <a:noFill/>
          <a:ln>
            <a:noFill/>
          </a:ln>
        </p:spPr>
      </p:sp>
      <p:sp>
        <p:nvSpPr>
          <p:cNvPr id="92" name="Google Shape;92;p61"/>
          <p:cNvSpPr>
            <a:spLocks noGrp="1"/>
          </p:cNvSpPr>
          <p:nvPr>
            <p:ph type="pic" idx="4"/>
          </p:nvPr>
        </p:nvSpPr>
        <p:spPr>
          <a:xfrm>
            <a:off x="1" y="1007705"/>
            <a:ext cx="3075709" cy="3551595"/>
          </a:xfrm>
          <a:prstGeom prst="rect">
            <a:avLst/>
          </a:prstGeom>
          <a:noFill/>
          <a:ln>
            <a:noFill/>
          </a:ln>
        </p:spPr>
      </p:sp>
      <p:sp>
        <p:nvSpPr>
          <p:cNvPr id="93" name="Google Shape;93;p61"/>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94"/>
        <p:cNvGrpSpPr/>
        <p:nvPr/>
      </p:nvGrpSpPr>
      <p:grpSpPr>
        <a:xfrm>
          <a:off x="0" y="0"/>
          <a:ext cx="0" cy="0"/>
          <a:chOff x="0" y="0"/>
          <a:chExt cx="0" cy="0"/>
        </a:xfrm>
      </p:grpSpPr>
      <p:sp>
        <p:nvSpPr>
          <p:cNvPr id="95" name="Google Shape;95;p62"/>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96" name="Google Shape;96;p62"/>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97" name="Google Shape;97;p62"/>
          <p:cNvSpPr txBox="1">
            <a:spLocks noGrp="1"/>
          </p:cNvSpPr>
          <p:nvPr>
            <p:ph type="body" idx="2"/>
          </p:nvPr>
        </p:nvSpPr>
        <p:spPr>
          <a:xfrm>
            <a:off x="363539" y="1554481"/>
            <a:ext cx="8416925" cy="220332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98" name="Google Shape;98;p6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62"/>
          <p:cNvSpPr txBox="1">
            <a:spLocks noGrp="1"/>
          </p:cNvSpPr>
          <p:nvPr>
            <p:ph type="body" idx="3"/>
          </p:nvPr>
        </p:nvSpPr>
        <p:spPr>
          <a:xfrm>
            <a:off x="363539" y="1146176"/>
            <a:ext cx="8234362"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100"/>
        <p:cNvGrpSpPr/>
        <p:nvPr/>
      </p:nvGrpSpPr>
      <p:grpSpPr>
        <a:xfrm>
          <a:off x="0" y="0"/>
          <a:ext cx="0" cy="0"/>
          <a:chOff x="0" y="0"/>
          <a:chExt cx="0" cy="0"/>
        </a:xfrm>
      </p:grpSpPr>
      <p:sp>
        <p:nvSpPr>
          <p:cNvPr id="101" name="Google Shape;101;p63"/>
          <p:cNvSpPr>
            <a:spLocks noGrp="1"/>
          </p:cNvSpPr>
          <p:nvPr>
            <p:ph type="pic" idx="2"/>
          </p:nvPr>
        </p:nvSpPr>
        <p:spPr>
          <a:xfrm>
            <a:off x="4613565" y="1007707"/>
            <a:ext cx="2244436" cy="3552663"/>
          </a:xfrm>
          <a:prstGeom prst="rect">
            <a:avLst/>
          </a:prstGeom>
          <a:noFill/>
          <a:ln>
            <a:noFill/>
          </a:ln>
        </p:spPr>
      </p:sp>
      <p:sp>
        <p:nvSpPr>
          <p:cNvPr id="102" name="Google Shape;102;p63"/>
          <p:cNvSpPr>
            <a:spLocks noGrp="1"/>
          </p:cNvSpPr>
          <p:nvPr>
            <p:ph type="pic" idx="3"/>
          </p:nvPr>
        </p:nvSpPr>
        <p:spPr>
          <a:xfrm>
            <a:off x="1" y="2833069"/>
            <a:ext cx="2265218" cy="1727301"/>
          </a:xfrm>
          <a:prstGeom prst="rect">
            <a:avLst/>
          </a:prstGeom>
          <a:noFill/>
          <a:ln>
            <a:noFill/>
          </a:ln>
        </p:spPr>
      </p:sp>
      <p:sp>
        <p:nvSpPr>
          <p:cNvPr id="103" name="Google Shape;103;p63"/>
          <p:cNvSpPr>
            <a:spLocks noGrp="1"/>
          </p:cNvSpPr>
          <p:nvPr>
            <p:ph type="pic" idx="4"/>
          </p:nvPr>
        </p:nvSpPr>
        <p:spPr>
          <a:xfrm>
            <a:off x="0" y="1007707"/>
            <a:ext cx="4572000" cy="1784480"/>
          </a:xfrm>
          <a:prstGeom prst="rect">
            <a:avLst/>
          </a:prstGeom>
          <a:noFill/>
          <a:ln>
            <a:noFill/>
          </a:ln>
        </p:spPr>
      </p:sp>
      <p:sp>
        <p:nvSpPr>
          <p:cNvPr id="104" name="Google Shape;104;p63"/>
          <p:cNvSpPr>
            <a:spLocks noGrp="1"/>
          </p:cNvSpPr>
          <p:nvPr>
            <p:ph type="pic" idx="5"/>
          </p:nvPr>
        </p:nvSpPr>
        <p:spPr>
          <a:xfrm>
            <a:off x="6891543" y="2833069"/>
            <a:ext cx="2244436" cy="1726232"/>
          </a:xfrm>
          <a:prstGeom prst="rect">
            <a:avLst/>
          </a:prstGeom>
          <a:noFill/>
          <a:ln>
            <a:noFill/>
          </a:ln>
        </p:spPr>
      </p:sp>
      <p:sp>
        <p:nvSpPr>
          <p:cNvPr id="105" name="Google Shape;105;p63"/>
          <p:cNvSpPr>
            <a:spLocks noGrp="1"/>
          </p:cNvSpPr>
          <p:nvPr>
            <p:ph type="pic" idx="6"/>
          </p:nvPr>
        </p:nvSpPr>
        <p:spPr>
          <a:xfrm>
            <a:off x="6889721" y="1007707"/>
            <a:ext cx="2244436" cy="1784480"/>
          </a:xfrm>
          <a:prstGeom prst="rect">
            <a:avLst/>
          </a:prstGeom>
          <a:noFill/>
          <a:ln>
            <a:noFill/>
          </a:ln>
        </p:spPr>
      </p:sp>
      <p:sp>
        <p:nvSpPr>
          <p:cNvPr id="106" name="Google Shape;106;p63"/>
          <p:cNvSpPr>
            <a:spLocks noGrp="1"/>
          </p:cNvSpPr>
          <p:nvPr>
            <p:ph type="pic" idx="7"/>
          </p:nvPr>
        </p:nvSpPr>
        <p:spPr>
          <a:xfrm>
            <a:off x="2306782" y="2833069"/>
            <a:ext cx="2265218" cy="1726232"/>
          </a:xfrm>
          <a:prstGeom prst="rect">
            <a:avLst/>
          </a:prstGeom>
          <a:noFill/>
          <a:ln>
            <a:noFill/>
          </a:ln>
        </p:spPr>
      </p:sp>
      <p:sp>
        <p:nvSpPr>
          <p:cNvPr id="107" name="Google Shape;107;p6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108"/>
        <p:cNvGrpSpPr/>
        <p:nvPr/>
      </p:nvGrpSpPr>
      <p:grpSpPr>
        <a:xfrm>
          <a:off x="0" y="0"/>
          <a:ext cx="0" cy="0"/>
          <a:chOff x="0" y="0"/>
          <a:chExt cx="0" cy="0"/>
        </a:xfrm>
      </p:grpSpPr>
      <p:sp>
        <p:nvSpPr>
          <p:cNvPr id="109" name="Google Shape;109;p64"/>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110" name="Google Shape;110;p64"/>
          <p:cNvSpPr>
            <a:spLocks noGrp="1"/>
          </p:cNvSpPr>
          <p:nvPr>
            <p:ph type="pic" idx="2"/>
          </p:nvPr>
        </p:nvSpPr>
        <p:spPr>
          <a:xfrm>
            <a:off x="1739034" y="1173689"/>
            <a:ext cx="2763982" cy="2561253"/>
          </a:xfrm>
          <a:prstGeom prst="rect">
            <a:avLst/>
          </a:prstGeom>
          <a:noFill/>
          <a:ln>
            <a:noFill/>
          </a:ln>
        </p:spPr>
      </p:sp>
      <p:sp>
        <p:nvSpPr>
          <p:cNvPr id="111" name="Google Shape;111;p64"/>
          <p:cNvSpPr>
            <a:spLocks noGrp="1"/>
          </p:cNvSpPr>
          <p:nvPr>
            <p:ph type="pic" idx="3"/>
          </p:nvPr>
        </p:nvSpPr>
        <p:spPr>
          <a:xfrm>
            <a:off x="4655127" y="1173689"/>
            <a:ext cx="2763982" cy="2561253"/>
          </a:xfrm>
          <a:prstGeom prst="rect">
            <a:avLst/>
          </a:prstGeom>
          <a:noFill/>
          <a:ln>
            <a:noFill/>
          </a:ln>
        </p:spPr>
      </p:sp>
      <p:sp>
        <p:nvSpPr>
          <p:cNvPr id="112" name="Google Shape;112;p64"/>
          <p:cNvSpPr txBox="1">
            <a:spLocks noGrp="1"/>
          </p:cNvSpPr>
          <p:nvPr>
            <p:ph type="body" idx="1"/>
          </p:nvPr>
        </p:nvSpPr>
        <p:spPr>
          <a:xfrm>
            <a:off x="1739035"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13" name="Google Shape;113;p64"/>
          <p:cNvSpPr txBox="1">
            <a:spLocks noGrp="1"/>
          </p:cNvSpPr>
          <p:nvPr>
            <p:ph type="body" idx="4"/>
          </p:nvPr>
        </p:nvSpPr>
        <p:spPr>
          <a:xfrm>
            <a:off x="4655417" y="3734943"/>
            <a:ext cx="2763693" cy="671804"/>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14" name="Google Shape;114;p6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115"/>
        <p:cNvGrpSpPr/>
        <p:nvPr/>
      </p:nvGrpSpPr>
      <p:grpSpPr>
        <a:xfrm>
          <a:off x="0" y="0"/>
          <a:ext cx="0" cy="0"/>
          <a:chOff x="0" y="0"/>
          <a:chExt cx="0" cy="0"/>
        </a:xfrm>
      </p:grpSpPr>
      <p:sp>
        <p:nvSpPr>
          <p:cNvPr id="116" name="Google Shape;116;p65"/>
          <p:cNvSpPr>
            <a:spLocks noGrp="1"/>
          </p:cNvSpPr>
          <p:nvPr>
            <p:ph type="pic" idx="2"/>
          </p:nvPr>
        </p:nvSpPr>
        <p:spPr>
          <a:xfrm>
            <a:off x="1" y="1007707"/>
            <a:ext cx="3034145" cy="3551594"/>
          </a:xfrm>
          <a:prstGeom prst="rect">
            <a:avLst/>
          </a:prstGeom>
          <a:noFill/>
          <a:ln>
            <a:noFill/>
          </a:ln>
        </p:spPr>
      </p:sp>
      <p:sp>
        <p:nvSpPr>
          <p:cNvPr id="117" name="Google Shape;117;p65"/>
          <p:cNvSpPr>
            <a:spLocks noGrp="1"/>
          </p:cNvSpPr>
          <p:nvPr>
            <p:ph type="pic" idx="3"/>
          </p:nvPr>
        </p:nvSpPr>
        <p:spPr>
          <a:xfrm>
            <a:off x="6109856" y="1007707"/>
            <a:ext cx="3034145" cy="3551594"/>
          </a:xfrm>
          <a:prstGeom prst="rect">
            <a:avLst/>
          </a:prstGeom>
          <a:noFill/>
          <a:ln>
            <a:noFill/>
          </a:ln>
        </p:spPr>
      </p:sp>
      <p:sp>
        <p:nvSpPr>
          <p:cNvPr id="118" name="Google Shape;118;p65"/>
          <p:cNvSpPr txBox="1">
            <a:spLocks noGrp="1"/>
          </p:cNvSpPr>
          <p:nvPr>
            <p:ph type="body" idx="1"/>
          </p:nvPr>
        </p:nvSpPr>
        <p:spPr>
          <a:xfrm>
            <a:off x="3063240" y="1005841"/>
            <a:ext cx="3017520" cy="355346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19" name="Google Shape;119;p6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17"/>
        <p:cNvGrpSpPr/>
        <p:nvPr/>
      </p:nvGrpSpPr>
      <p:grpSpPr>
        <a:xfrm>
          <a:off x="0" y="0"/>
          <a:ext cx="0" cy="0"/>
          <a:chOff x="0" y="0"/>
          <a:chExt cx="0" cy="0"/>
        </a:xfrm>
      </p:grpSpPr>
      <p:sp>
        <p:nvSpPr>
          <p:cNvPr id="18" name="Google Shape;18;p45"/>
          <p:cNvSpPr>
            <a:spLocks noGrp="1"/>
          </p:cNvSpPr>
          <p:nvPr>
            <p:ph type="pic" idx="2"/>
          </p:nvPr>
        </p:nvSpPr>
        <p:spPr>
          <a:xfrm>
            <a:off x="0" y="1007707"/>
            <a:ext cx="9144000" cy="3551594"/>
          </a:xfrm>
          <a:prstGeom prst="rect">
            <a:avLst/>
          </a:prstGeom>
          <a:noFill/>
          <a:ln>
            <a:noFill/>
          </a:ln>
        </p:spPr>
      </p:sp>
      <p:sp>
        <p:nvSpPr>
          <p:cNvPr id="19" name="Google Shape;19;p4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62"/>
        <p:cNvGrpSpPr/>
        <p:nvPr/>
      </p:nvGrpSpPr>
      <p:grpSpPr>
        <a:xfrm>
          <a:off x="0" y="0"/>
          <a:ext cx="0" cy="0"/>
          <a:chOff x="0" y="0"/>
          <a:chExt cx="0" cy="0"/>
        </a:xfrm>
      </p:grpSpPr>
      <p:sp>
        <p:nvSpPr>
          <p:cNvPr id="63" name="Google Shape;63;p56"/>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64" name="Google Shape;64;p56"/>
          <p:cNvSpPr txBox="1">
            <a:spLocks noGrp="1"/>
          </p:cNvSpPr>
          <p:nvPr>
            <p:ph type="body" idx="1"/>
          </p:nvPr>
        </p:nvSpPr>
        <p:spPr>
          <a:xfrm>
            <a:off x="363539" y="1554481"/>
            <a:ext cx="8416925" cy="29241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65" name="Google Shape;65;p56"/>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56"/>
          <p:cNvSpPr txBox="1">
            <a:spLocks noGrp="1"/>
          </p:cNvSpPr>
          <p:nvPr>
            <p:ph type="body" idx="2"/>
          </p:nvPr>
        </p:nvSpPr>
        <p:spPr>
          <a:xfrm>
            <a:off x="363539" y="1146176"/>
            <a:ext cx="8416924" cy="3524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60413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4005072"/>
          </a:xfrm>
          <a:prstGeom prst="rect">
            <a:avLst/>
          </a:prstGeom>
        </p:spPr>
      </p:pic>
      <p:sp>
        <p:nvSpPr>
          <p:cNvPr id="13" name="Text Placeholder 12"/>
          <p:cNvSpPr>
            <a:spLocks noGrp="1"/>
          </p:cNvSpPr>
          <p:nvPr>
            <p:ph type="body" sz="quarter" idx="13" hasCustomPrompt="1"/>
          </p:nvPr>
        </p:nvSpPr>
        <p:spPr>
          <a:xfrm>
            <a:off x="571501" y="4460430"/>
            <a:ext cx="7449344" cy="294856"/>
          </a:xfrm>
        </p:spPr>
        <p:txBody>
          <a:bodyPr tIns="0"/>
          <a:lstStyle>
            <a:lvl1pPr marL="0" indent="0" algn="l">
              <a:spcBef>
                <a:spcPts val="0"/>
              </a:spcBef>
              <a:spcAft>
                <a:spcPts val="0"/>
              </a:spcAft>
              <a:buNone/>
              <a:defRPr sz="2000" b="0"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6" name="Text Placeholder 5"/>
          <p:cNvSpPr>
            <a:spLocks noGrp="1"/>
          </p:cNvSpPr>
          <p:nvPr>
            <p:ph type="body" sz="quarter" idx="10" hasCustomPrompt="1"/>
          </p:nvPr>
        </p:nvSpPr>
        <p:spPr>
          <a:xfrm>
            <a:off x="571501" y="4102228"/>
            <a:ext cx="7449344" cy="346274"/>
          </a:xfrm>
        </p:spPr>
        <p:txBody>
          <a:bodyPr rIns="0" anchor="ctr"/>
          <a:lstStyle>
            <a:lvl1pPr marL="0" indent="0" algn="l">
              <a:buNone/>
              <a:defRPr sz="2400" b="1"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2" name="Title 1"/>
          <p:cNvSpPr>
            <a:spLocks noGrp="1"/>
          </p:cNvSpPr>
          <p:nvPr>
            <p:ph type="title" hasCustomPrompt="1"/>
          </p:nvPr>
        </p:nvSpPr>
        <p:spPr>
          <a:xfrm>
            <a:off x="571503" y="1490827"/>
            <a:ext cx="7441435" cy="514350"/>
          </a:xfrm>
          <a:prstGeom prst="rect">
            <a:avLst/>
          </a:prstGeom>
        </p:spPr>
        <p:txBody>
          <a:bodyPr vert="horz" lIns="0" tIns="0" rIns="0" bIns="0" anchor="ctr">
            <a:noAutofit/>
          </a:bodyPr>
          <a:lstStyle>
            <a:lvl1pPr algn="l">
              <a:defRPr sz="3600" b="1" spc="0"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449" y="4457738"/>
            <a:ext cx="2681900" cy="640080"/>
          </a:xfrm>
          <a:prstGeom prst="rect">
            <a:avLst/>
          </a:prstGeom>
        </p:spPr>
      </p:pic>
    </p:spTree>
    <p:extLst>
      <p:ext uri="{BB962C8B-B14F-4D97-AF65-F5344CB8AC3E}">
        <p14:creationId xmlns:p14="http://schemas.microsoft.com/office/powerpoint/2010/main" val="110418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Slide_3">
    <p:spTree>
      <p:nvGrpSpPr>
        <p:cNvPr id="1" name=""/>
        <p:cNvGrpSpPr/>
        <p:nvPr/>
      </p:nvGrpSpPr>
      <p:grpSpPr>
        <a:xfrm>
          <a:off x="0" y="0"/>
          <a:ext cx="0" cy="0"/>
          <a:chOff x="0" y="0"/>
          <a:chExt cx="0" cy="0"/>
        </a:xfrm>
      </p:grpSpPr>
      <p:sp>
        <p:nvSpPr>
          <p:cNvPr id="6" name="Rectangle 5"/>
          <p:cNvSpPr/>
          <p:nvPr/>
        </p:nvSpPr>
        <p:spPr>
          <a:xfrm>
            <a:off x="0" y="4358640"/>
            <a:ext cx="9144000" cy="7848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2" name="Title 1"/>
          <p:cNvSpPr>
            <a:spLocks noGrp="1"/>
          </p:cNvSpPr>
          <p:nvPr>
            <p:ph type="title" hasCustomPrompt="1"/>
          </p:nvPr>
        </p:nvSpPr>
        <p:spPr>
          <a:xfrm>
            <a:off x="571503" y="1797303"/>
            <a:ext cx="7441435" cy="514350"/>
          </a:xfrm>
          <a:prstGeom prst="rect">
            <a:avLst/>
          </a:prstGeom>
        </p:spPr>
        <p:txBody>
          <a:bodyPr vert="horz" lIns="0" tIns="0" rIns="0" bIns="0" anchor="ctr">
            <a:noAutofit/>
          </a:bodyPr>
          <a:lstStyle>
            <a:lvl1pPr algn="l">
              <a:defRPr sz="3600" b="1" spc="0" baseline="0">
                <a:solidFill>
                  <a:schemeClr val="accent1"/>
                </a:solidFill>
                <a:effectLst/>
                <a:latin typeface="Calibri" panose="020F0502020204030204" pitchFamily="34" charset="0"/>
              </a:defRPr>
            </a:lvl1pPr>
          </a:lstStyle>
          <a:p>
            <a:r>
              <a:rPr lang="en-US" dirty="0"/>
              <a:t>CLICK TO EDIT MASTER TITLE STYLE</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9073" y="4608166"/>
            <a:ext cx="1915643" cy="457200"/>
          </a:xfrm>
          <a:prstGeom prst="rect">
            <a:avLst/>
          </a:prstGeom>
        </p:spPr>
      </p:pic>
    </p:spTree>
    <p:extLst>
      <p:ext uri="{BB962C8B-B14F-4D97-AF65-F5344CB8AC3E}">
        <p14:creationId xmlns:p14="http://schemas.microsoft.com/office/powerpoint/2010/main" val="33983046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p:cNvSpPr/>
          <p:nvPr/>
        </p:nvSpPr>
        <p:spPr>
          <a:xfrm>
            <a:off x="0" y="1007708"/>
            <a:ext cx="9144000" cy="35466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35144837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Rectangle 6"/>
          <p:cNvSpPr/>
          <p:nvPr/>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4" name="Content Placeholder 3"/>
          <p:cNvSpPr>
            <a:spLocks noGrp="1"/>
          </p:cNvSpPr>
          <p:nvPr>
            <p:ph sz="quarter" idx="14"/>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8" y="440249"/>
            <a:ext cx="8416782" cy="492443"/>
          </a:xfrm>
        </p:spPr>
        <p:txBody>
          <a:bodyPr wrap="square" anchor="b">
            <a:spAutoFit/>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158656082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Rectangle 6"/>
          <p:cNvSpPr/>
          <p:nvPr/>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4" name="Content Placeholder 3"/>
          <p:cNvSpPr>
            <a:spLocks noGrp="1"/>
          </p:cNvSpPr>
          <p:nvPr>
            <p:ph sz="quarter" idx="14"/>
          </p:nvPr>
        </p:nvSpPr>
        <p:spPr>
          <a:xfrm>
            <a:off x="363538" y="1280162"/>
            <a:ext cx="4132262" cy="311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8" y="440249"/>
            <a:ext cx="8416782" cy="492443"/>
          </a:xfrm>
        </p:spPr>
        <p:txBody>
          <a:bodyPr wrap="square" anchor="b">
            <a:spAutoFit/>
          </a:bodyPr>
          <a:lstStyle>
            <a:lvl1pPr>
              <a:defRPr spc="0" baseline="0"/>
            </a:lvl1pPr>
          </a:lstStyle>
          <a:p>
            <a:r>
              <a:rPr lang="en-US" dirty="0"/>
              <a:t>CLICK TO EDIT MASTER TITLE STYLE</a:t>
            </a:r>
          </a:p>
        </p:txBody>
      </p:sp>
      <p:sp>
        <p:nvSpPr>
          <p:cNvPr id="5" name="Content Placeholder 3"/>
          <p:cNvSpPr>
            <a:spLocks noGrp="1"/>
          </p:cNvSpPr>
          <p:nvPr>
            <p:ph sz="quarter" idx="15"/>
          </p:nvPr>
        </p:nvSpPr>
        <p:spPr>
          <a:xfrm>
            <a:off x="4648060" y="1280162"/>
            <a:ext cx="4132262" cy="311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739099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ubtitle and Content">
    <p:spTree>
      <p:nvGrpSpPr>
        <p:cNvPr id="1" name=""/>
        <p:cNvGrpSpPr/>
        <p:nvPr/>
      </p:nvGrpSpPr>
      <p:grpSpPr>
        <a:xfrm>
          <a:off x="0" y="0"/>
          <a:ext cx="0" cy="0"/>
          <a:chOff x="0" y="0"/>
          <a:chExt cx="0" cy="0"/>
        </a:xfrm>
      </p:grpSpPr>
      <p:sp>
        <p:nvSpPr>
          <p:cNvPr id="7" name="Rectangle 6"/>
          <p:cNvSpPr/>
          <p:nvPr/>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4" name="Content Placeholder 3"/>
          <p:cNvSpPr>
            <a:spLocks noGrp="1"/>
          </p:cNvSpPr>
          <p:nvPr>
            <p:ph sz="quarter" idx="10"/>
          </p:nvPr>
        </p:nvSpPr>
        <p:spPr>
          <a:xfrm>
            <a:off x="363540" y="1554482"/>
            <a:ext cx="8416925" cy="2924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9" y="440166"/>
            <a:ext cx="8416925" cy="492443"/>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363540" y="1146176"/>
            <a:ext cx="8416924" cy="352425"/>
          </a:xfrm>
        </p:spPr>
        <p:txBody>
          <a:bodyPr/>
          <a:lstStyle>
            <a:lvl1pPr marL="0" indent="0">
              <a:buNone/>
              <a:defRPr sz="2400">
                <a:solidFill>
                  <a:schemeClr val="accent1"/>
                </a:solidFill>
                <a:latin typeface="+mj-lt"/>
              </a:defRPr>
            </a:lvl1pPr>
            <a:lvl2pPr marL="231764" indent="0">
              <a:buNone/>
              <a:defRPr sz="2200">
                <a:solidFill>
                  <a:schemeClr val="accent1"/>
                </a:solidFill>
                <a:latin typeface="+mj-lt"/>
              </a:defRPr>
            </a:lvl2pPr>
            <a:lvl3pPr marL="457178" indent="0">
              <a:buNone/>
              <a:defRPr sz="2200">
                <a:solidFill>
                  <a:schemeClr val="accent1"/>
                </a:solidFill>
                <a:latin typeface="+mj-lt"/>
              </a:defRPr>
            </a:lvl3pPr>
            <a:lvl4pPr marL="688941" indent="0">
              <a:buNone/>
              <a:defRPr sz="2200">
                <a:solidFill>
                  <a:schemeClr val="accent1"/>
                </a:solidFill>
                <a:latin typeface="+mj-lt"/>
              </a:defRPr>
            </a:lvl4pPr>
            <a:lvl5pPr marL="914355" indent="0">
              <a:buNone/>
              <a:defRPr sz="22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233996331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Subtitle and Content">
    <p:spTree>
      <p:nvGrpSpPr>
        <p:cNvPr id="1" name=""/>
        <p:cNvGrpSpPr/>
        <p:nvPr/>
      </p:nvGrpSpPr>
      <p:grpSpPr>
        <a:xfrm>
          <a:off x="0" y="0"/>
          <a:ext cx="0" cy="0"/>
          <a:chOff x="0" y="0"/>
          <a:chExt cx="0" cy="0"/>
        </a:xfrm>
      </p:grpSpPr>
      <p:sp>
        <p:nvSpPr>
          <p:cNvPr id="7" name="Rectangle 6"/>
          <p:cNvSpPr/>
          <p:nvPr/>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4" name="Content Placeholder 3"/>
          <p:cNvSpPr>
            <a:spLocks noGrp="1"/>
          </p:cNvSpPr>
          <p:nvPr>
            <p:ph sz="quarter" idx="10"/>
          </p:nvPr>
        </p:nvSpPr>
        <p:spPr>
          <a:xfrm>
            <a:off x="363538" y="1554482"/>
            <a:ext cx="4133088" cy="2924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9" y="440166"/>
            <a:ext cx="8416925" cy="492443"/>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363538" y="1146176"/>
            <a:ext cx="4133088" cy="352425"/>
          </a:xfrm>
        </p:spPr>
        <p:txBody>
          <a:bodyPr/>
          <a:lstStyle>
            <a:lvl1pPr marL="0" indent="0">
              <a:buNone/>
              <a:defRPr sz="2400">
                <a:solidFill>
                  <a:schemeClr val="accent1"/>
                </a:solidFill>
                <a:latin typeface="+mj-lt"/>
              </a:defRPr>
            </a:lvl1pPr>
            <a:lvl2pPr marL="231764" indent="0">
              <a:buNone/>
              <a:defRPr sz="2200">
                <a:solidFill>
                  <a:schemeClr val="accent1"/>
                </a:solidFill>
                <a:latin typeface="+mj-lt"/>
              </a:defRPr>
            </a:lvl2pPr>
            <a:lvl3pPr marL="457178" indent="0">
              <a:buNone/>
              <a:defRPr sz="2200">
                <a:solidFill>
                  <a:schemeClr val="accent1"/>
                </a:solidFill>
                <a:latin typeface="+mj-lt"/>
              </a:defRPr>
            </a:lvl3pPr>
            <a:lvl4pPr marL="688941" indent="0">
              <a:buNone/>
              <a:defRPr sz="2200">
                <a:solidFill>
                  <a:schemeClr val="accent1"/>
                </a:solidFill>
                <a:latin typeface="+mj-lt"/>
              </a:defRPr>
            </a:lvl4pPr>
            <a:lvl5pPr marL="914355" indent="0">
              <a:buNone/>
              <a:defRPr sz="2200">
                <a:solidFill>
                  <a:schemeClr val="accent1"/>
                </a:solidFill>
                <a:latin typeface="+mj-lt"/>
              </a:defRPr>
            </a:lvl5pPr>
          </a:lstStyle>
          <a:p>
            <a:pPr lvl="0"/>
            <a:r>
              <a:rPr lang="en-US"/>
              <a:t>Edit Master text styles</a:t>
            </a:r>
          </a:p>
        </p:txBody>
      </p:sp>
      <p:sp>
        <p:nvSpPr>
          <p:cNvPr id="6" name="Content Placeholder 3"/>
          <p:cNvSpPr>
            <a:spLocks noGrp="1"/>
          </p:cNvSpPr>
          <p:nvPr>
            <p:ph sz="quarter" idx="12"/>
          </p:nvPr>
        </p:nvSpPr>
        <p:spPr>
          <a:xfrm>
            <a:off x="4647374" y="1554482"/>
            <a:ext cx="4133088" cy="2924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13"/>
          </p:nvPr>
        </p:nvSpPr>
        <p:spPr>
          <a:xfrm>
            <a:off x="4647374" y="1146176"/>
            <a:ext cx="4133088" cy="352425"/>
          </a:xfrm>
        </p:spPr>
        <p:txBody>
          <a:bodyPr/>
          <a:lstStyle>
            <a:lvl1pPr marL="0" indent="0">
              <a:buNone/>
              <a:defRPr sz="2400">
                <a:solidFill>
                  <a:schemeClr val="accent1"/>
                </a:solidFill>
                <a:latin typeface="+mj-lt"/>
              </a:defRPr>
            </a:lvl1pPr>
            <a:lvl2pPr marL="231764" indent="0">
              <a:buNone/>
              <a:defRPr sz="2200">
                <a:solidFill>
                  <a:schemeClr val="accent1"/>
                </a:solidFill>
                <a:latin typeface="+mj-lt"/>
              </a:defRPr>
            </a:lvl2pPr>
            <a:lvl3pPr marL="457178" indent="0">
              <a:buNone/>
              <a:defRPr sz="2200">
                <a:solidFill>
                  <a:schemeClr val="accent1"/>
                </a:solidFill>
                <a:latin typeface="+mj-lt"/>
              </a:defRPr>
            </a:lvl3pPr>
            <a:lvl4pPr marL="688941" indent="0">
              <a:buNone/>
              <a:defRPr sz="2200">
                <a:solidFill>
                  <a:schemeClr val="accent1"/>
                </a:solidFill>
                <a:latin typeface="+mj-lt"/>
              </a:defRPr>
            </a:lvl4pPr>
            <a:lvl5pPr marL="914355" indent="0">
              <a:buNone/>
              <a:defRPr sz="22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128051076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anel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3121045" y="1007705"/>
            <a:ext cx="2909455" cy="3551595"/>
          </a:xfrm>
        </p:spPr>
        <p:txBody>
          <a:bodyPr/>
          <a:lstStyle/>
          <a:p>
            <a:r>
              <a:rPr lang="en-US"/>
              <a:t>Click icon to add picture</a:t>
            </a:r>
          </a:p>
        </p:txBody>
      </p:sp>
      <p:sp>
        <p:nvSpPr>
          <p:cNvPr id="13" name="Picture Placeholder 12"/>
          <p:cNvSpPr>
            <a:spLocks noGrp="1"/>
          </p:cNvSpPr>
          <p:nvPr>
            <p:ph type="pic" sz="quarter" idx="14"/>
          </p:nvPr>
        </p:nvSpPr>
        <p:spPr>
          <a:xfrm>
            <a:off x="6066255" y="1007705"/>
            <a:ext cx="3075709" cy="3551595"/>
          </a:xfrm>
        </p:spPr>
        <p:txBody>
          <a:bodyPr/>
          <a:lstStyle/>
          <a:p>
            <a:r>
              <a:rPr lang="en-US"/>
              <a:t>Click icon to add picture</a:t>
            </a:r>
          </a:p>
        </p:txBody>
      </p:sp>
      <p:sp>
        <p:nvSpPr>
          <p:cNvPr id="6" name="Picture Placeholder 5"/>
          <p:cNvSpPr>
            <a:spLocks noGrp="1"/>
          </p:cNvSpPr>
          <p:nvPr>
            <p:ph type="pic" sz="quarter" idx="15"/>
          </p:nvPr>
        </p:nvSpPr>
        <p:spPr>
          <a:xfrm>
            <a:off x="2" y="1007705"/>
            <a:ext cx="3075709" cy="3551595"/>
          </a:xfrm>
        </p:spPr>
        <p:txBody>
          <a:bodyPr/>
          <a:lstStyle/>
          <a:p>
            <a:r>
              <a:rPr lang="en-US"/>
              <a:t>Click icon to add picture</a:t>
            </a:r>
            <a:endParaRPr lang="en-US" dirty="0"/>
          </a:p>
        </p:txBody>
      </p:sp>
      <p:sp>
        <p:nvSpPr>
          <p:cNvPr id="2" name="Title 1"/>
          <p:cNvSpPr>
            <a:spLocks noGrp="1"/>
          </p:cNvSpPr>
          <p:nvPr>
            <p:ph type="title" hasCustomPrompt="1"/>
          </p:nvPr>
        </p:nvSpPr>
        <p:spPr>
          <a:xfrm>
            <a:off x="363540" y="440249"/>
            <a:ext cx="8416925" cy="492443"/>
          </a:xfrm>
          <a:prstGeom prst="rect">
            <a:avLst/>
          </a:prstGeom>
        </p:spPr>
        <p:txBody>
          <a:bodyPr vert="horz" wrap="square" lIns="91440" tIns="45720" rIns="91440" bIns="45720" anchor="b" anchorCtr="0">
            <a:spAutoFit/>
          </a:bodyPr>
          <a:lstStyle>
            <a:lvl1pPr algn="l">
              <a:lnSpc>
                <a:spcPct val="100000"/>
              </a:lnSpc>
              <a:defRPr lang="en-US" sz="2600" b="1" kern="1200" spc="0" baseline="0" dirty="0">
                <a:solidFill>
                  <a:schemeClr val="accent1"/>
                </a:solidFill>
                <a:latin typeface="Calibri" panose="020F050202020403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284923215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mage and Takeaway (righ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2" y="1007707"/>
            <a:ext cx="6026727" cy="3551594"/>
          </a:xfrm>
        </p:spPr>
        <p:txBody>
          <a:bodyPr/>
          <a:lstStyle/>
          <a:p>
            <a:r>
              <a:rPr lang="en-US"/>
              <a:t>Click icon to add picture</a:t>
            </a:r>
          </a:p>
        </p:txBody>
      </p:sp>
      <p:sp>
        <p:nvSpPr>
          <p:cNvPr id="4" name="Content Placeholder 3"/>
          <p:cNvSpPr>
            <a:spLocks noGrp="1"/>
          </p:cNvSpPr>
          <p:nvPr>
            <p:ph sz="quarter" idx="13"/>
          </p:nvPr>
        </p:nvSpPr>
        <p:spPr>
          <a:xfrm>
            <a:off x="6069993" y="1008065"/>
            <a:ext cx="3074009" cy="3551237"/>
          </a:xfrm>
          <a:solidFill>
            <a:schemeClr val="accent1"/>
          </a:solidFill>
        </p:spPr>
        <p:txBody>
          <a:bodyPr lIns="182880" rIns="274320" anchor="ctr"/>
          <a:lstStyle>
            <a:lvl1pPr marL="0" indent="0">
              <a:buNone/>
              <a:defRPr sz="22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600">
                <a:solidFill>
                  <a:schemeClr val="bg1"/>
                </a:solidFill>
              </a:defRPr>
            </a:lvl4pPr>
            <a:lvl5pPr>
              <a:buClr>
                <a:schemeClr val="bg1"/>
              </a:buCl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40" y="440249"/>
            <a:ext cx="8416925" cy="492443"/>
          </a:xfrm>
          <a:prstGeom prst="rect">
            <a:avLst/>
          </a:prstGeom>
        </p:spPr>
        <p:txBody>
          <a:bodyPr vert="horz" wrap="square" lIns="91440" tIns="45720" rIns="91440" bIns="45720" anchor="b" anchorCtr="0">
            <a:spAutoFit/>
          </a:bodyPr>
          <a:lstStyle>
            <a:lvl1pPr algn="l">
              <a:defRPr sz="2600" b="1" spc="0" baseline="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2359244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26"/>
        <p:cNvGrpSpPr/>
        <p:nvPr/>
      </p:nvGrpSpPr>
      <p:grpSpPr>
        <a:xfrm>
          <a:off x="0" y="0"/>
          <a:ext cx="0" cy="0"/>
          <a:chOff x="0" y="0"/>
          <a:chExt cx="0" cy="0"/>
        </a:xfrm>
      </p:grpSpPr>
      <p:sp>
        <p:nvSpPr>
          <p:cNvPr id="27" name="Google Shape;27;p47"/>
          <p:cNvSpPr>
            <a:spLocks noGrp="1"/>
          </p:cNvSpPr>
          <p:nvPr>
            <p:ph type="pic" idx="2"/>
          </p:nvPr>
        </p:nvSpPr>
        <p:spPr>
          <a:xfrm>
            <a:off x="1" y="1007707"/>
            <a:ext cx="6026727" cy="3551594"/>
          </a:xfrm>
          <a:prstGeom prst="rect">
            <a:avLst/>
          </a:prstGeom>
          <a:noFill/>
          <a:ln>
            <a:noFill/>
          </a:ln>
        </p:spPr>
      </p:sp>
      <p:sp>
        <p:nvSpPr>
          <p:cNvPr id="28" name="Google Shape;28;p47"/>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9" name="Google Shape;29;p47"/>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and Takeaway (right)">
    <p:spTree>
      <p:nvGrpSpPr>
        <p:cNvPr id="1" name=""/>
        <p:cNvGrpSpPr/>
        <p:nvPr/>
      </p:nvGrpSpPr>
      <p:grpSpPr>
        <a:xfrm>
          <a:off x="0" y="0"/>
          <a:ext cx="0" cy="0"/>
          <a:chOff x="0" y="0"/>
          <a:chExt cx="0" cy="0"/>
        </a:xfrm>
      </p:grpSpPr>
      <p:sp>
        <p:nvSpPr>
          <p:cNvPr id="7" name="Rectangle 6"/>
          <p:cNvSpPr/>
          <p:nvPr/>
        </p:nvSpPr>
        <p:spPr>
          <a:xfrm>
            <a:off x="2" y="1007707"/>
            <a:ext cx="6053327" cy="35489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10" name="Text Placeholder 9"/>
          <p:cNvSpPr>
            <a:spLocks noGrp="1"/>
          </p:cNvSpPr>
          <p:nvPr>
            <p:ph type="body" sz="quarter" idx="14"/>
          </p:nvPr>
        </p:nvSpPr>
        <p:spPr>
          <a:xfrm>
            <a:off x="6053327" y="1005841"/>
            <a:ext cx="3099816" cy="3553460"/>
          </a:xfrm>
          <a:solidFill>
            <a:schemeClr val="accent1"/>
          </a:solidFill>
        </p:spPr>
        <p:txBody>
          <a:bodyPr lIns="182880" tIns="91440" rIns="274320" bIns="91440" anchor="ctr" anchorCtr="0"/>
          <a:lstStyle>
            <a:lvl1pPr marL="0" indent="0" algn="l">
              <a:buNone/>
              <a:defRPr sz="2000" baseline="0">
                <a:solidFill>
                  <a:schemeClr val="bg1"/>
                </a:solidFill>
              </a:defRPr>
            </a:lvl1pPr>
          </a:lstStyle>
          <a:p>
            <a:pPr lvl="0"/>
            <a:r>
              <a:rPr lang="en-US"/>
              <a:t>Edit Master text styles</a:t>
            </a:r>
          </a:p>
        </p:txBody>
      </p:sp>
      <p:sp>
        <p:nvSpPr>
          <p:cNvPr id="4" name="Content Placeholder 3"/>
          <p:cNvSpPr>
            <a:spLocks noGrp="1"/>
          </p:cNvSpPr>
          <p:nvPr>
            <p:ph sz="quarter" idx="15"/>
          </p:nvPr>
        </p:nvSpPr>
        <p:spPr>
          <a:xfrm>
            <a:off x="363540" y="1280160"/>
            <a:ext cx="5689600" cy="3118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144857501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keaway (bottom)">
    <p:spTree>
      <p:nvGrpSpPr>
        <p:cNvPr id="1" name=""/>
        <p:cNvGrpSpPr/>
        <p:nvPr/>
      </p:nvGrpSpPr>
      <p:grpSpPr>
        <a:xfrm>
          <a:off x="0" y="0"/>
          <a:ext cx="0" cy="0"/>
          <a:chOff x="0" y="0"/>
          <a:chExt cx="0" cy="0"/>
        </a:xfrm>
      </p:grpSpPr>
      <p:sp>
        <p:nvSpPr>
          <p:cNvPr id="7" name="Rectangle 6"/>
          <p:cNvSpPr/>
          <p:nvPr/>
        </p:nvSpPr>
        <p:spPr>
          <a:xfrm>
            <a:off x="0" y="1007705"/>
            <a:ext cx="9144000" cy="28565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10" name="Text Placeholder 9"/>
          <p:cNvSpPr>
            <a:spLocks noGrp="1"/>
          </p:cNvSpPr>
          <p:nvPr>
            <p:ph type="body" sz="quarter" idx="14"/>
          </p:nvPr>
        </p:nvSpPr>
        <p:spPr>
          <a:xfrm>
            <a:off x="0" y="3908121"/>
            <a:ext cx="9144000" cy="651181"/>
          </a:xfrm>
          <a:solidFill>
            <a:schemeClr val="accent1"/>
          </a:solidFill>
        </p:spPr>
        <p:txBody>
          <a:bodyPr wrap="square" lIns="274320" tIns="91440" rIns="274320" bIns="91440" anchor="ctr" anchorCtr="0"/>
          <a:lstStyle>
            <a:lvl1pPr marL="0" indent="0" algn="ctr">
              <a:buNone/>
              <a:defRPr sz="2000" baseline="0">
                <a:solidFill>
                  <a:schemeClr val="bg1"/>
                </a:solidFill>
              </a:defRPr>
            </a:lvl1pPr>
          </a:lstStyle>
          <a:p>
            <a:pPr lvl="0"/>
            <a:r>
              <a:rPr lang="en-US"/>
              <a:t>Edit Master text styles</a:t>
            </a:r>
          </a:p>
        </p:txBody>
      </p:sp>
      <p:sp>
        <p:nvSpPr>
          <p:cNvPr id="4" name="Content Placeholder 3"/>
          <p:cNvSpPr>
            <a:spLocks noGrp="1"/>
          </p:cNvSpPr>
          <p:nvPr>
            <p:ph sz="quarter" idx="15"/>
          </p:nvPr>
        </p:nvSpPr>
        <p:spPr>
          <a:xfrm>
            <a:off x="363540" y="1280160"/>
            <a:ext cx="8416925" cy="2424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79484221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ubtitle and Takeaway">
    <p:spTree>
      <p:nvGrpSpPr>
        <p:cNvPr id="1" name=""/>
        <p:cNvGrpSpPr/>
        <p:nvPr/>
      </p:nvGrpSpPr>
      <p:grpSpPr>
        <a:xfrm>
          <a:off x="0" y="0"/>
          <a:ext cx="0" cy="0"/>
          <a:chOff x="0" y="0"/>
          <a:chExt cx="0" cy="0"/>
        </a:xfrm>
      </p:grpSpPr>
      <p:sp>
        <p:nvSpPr>
          <p:cNvPr id="7" name="Rectangle 6"/>
          <p:cNvSpPr/>
          <p:nvPr/>
        </p:nvSpPr>
        <p:spPr>
          <a:xfrm>
            <a:off x="0" y="1007705"/>
            <a:ext cx="9144000" cy="28565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10" name="Text Placeholder 9"/>
          <p:cNvSpPr>
            <a:spLocks noGrp="1"/>
          </p:cNvSpPr>
          <p:nvPr>
            <p:ph type="body" sz="quarter" idx="14"/>
          </p:nvPr>
        </p:nvSpPr>
        <p:spPr>
          <a:xfrm>
            <a:off x="0" y="3908121"/>
            <a:ext cx="9144000" cy="651181"/>
          </a:xfrm>
          <a:solidFill>
            <a:schemeClr val="accent1"/>
          </a:solidFill>
        </p:spPr>
        <p:txBody>
          <a:bodyPr wrap="square" lIns="274320" tIns="91440" rIns="274320" bIns="91440" anchor="ctr" anchorCtr="0"/>
          <a:lstStyle>
            <a:lvl1pPr marL="0" indent="0" algn="ctr">
              <a:buNone/>
              <a:defRPr sz="2000" baseline="0">
                <a:solidFill>
                  <a:schemeClr val="bg1"/>
                </a:solidFill>
              </a:defRPr>
            </a:lvl1pPr>
          </a:lstStyle>
          <a:p>
            <a:pPr lvl="0"/>
            <a:r>
              <a:rPr lang="en-US"/>
              <a:t>Edit Master text styles</a:t>
            </a:r>
          </a:p>
        </p:txBody>
      </p:sp>
      <p:sp>
        <p:nvSpPr>
          <p:cNvPr id="8" name="Content Placeholder 3"/>
          <p:cNvSpPr>
            <a:spLocks noGrp="1"/>
          </p:cNvSpPr>
          <p:nvPr>
            <p:ph sz="quarter" idx="10"/>
          </p:nvPr>
        </p:nvSpPr>
        <p:spPr>
          <a:xfrm>
            <a:off x="363540" y="1554481"/>
            <a:ext cx="8416925" cy="22033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
        <p:nvSpPr>
          <p:cNvPr id="4" name="Text Placeholder 3"/>
          <p:cNvSpPr>
            <a:spLocks noGrp="1"/>
          </p:cNvSpPr>
          <p:nvPr>
            <p:ph type="body" sz="quarter" idx="15"/>
          </p:nvPr>
        </p:nvSpPr>
        <p:spPr>
          <a:xfrm>
            <a:off x="363540" y="1146176"/>
            <a:ext cx="8234362" cy="352425"/>
          </a:xfrm>
        </p:spPr>
        <p:txBody>
          <a:bodyPr/>
          <a:lstStyle>
            <a:lvl1pPr marL="0" indent="0">
              <a:buNone/>
              <a:defRPr sz="2400">
                <a:solidFill>
                  <a:schemeClr val="accent1"/>
                </a:solidFill>
                <a:latin typeface="+mj-lt"/>
              </a:defRPr>
            </a:lvl1pPr>
            <a:lvl2pPr marL="231764" indent="0">
              <a:buNone/>
              <a:defRPr sz="2400">
                <a:solidFill>
                  <a:schemeClr val="accent1"/>
                </a:solidFill>
                <a:latin typeface="+mj-lt"/>
              </a:defRPr>
            </a:lvl2pPr>
            <a:lvl3pPr marL="457178" indent="0">
              <a:buNone/>
              <a:defRPr sz="2400">
                <a:solidFill>
                  <a:schemeClr val="accent1"/>
                </a:solidFill>
                <a:latin typeface="+mj-lt"/>
              </a:defRPr>
            </a:lvl3pPr>
            <a:lvl4pPr marL="688941" indent="0">
              <a:buNone/>
              <a:defRPr sz="2400">
                <a:solidFill>
                  <a:schemeClr val="accent1"/>
                </a:solidFill>
                <a:latin typeface="+mj-lt"/>
              </a:defRPr>
            </a:lvl4pPr>
            <a:lvl5pPr marL="914355" indent="0">
              <a:buNone/>
              <a:defRPr sz="24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189123323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and Takeaway (left)">
    <p:spTree>
      <p:nvGrpSpPr>
        <p:cNvPr id="1" name=""/>
        <p:cNvGrpSpPr/>
        <p:nvPr/>
      </p:nvGrpSpPr>
      <p:grpSpPr>
        <a:xfrm>
          <a:off x="0" y="0"/>
          <a:ext cx="0" cy="0"/>
          <a:chOff x="0" y="0"/>
          <a:chExt cx="0" cy="0"/>
        </a:xfrm>
      </p:grpSpPr>
      <p:sp>
        <p:nvSpPr>
          <p:cNvPr id="7" name="Rectangle 6"/>
          <p:cNvSpPr/>
          <p:nvPr/>
        </p:nvSpPr>
        <p:spPr>
          <a:xfrm>
            <a:off x="2589069" y="1007707"/>
            <a:ext cx="6554932"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defTabSz="582017">
              <a:defRPr/>
            </a:pPr>
            <a:endParaRPr lang="en-US" sz="521">
              <a:solidFill>
                <a:srgbClr val="FFFFFF"/>
              </a:solidFill>
            </a:endParaRPr>
          </a:p>
        </p:txBody>
      </p:sp>
      <p:sp>
        <p:nvSpPr>
          <p:cNvPr id="11" name="Text Placeholder 10"/>
          <p:cNvSpPr>
            <a:spLocks noGrp="1"/>
          </p:cNvSpPr>
          <p:nvPr>
            <p:ph type="body" sz="quarter" idx="16"/>
          </p:nvPr>
        </p:nvSpPr>
        <p:spPr>
          <a:xfrm>
            <a:off x="1" y="1007707"/>
            <a:ext cx="2556164" cy="3551594"/>
          </a:xfrm>
          <a:solidFill>
            <a:schemeClr val="accent1"/>
          </a:solidFill>
        </p:spPr>
        <p:txBody>
          <a:bodyPr lIns="274320" tIns="137160" rIns="91440" bIns="182880" anchor="ctr"/>
          <a:lstStyle>
            <a:lvl1pPr marL="0" indent="0" algn="l">
              <a:buClr>
                <a:schemeClr val="bg1"/>
              </a:buClr>
              <a:buNone/>
              <a:defRPr sz="2000">
                <a:solidFill>
                  <a:schemeClr val="bg1"/>
                </a:solidFill>
              </a:defRPr>
            </a:lvl1pPr>
            <a:lvl2pPr marL="169855" indent="0" algn="ctr">
              <a:buClr>
                <a:schemeClr val="bg1"/>
              </a:buClr>
              <a:buNone/>
              <a:defRPr>
                <a:solidFill>
                  <a:schemeClr val="bg1"/>
                </a:solidFill>
              </a:defRPr>
            </a:lvl2pPr>
            <a:lvl3pPr marL="344471" indent="0" algn="ctr">
              <a:buClr>
                <a:schemeClr val="bg1"/>
              </a:buClr>
              <a:buNone/>
              <a:defRPr>
                <a:solidFill>
                  <a:schemeClr val="bg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p:txBody>
      </p:sp>
      <p:sp>
        <p:nvSpPr>
          <p:cNvPr id="4" name="Content Placeholder 3"/>
          <p:cNvSpPr>
            <a:spLocks noGrp="1"/>
          </p:cNvSpPr>
          <p:nvPr>
            <p:ph sz="quarter" idx="17"/>
          </p:nvPr>
        </p:nvSpPr>
        <p:spPr>
          <a:xfrm>
            <a:off x="2699359" y="1554480"/>
            <a:ext cx="6081104" cy="2923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
        <p:nvSpPr>
          <p:cNvPr id="5" name="Text Placeholder 4"/>
          <p:cNvSpPr>
            <a:spLocks noGrp="1"/>
          </p:cNvSpPr>
          <p:nvPr>
            <p:ph type="body" sz="quarter" idx="18"/>
          </p:nvPr>
        </p:nvSpPr>
        <p:spPr>
          <a:xfrm>
            <a:off x="2699361" y="1146176"/>
            <a:ext cx="6001729" cy="352425"/>
          </a:xfrm>
        </p:spPr>
        <p:txBody>
          <a:bodyPr/>
          <a:lstStyle>
            <a:lvl1pPr marL="0" indent="0">
              <a:buNone/>
              <a:defRPr sz="2400">
                <a:solidFill>
                  <a:schemeClr val="accent1"/>
                </a:solidFill>
                <a:latin typeface="+mj-lt"/>
              </a:defRPr>
            </a:lvl1pPr>
            <a:lvl2pPr marL="231764" indent="0">
              <a:buNone/>
              <a:defRPr sz="2400">
                <a:solidFill>
                  <a:schemeClr val="accent1"/>
                </a:solidFill>
                <a:latin typeface="+mj-lt"/>
              </a:defRPr>
            </a:lvl2pPr>
            <a:lvl3pPr marL="457178" indent="0">
              <a:buNone/>
              <a:defRPr sz="2400">
                <a:solidFill>
                  <a:schemeClr val="accent1"/>
                </a:solidFill>
                <a:latin typeface="+mj-lt"/>
              </a:defRPr>
            </a:lvl3pPr>
            <a:lvl4pPr marL="688941" indent="0">
              <a:buNone/>
              <a:defRPr sz="2400">
                <a:solidFill>
                  <a:schemeClr val="accent1"/>
                </a:solidFill>
                <a:latin typeface="+mj-lt"/>
              </a:defRPr>
            </a:lvl4pPr>
            <a:lvl5pPr marL="914355" indent="0">
              <a:buNone/>
              <a:defRPr sz="24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220223870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4613565" y="1007708"/>
            <a:ext cx="2244436" cy="3552663"/>
          </a:xfrm>
        </p:spPr>
        <p:txBody>
          <a:bodyPr/>
          <a:lstStyle/>
          <a:p>
            <a:r>
              <a:rPr lang="en-US"/>
              <a:t>Click icon to add picture</a:t>
            </a:r>
          </a:p>
        </p:txBody>
      </p:sp>
      <p:sp>
        <p:nvSpPr>
          <p:cNvPr id="6" name="Picture Placeholder 5"/>
          <p:cNvSpPr>
            <a:spLocks noGrp="1"/>
          </p:cNvSpPr>
          <p:nvPr>
            <p:ph type="pic" sz="quarter" idx="12"/>
          </p:nvPr>
        </p:nvSpPr>
        <p:spPr>
          <a:xfrm>
            <a:off x="1" y="2833070"/>
            <a:ext cx="2265218" cy="1727301"/>
          </a:xfrm>
        </p:spPr>
        <p:txBody>
          <a:bodyPr/>
          <a:lstStyle/>
          <a:p>
            <a:r>
              <a:rPr lang="en-US"/>
              <a:t>Click icon to add picture</a:t>
            </a:r>
          </a:p>
        </p:txBody>
      </p:sp>
      <p:sp>
        <p:nvSpPr>
          <p:cNvPr id="8" name="Picture Placeholder 7"/>
          <p:cNvSpPr>
            <a:spLocks noGrp="1"/>
          </p:cNvSpPr>
          <p:nvPr>
            <p:ph type="pic" sz="quarter" idx="13"/>
          </p:nvPr>
        </p:nvSpPr>
        <p:spPr>
          <a:xfrm>
            <a:off x="0" y="1007707"/>
            <a:ext cx="4572000" cy="1784480"/>
          </a:xfrm>
        </p:spPr>
        <p:txBody>
          <a:bodyPr/>
          <a:lstStyle/>
          <a:p>
            <a:r>
              <a:rPr lang="en-US"/>
              <a:t>Click icon to add picture</a:t>
            </a:r>
          </a:p>
        </p:txBody>
      </p:sp>
      <p:sp>
        <p:nvSpPr>
          <p:cNvPr id="10" name="Picture Placeholder 9"/>
          <p:cNvSpPr>
            <a:spLocks noGrp="1"/>
          </p:cNvSpPr>
          <p:nvPr>
            <p:ph type="pic" sz="quarter" idx="14"/>
          </p:nvPr>
        </p:nvSpPr>
        <p:spPr>
          <a:xfrm>
            <a:off x="6891543" y="2833069"/>
            <a:ext cx="2244436" cy="1726232"/>
          </a:xfrm>
        </p:spPr>
        <p:txBody>
          <a:bodyPr/>
          <a:lstStyle/>
          <a:p>
            <a:r>
              <a:rPr lang="en-US"/>
              <a:t>Click icon to add picture</a:t>
            </a:r>
          </a:p>
        </p:txBody>
      </p:sp>
      <p:sp>
        <p:nvSpPr>
          <p:cNvPr id="12" name="Picture Placeholder 11"/>
          <p:cNvSpPr>
            <a:spLocks noGrp="1"/>
          </p:cNvSpPr>
          <p:nvPr>
            <p:ph type="pic" sz="quarter" idx="15"/>
          </p:nvPr>
        </p:nvSpPr>
        <p:spPr>
          <a:xfrm>
            <a:off x="6889722" y="1007707"/>
            <a:ext cx="2244436" cy="1784480"/>
          </a:xfrm>
        </p:spPr>
        <p:txBody>
          <a:bodyPr/>
          <a:lstStyle/>
          <a:p>
            <a:r>
              <a:rPr lang="en-US"/>
              <a:t>Click icon to add picture</a:t>
            </a:r>
          </a:p>
        </p:txBody>
      </p:sp>
      <p:sp>
        <p:nvSpPr>
          <p:cNvPr id="16" name="Picture Placeholder 15"/>
          <p:cNvSpPr>
            <a:spLocks noGrp="1"/>
          </p:cNvSpPr>
          <p:nvPr>
            <p:ph type="pic" sz="quarter" idx="17"/>
          </p:nvPr>
        </p:nvSpPr>
        <p:spPr>
          <a:xfrm>
            <a:off x="2306782" y="2833069"/>
            <a:ext cx="2265218" cy="1726232"/>
          </a:xfrm>
        </p:spPr>
        <p:txBody>
          <a:bodyPr/>
          <a:lstStyle/>
          <a:p>
            <a:r>
              <a:rPr lang="en-US"/>
              <a:t>Click icon to add picture</a:t>
            </a:r>
          </a:p>
        </p:txBody>
      </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26671569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ingle Photo">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007707"/>
            <a:ext cx="9144000" cy="3551594"/>
          </a:xfrm>
        </p:spPr>
        <p:txBody>
          <a:bodyPr lIns="0" tIns="0" rIns="0" bIns="0"/>
          <a:lstStyle/>
          <a:p>
            <a:r>
              <a:rPr lang="en-US"/>
              <a:t>Click icon to add picture</a:t>
            </a: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8906087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Photo w/Label">
    <p:spTree>
      <p:nvGrpSpPr>
        <p:cNvPr id="1" name=""/>
        <p:cNvGrpSpPr/>
        <p:nvPr/>
      </p:nvGrpSpPr>
      <p:grpSpPr>
        <a:xfrm>
          <a:off x="0" y="0"/>
          <a:ext cx="0" cy="0"/>
          <a:chOff x="0" y="0"/>
          <a:chExt cx="0" cy="0"/>
        </a:xfrm>
      </p:grpSpPr>
      <p:sp>
        <p:nvSpPr>
          <p:cNvPr id="7" name="Rectangle 6"/>
          <p:cNvSpPr/>
          <p:nvPr/>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8" name="Picture Placeholder 7"/>
          <p:cNvSpPr>
            <a:spLocks noGrp="1"/>
          </p:cNvSpPr>
          <p:nvPr>
            <p:ph type="pic" sz="quarter" idx="14"/>
          </p:nvPr>
        </p:nvSpPr>
        <p:spPr>
          <a:xfrm>
            <a:off x="1739034" y="1173689"/>
            <a:ext cx="2763982" cy="2561253"/>
          </a:xfrm>
        </p:spPr>
        <p:txBody>
          <a:bodyPr/>
          <a:lstStyle/>
          <a:p>
            <a:r>
              <a:rPr lang="en-US"/>
              <a:t>Click icon to add picture</a:t>
            </a:r>
          </a:p>
        </p:txBody>
      </p:sp>
      <p:sp>
        <p:nvSpPr>
          <p:cNvPr id="11" name="Picture Placeholder 10"/>
          <p:cNvSpPr>
            <a:spLocks noGrp="1"/>
          </p:cNvSpPr>
          <p:nvPr>
            <p:ph type="pic" sz="quarter" idx="15"/>
          </p:nvPr>
        </p:nvSpPr>
        <p:spPr>
          <a:xfrm>
            <a:off x="4655127" y="1173689"/>
            <a:ext cx="2763982" cy="2561253"/>
          </a:xfrm>
        </p:spPr>
        <p:txBody>
          <a:bodyPr/>
          <a:lstStyle/>
          <a:p>
            <a:r>
              <a:rPr lang="en-US"/>
              <a:t>Click icon to add picture</a:t>
            </a:r>
          </a:p>
        </p:txBody>
      </p:sp>
      <p:sp>
        <p:nvSpPr>
          <p:cNvPr id="13" name="Text Placeholder 12"/>
          <p:cNvSpPr>
            <a:spLocks noGrp="1"/>
          </p:cNvSpPr>
          <p:nvPr>
            <p:ph type="body" sz="quarter" idx="16"/>
          </p:nvPr>
        </p:nvSpPr>
        <p:spPr>
          <a:xfrm>
            <a:off x="1739036" y="3734944"/>
            <a:ext cx="2763693" cy="671804"/>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Edit Master text styles</a:t>
            </a:r>
          </a:p>
        </p:txBody>
      </p:sp>
      <p:sp>
        <p:nvSpPr>
          <p:cNvPr id="14" name="Text Placeholder 12"/>
          <p:cNvSpPr>
            <a:spLocks noGrp="1"/>
          </p:cNvSpPr>
          <p:nvPr>
            <p:ph type="body" sz="quarter" idx="17"/>
          </p:nvPr>
        </p:nvSpPr>
        <p:spPr>
          <a:xfrm>
            <a:off x="4655417" y="3734944"/>
            <a:ext cx="2763693" cy="671804"/>
          </a:xfrm>
          <a:solidFill>
            <a:schemeClr val="accent1"/>
          </a:solidFill>
        </p:spPr>
        <p:txBody>
          <a:bodyPr anchor="ctr" anchorCtr="0"/>
          <a:lstStyle>
            <a:lvl1pPr marL="0" indent="0" algn="ctr">
              <a:spcAft>
                <a:spcPts val="0"/>
              </a:spcAft>
              <a:buNone/>
              <a:defRPr sz="2000" baseline="0">
                <a:solidFill>
                  <a:schemeClr val="bg1"/>
                </a:solidFill>
              </a:defRPr>
            </a:lvl1pPr>
          </a:lstStyle>
          <a:p>
            <a:pPr lvl="0"/>
            <a:r>
              <a:rPr lang="en-US"/>
              <a:t>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0199704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Photos and Takeaway">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2" y="1007707"/>
            <a:ext cx="3034145" cy="3551594"/>
          </a:xfrm>
        </p:spPr>
        <p:txBody>
          <a:bodyPr/>
          <a:lstStyle/>
          <a:p>
            <a:r>
              <a:rPr lang="en-US"/>
              <a:t>Click icon to add picture</a:t>
            </a:r>
          </a:p>
        </p:txBody>
      </p:sp>
      <p:sp>
        <p:nvSpPr>
          <p:cNvPr id="12" name="Picture Placeholder 7"/>
          <p:cNvSpPr>
            <a:spLocks noGrp="1"/>
          </p:cNvSpPr>
          <p:nvPr>
            <p:ph type="pic" sz="quarter" idx="15"/>
          </p:nvPr>
        </p:nvSpPr>
        <p:spPr>
          <a:xfrm>
            <a:off x="6109857" y="1007707"/>
            <a:ext cx="3034145" cy="3551594"/>
          </a:xfrm>
        </p:spPr>
        <p:txBody>
          <a:bodyPr/>
          <a:lstStyle/>
          <a:p>
            <a:r>
              <a:rPr lang="en-US"/>
              <a:t>Click icon to add picture</a:t>
            </a:r>
            <a:endParaRPr lang="en-US" dirty="0"/>
          </a:p>
        </p:txBody>
      </p:sp>
      <p:sp>
        <p:nvSpPr>
          <p:cNvPr id="9" name="Text Placeholder 8"/>
          <p:cNvSpPr>
            <a:spLocks noGrp="1"/>
          </p:cNvSpPr>
          <p:nvPr>
            <p:ph type="body" sz="quarter" idx="16"/>
          </p:nvPr>
        </p:nvSpPr>
        <p:spPr>
          <a:xfrm>
            <a:off x="3063240" y="1005841"/>
            <a:ext cx="3017520" cy="3553460"/>
          </a:xfrm>
          <a:solidFill>
            <a:schemeClr val="accent1"/>
          </a:solidFill>
        </p:spPr>
        <p:txBody>
          <a:bodyPr lIns="182880" tIns="182880" rIns="182880" bIns="182880" anchor="ctr" anchorCtr="0"/>
          <a:lstStyle>
            <a:lvl1pPr marL="0" indent="0" algn="l">
              <a:spcBef>
                <a:spcPts val="545"/>
              </a:spcBef>
              <a:buNone/>
              <a:defRPr sz="2000" baseline="0">
                <a:solidFill>
                  <a:schemeClr val="bg1"/>
                </a:solidFill>
              </a:defRPr>
            </a:lvl1pPr>
          </a:lstStyle>
          <a:p>
            <a:pPr lvl="0"/>
            <a:r>
              <a:rPr lang="en-US"/>
              <a:t>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25461963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hoto and Content (right)">
    <p:spTree>
      <p:nvGrpSpPr>
        <p:cNvPr id="1" name=""/>
        <p:cNvGrpSpPr/>
        <p:nvPr/>
      </p:nvGrpSpPr>
      <p:grpSpPr>
        <a:xfrm>
          <a:off x="0" y="0"/>
          <a:ext cx="0" cy="0"/>
          <a:chOff x="0" y="0"/>
          <a:chExt cx="0" cy="0"/>
        </a:xfrm>
      </p:grpSpPr>
      <p:sp>
        <p:nvSpPr>
          <p:cNvPr id="7" name="Rectangle 6"/>
          <p:cNvSpPr/>
          <p:nvPr/>
        </p:nvSpPr>
        <p:spPr>
          <a:xfrm>
            <a:off x="1" y="1007707"/>
            <a:ext cx="6004458"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8" name="Picture Placeholder 7"/>
          <p:cNvSpPr>
            <a:spLocks noGrp="1"/>
          </p:cNvSpPr>
          <p:nvPr>
            <p:ph type="pic" sz="quarter" idx="14"/>
          </p:nvPr>
        </p:nvSpPr>
        <p:spPr>
          <a:xfrm>
            <a:off x="6048301" y="1007417"/>
            <a:ext cx="3096491" cy="2863127"/>
          </a:xfrm>
        </p:spPr>
        <p:txBody>
          <a:bodyPr/>
          <a:lstStyle/>
          <a:p>
            <a:r>
              <a:rPr lang="en-US"/>
              <a:t>Click icon to add picture</a:t>
            </a:r>
            <a:endParaRPr lang="en-US" dirty="0"/>
          </a:p>
        </p:txBody>
      </p:sp>
      <p:sp>
        <p:nvSpPr>
          <p:cNvPr id="10" name="Text Placeholder 12"/>
          <p:cNvSpPr>
            <a:spLocks noGrp="1"/>
          </p:cNvSpPr>
          <p:nvPr>
            <p:ph type="body" sz="quarter" idx="16"/>
          </p:nvPr>
        </p:nvSpPr>
        <p:spPr>
          <a:xfrm>
            <a:off x="6048299" y="3870544"/>
            <a:ext cx="3096096" cy="688759"/>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Edit Master text styles</a:t>
            </a:r>
          </a:p>
        </p:txBody>
      </p:sp>
      <p:sp>
        <p:nvSpPr>
          <p:cNvPr id="4" name="Content Placeholder 3"/>
          <p:cNvSpPr>
            <a:spLocks noGrp="1"/>
          </p:cNvSpPr>
          <p:nvPr>
            <p:ph sz="quarter" idx="17"/>
          </p:nvPr>
        </p:nvSpPr>
        <p:spPr>
          <a:xfrm>
            <a:off x="363539" y="1280162"/>
            <a:ext cx="5640921" cy="31728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22618191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hoto and Content (left)">
    <p:spTree>
      <p:nvGrpSpPr>
        <p:cNvPr id="1" name=""/>
        <p:cNvGrpSpPr/>
        <p:nvPr/>
      </p:nvGrpSpPr>
      <p:grpSpPr>
        <a:xfrm>
          <a:off x="0" y="0"/>
          <a:ext cx="0" cy="0"/>
          <a:chOff x="0" y="0"/>
          <a:chExt cx="0" cy="0"/>
        </a:xfrm>
      </p:grpSpPr>
      <p:sp>
        <p:nvSpPr>
          <p:cNvPr id="7" name="Rectangle 6"/>
          <p:cNvSpPr/>
          <p:nvPr/>
        </p:nvSpPr>
        <p:spPr>
          <a:xfrm>
            <a:off x="3140023" y="1007707"/>
            <a:ext cx="6003978"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17">
              <a:defRPr/>
            </a:pPr>
            <a:endParaRPr lang="en-US" sz="521">
              <a:solidFill>
                <a:srgbClr val="FFFFFF"/>
              </a:solidFill>
            </a:endParaRPr>
          </a:p>
        </p:txBody>
      </p:sp>
      <p:sp>
        <p:nvSpPr>
          <p:cNvPr id="8" name="Picture Placeholder 7"/>
          <p:cNvSpPr>
            <a:spLocks noGrp="1"/>
          </p:cNvSpPr>
          <p:nvPr>
            <p:ph type="pic" sz="quarter" idx="14"/>
          </p:nvPr>
        </p:nvSpPr>
        <p:spPr>
          <a:xfrm>
            <a:off x="-308" y="1007417"/>
            <a:ext cx="3096491" cy="2866085"/>
          </a:xfrm>
        </p:spPr>
        <p:txBody>
          <a:bodyPr/>
          <a:lstStyle/>
          <a:p>
            <a:r>
              <a:rPr lang="en-US"/>
              <a:t>Click icon to add picture</a:t>
            </a:r>
          </a:p>
        </p:txBody>
      </p:sp>
      <p:sp>
        <p:nvSpPr>
          <p:cNvPr id="10" name="Text Placeholder 12"/>
          <p:cNvSpPr>
            <a:spLocks noGrp="1"/>
          </p:cNvSpPr>
          <p:nvPr>
            <p:ph type="body" sz="quarter" idx="16"/>
          </p:nvPr>
        </p:nvSpPr>
        <p:spPr>
          <a:xfrm>
            <a:off x="-310" y="3873500"/>
            <a:ext cx="3096096" cy="685800"/>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Edit Master text styles</a:t>
            </a:r>
          </a:p>
        </p:txBody>
      </p:sp>
      <p:sp>
        <p:nvSpPr>
          <p:cNvPr id="4" name="Content Placeholder 3"/>
          <p:cNvSpPr>
            <a:spLocks noGrp="1"/>
          </p:cNvSpPr>
          <p:nvPr>
            <p:ph sz="quarter" idx="17"/>
          </p:nvPr>
        </p:nvSpPr>
        <p:spPr>
          <a:xfrm>
            <a:off x="3225453" y="1280162"/>
            <a:ext cx="5555011" cy="3222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69115644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30"/>
        <p:cNvGrpSpPr/>
        <p:nvPr/>
      </p:nvGrpSpPr>
      <p:grpSpPr>
        <a:xfrm>
          <a:off x="0" y="0"/>
          <a:ext cx="0" cy="0"/>
          <a:chOff x="0" y="0"/>
          <a:chExt cx="0" cy="0"/>
        </a:xfrm>
      </p:grpSpPr>
      <p:sp>
        <p:nvSpPr>
          <p:cNvPr id="31" name="Google Shape;31;p48"/>
          <p:cNvSpPr/>
          <p:nvPr/>
        </p:nvSpPr>
        <p:spPr>
          <a:xfrm>
            <a:off x="0" y="1007707"/>
            <a:ext cx="9144000" cy="355159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2" name="Google Shape;32;p48"/>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33" name="Google Shape;33;p48"/>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51767612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48556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8892" y="823791"/>
            <a:ext cx="7738814" cy="3296241"/>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4484398"/>
            <a:ext cx="6034030" cy="55670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4781759"/>
            <a:ext cx="1747292" cy="261347"/>
          </a:xfrm>
        </p:spPr>
        <p:txBody>
          <a:bodyPr/>
          <a:lstStyle>
            <a:lvl1pPr>
              <a:defRPr baseline="0">
                <a:solidFill>
                  <a:schemeClr val="accent1">
                    <a:lumMod val="50000"/>
                  </a:schemeClr>
                </a:solidFill>
              </a:defRPr>
            </a:lvl1pPr>
          </a:lstStyle>
          <a:p>
            <a:fld id="{B1D044C1-3A5F-4DD3-AB00-062C122BAED5}" type="datetimeFigureOut">
              <a:rPr lang="en-US" smtClean="0"/>
              <a:t>5/24/2023</a:t>
            </a:fld>
            <a:endParaRPr lang="en-US"/>
          </a:p>
        </p:txBody>
      </p:sp>
      <p:sp>
        <p:nvSpPr>
          <p:cNvPr id="5" name="Footer Placeholder 4"/>
          <p:cNvSpPr>
            <a:spLocks noGrp="1"/>
          </p:cNvSpPr>
          <p:nvPr>
            <p:ph type="ftr" sz="quarter" idx="11"/>
          </p:nvPr>
        </p:nvSpPr>
        <p:spPr>
          <a:xfrm>
            <a:off x="3135249" y="4781759"/>
            <a:ext cx="3086100" cy="259347"/>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4781759"/>
            <a:ext cx="1747292" cy="259347"/>
          </a:xfrm>
        </p:spPr>
        <p:txBody>
          <a:bodyPr/>
          <a:lstStyle>
            <a:lvl1pPr>
              <a:defRPr baseline="0">
                <a:solidFill>
                  <a:schemeClr val="accent1">
                    <a:lumMod val="50000"/>
                  </a:schemeClr>
                </a:solidFill>
              </a:defRPr>
            </a:lvl1pPr>
          </a:lstStyle>
          <a:p>
            <a:fld id="{37440899-BA71-4A2F-AD71-7311EAF30CAC}" type="slidenum">
              <a:rPr lang="en-US" smtClean="0"/>
              <a:t>‹#›</a:t>
            </a:fld>
            <a:endParaRPr lang="en-US"/>
          </a:p>
        </p:txBody>
      </p:sp>
    </p:spTree>
    <p:extLst>
      <p:ext uri="{BB962C8B-B14F-4D97-AF65-F5344CB8AC3E}">
        <p14:creationId xmlns:p14="http://schemas.microsoft.com/office/powerpoint/2010/main" val="1872982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1A8AA-FCE4-4366-9E48-DCDBB1B3E8F8}"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65C761-72DA-4EC9-A3B4-9C18546FB81F}" type="slidenum">
              <a:rPr lang="en-US" smtClean="0"/>
              <a:t>‹#›</a:t>
            </a:fld>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l="5492" t="36151" r="1218" b="35786"/>
          <a:stretch>
            <a:fillRect/>
          </a:stretch>
        </p:blipFill>
        <p:spPr bwMode="auto">
          <a:xfrm>
            <a:off x="5804227" y="4614865"/>
            <a:ext cx="2815898" cy="49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499734" y="4849778"/>
            <a:ext cx="1915909" cy="253916"/>
          </a:xfrm>
          <a:prstGeom prst="rect">
            <a:avLst/>
          </a:prstGeom>
        </p:spPr>
        <p:txBody>
          <a:bodyPr wrap="none">
            <a:spAutoFit/>
          </a:bodyPr>
          <a:lstStyle/>
          <a:p>
            <a:r>
              <a:rPr lang="en-US" sz="1050" dirty="0">
                <a:solidFill>
                  <a:srgbClr val="0062C3"/>
                </a:solidFill>
                <a:latin typeface="Arial Narrow" panose="020B0606020202030204" pitchFamily="34" charset="0"/>
              </a:rPr>
              <a:t>www.amgenbiotechexperience.com</a:t>
            </a:r>
          </a:p>
        </p:txBody>
      </p:sp>
      <p:sp>
        <p:nvSpPr>
          <p:cNvPr id="9" name="Rectangle 8"/>
          <p:cNvSpPr/>
          <p:nvPr userDrawn="1"/>
        </p:nvSpPr>
        <p:spPr>
          <a:xfrm>
            <a:off x="0" y="171450"/>
            <a:ext cx="457200" cy="4972050"/>
          </a:xfrm>
          <a:prstGeom prst="rect">
            <a:avLst/>
          </a:prstGeom>
          <a:solidFill>
            <a:srgbClr val="2DBCB6"/>
          </a:solidFill>
          <a:ln>
            <a:solidFill>
              <a:srgbClr val="2DB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8686800" y="171450"/>
            <a:ext cx="457200" cy="4972050"/>
          </a:xfrm>
          <a:prstGeom prst="rect">
            <a:avLst/>
          </a:prstGeom>
          <a:solidFill>
            <a:srgbClr val="2DBCB6"/>
          </a:solidFill>
          <a:ln>
            <a:solidFill>
              <a:srgbClr val="2DB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0" y="0"/>
            <a:ext cx="9144000" cy="228600"/>
          </a:xfrm>
          <a:prstGeom prst="rect">
            <a:avLst/>
          </a:prstGeom>
          <a:solidFill>
            <a:srgbClr val="0068CC"/>
          </a:solidFill>
          <a:ln>
            <a:solidFill>
              <a:srgbClr val="0068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446468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228973"/>
          </a:xfrm>
          <a:prstGeom prst="rect">
            <a:avLst/>
          </a:prstGeom>
        </p:spPr>
        <p:txBody>
          <a:bodyPr wrap="square" lIns="0" tIns="0" rIns="0" bIns="0">
            <a:spAutoFit/>
          </a:bodyPr>
          <a:lstStyle>
            <a:lvl1pPr>
              <a:defRPr sz="1488" b="1" i="0">
                <a:solidFill>
                  <a:srgbClr val="231F20"/>
                </a:solidFill>
                <a:latin typeface="Arial"/>
                <a:cs typeface="Arial"/>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320430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9861" y="241894"/>
            <a:ext cx="4112778" cy="228973"/>
          </a:xfrm>
        </p:spPr>
        <p:txBody>
          <a:bodyPr lIns="0" tIns="0" rIns="0" bIns="0"/>
          <a:lstStyle>
            <a:lvl1pPr>
              <a:defRPr sz="1488" b="1" i="0">
                <a:solidFill>
                  <a:srgbClr val="231F2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81450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9861" y="241894"/>
            <a:ext cx="4112778" cy="228973"/>
          </a:xfrm>
        </p:spPr>
        <p:txBody>
          <a:bodyPr lIns="0" tIns="0" rIns="0" bIns="0"/>
          <a:lstStyle>
            <a:lvl1pPr>
              <a:defRPr sz="1488" b="1" i="0">
                <a:solidFill>
                  <a:srgbClr val="231F20"/>
                </a:solidFill>
                <a:latin typeface="Arial"/>
                <a:cs typeface="Arial"/>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08444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9861" y="241894"/>
            <a:ext cx="4112778" cy="228973"/>
          </a:xfrm>
        </p:spPr>
        <p:txBody>
          <a:bodyPr lIns="0" tIns="0" rIns="0" bIns="0"/>
          <a:lstStyle>
            <a:lvl1pPr>
              <a:defRPr sz="1488" b="1" i="0">
                <a:solidFill>
                  <a:srgbClr val="231F2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12920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152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34"/>
        <p:cNvGrpSpPr/>
        <p:nvPr/>
      </p:nvGrpSpPr>
      <p:grpSpPr>
        <a:xfrm>
          <a:off x="0" y="0"/>
          <a:ext cx="0" cy="0"/>
          <a:chOff x="0" y="0"/>
          <a:chExt cx="0" cy="0"/>
        </a:xfrm>
      </p:grpSpPr>
      <p:sp>
        <p:nvSpPr>
          <p:cNvPr id="35" name="Google Shape;35;p4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6"/>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37"/>
        <p:cNvGrpSpPr/>
        <p:nvPr/>
      </p:nvGrpSpPr>
      <p:grpSpPr>
        <a:xfrm>
          <a:off x="0" y="0"/>
          <a:ext cx="0" cy="0"/>
          <a:chOff x="0" y="0"/>
          <a:chExt cx="0" cy="0"/>
        </a:xfrm>
      </p:grpSpPr>
      <p:sp>
        <p:nvSpPr>
          <p:cNvPr id="38" name="Google Shape;38;p51"/>
          <p:cNvSpPr/>
          <p:nvPr/>
        </p:nvSpPr>
        <p:spPr>
          <a:xfrm>
            <a:off x="0" y="1007705"/>
            <a:ext cx="9144000" cy="28565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39" name="Google Shape;39;p51"/>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0" name="Google Shape;40;p51"/>
          <p:cNvSpPr txBox="1">
            <a:spLocks noGrp="1"/>
          </p:cNvSpPr>
          <p:nvPr>
            <p:ph type="body" idx="2"/>
          </p:nvPr>
        </p:nvSpPr>
        <p:spPr>
          <a:xfrm>
            <a:off x="363539" y="1280160"/>
            <a:ext cx="8416925" cy="242411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1" name="Google Shape;41;p51"/>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2"/>
          <p:cNvSpPr/>
          <p:nvPr/>
        </p:nvSpPr>
        <p:spPr>
          <a:xfrm>
            <a:off x="0" y="1007707"/>
            <a:ext cx="9144000" cy="3546673"/>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4" name="Google Shape;44;p52"/>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45"/>
        <p:cNvGrpSpPr/>
        <p:nvPr/>
      </p:nvGrpSpPr>
      <p:grpSpPr>
        <a:xfrm>
          <a:off x="0" y="0"/>
          <a:ext cx="0" cy="0"/>
          <a:chOff x="0" y="0"/>
          <a:chExt cx="0" cy="0"/>
        </a:xfrm>
      </p:grpSpPr>
      <p:sp>
        <p:nvSpPr>
          <p:cNvPr id="46" name="Google Shape;46;p53"/>
          <p:cNvSpPr/>
          <p:nvPr/>
        </p:nvSpPr>
        <p:spPr>
          <a:xfrm>
            <a:off x="1" y="1007707"/>
            <a:ext cx="6053327" cy="3548928"/>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Arial"/>
              <a:ea typeface="Arial"/>
              <a:cs typeface="Arial"/>
              <a:sym typeface="Arial"/>
            </a:endParaRPr>
          </a:p>
        </p:txBody>
      </p:sp>
      <p:sp>
        <p:nvSpPr>
          <p:cNvPr id="47" name="Google Shape;47;p53"/>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8" name="Google Shape;48;p53"/>
          <p:cNvSpPr txBox="1">
            <a:spLocks noGrp="1"/>
          </p:cNvSpPr>
          <p:nvPr>
            <p:ph type="body" idx="2"/>
          </p:nvPr>
        </p:nvSpPr>
        <p:spPr>
          <a:xfrm>
            <a:off x="363539" y="1280160"/>
            <a:ext cx="5689600" cy="311810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9" name="Google Shape;49;p5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5.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theme" Target="../theme/theme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6.xml"/><Relationship Id="rId7" Type="http://schemas.openxmlformats.org/officeDocument/2006/relationships/image" Target="../media/image8.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3.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43"/>
          <p:cNvSpPr/>
          <p:nvPr/>
        </p:nvSpPr>
        <p:spPr>
          <a:xfrm>
            <a:off x="4155948" y="4690608"/>
            <a:ext cx="832104" cy="273844"/>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700" b="1" i="0" u="none" strike="noStrike" cap="none">
                <a:solidFill>
                  <a:srgbClr val="716F73"/>
                </a:solidFill>
                <a:latin typeface="Arial"/>
                <a:ea typeface="Arial"/>
                <a:cs typeface="Arial"/>
                <a:sym typeface="Arial"/>
              </a:rPr>
              <a:t>‹#›</a:t>
            </a:fld>
            <a:endParaRPr sz="700" b="1" i="0" u="none" strike="noStrike" cap="none">
              <a:solidFill>
                <a:srgbClr val="716F73"/>
              </a:solidFill>
              <a:latin typeface="Arial"/>
              <a:ea typeface="Arial"/>
              <a:cs typeface="Arial"/>
              <a:sym typeface="Arial"/>
            </a:endParaRPr>
          </a:p>
        </p:txBody>
      </p:sp>
      <p:sp>
        <p:nvSpPr>
          <p:cNvPr id="8" name="Google Shape;8;p43"/>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9" name="Google Shape;9;p4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0" name="Google Shape;10;p43"/>
          <p:cNvPicPr preferRelativeResize="0"/>
          <p:nvPr/>
        </p:nvPicPr>
        <p:blipFill rotWithShape="1">
          <a:blip r:embed="rId22">
            <a:alphaModFix/>
          </a:blip>
          <a:srcRect/>
          <a:stretch/>
        </p:blipFill>
        <p:spPr>
          <a:xfrm>
            <a:off x="7010400" y="4660020"/>
            <a:ext cx="1847012" cy="3383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a:spLocks noGrp="1" noChangeArrowheads="1"/>
          </p:cNvSpPr>
          <p:nvPr/>
        </p:nvSpPr>
        <p:spPr bwMode="gray">
          <a:xfrm>
            <a:off x="4155948" y="4690608"/>
            <a:ext cx="832104" cy="273844"/>
          </a:xfrm>
          <a:prstGeom prst="rect">
            <a:avLst/>
          </a:prstGeom>
          <a:noFill/>
          <a:ln w="9525" algn="ctr">
            <a:noFill/>
            <a:miter lim="800000"/>
            <a:headEnd/>
            <a:tailEnd/>
          </a:ln>
          <a:effectLst/>
        </p:spPr>
        <p:txBody>
          <a:bodyPr lIns="0" tIns="0" rIns="0" bIns="0" anchor="b" anchorCtr="0"/>
          <a:lstStyle>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defTabSz="582017">
              <a:defRPr/>
            </a:pPr>
            <a:fld id="{5909AF01-7EFE-4A29-B021-8BA707099C41}" type="slidenum">
              <a:rPr lang="en-US" sz="700">
                <a:solidFill>
                  <a:srgbClr val="716F73"/>
                </a:solidFill>
                <a:latin typeface="Arial"/>
              </a:rPr>
              <a:pPr defTabSz="582017">
                <a:defRPr/>
              </a:pPr>
              <a:t>‹#›</a:t>
            </a:fld>
            <a:endParaRPr lang="en-US" sz="700" dirty="0">
              <a:solidFill>
                <a:srgbClr val="716F73"/>
              </a:solidFill>
              <a:latin typeface="Arial"/>
            </a:endParaRPr>
          </a:p>
        </p:txBody>
      </p:sp>
      <p:sp>
        <p:nvSpPr>
          <p:cNvPr id="2" name="Text Placeholder 1"/>
          <p:cNvSpPr>
            <a:spLocks noGrp="1"/>
          </p:cNvSpPr>
          <p:nvPr>
            <p:ph type="body" idx="1"/>
          </p:nvPr>
        </p:nvSpPr>
        <p:spPr>
          <a:xfrm>
            <a:off x="363538" y="1280162"/>
            <a:ext cx="8416782" cy="311447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p:cNvSpPr>
            <a:spLocks noGrp="1"/>
          </p:cNvSpPr>
          <p:nvPr>
            <p:ph type="title"/>
          </p:nvPr>
        </p:nvSpPr>
        <p:spPr>
          <a:xfrm>
            <a:off x="363539" y="440166"/>
            <a:ext cx="8416925" cy="492443"/>
          </a:xfrm>
          <a:prstGeom prst="rect">
            <a:avLst/>
          </a:prstGeom>
        </p:spPr>
        <p:txBody>
          <a:bodyPr vert="horz" lIns="91440" tIns="45720" rIns="91440" bIns="45720" rtlCol="0" anchor="b" anchorCtr="0">
            <a:spAutoFit/>
          </a:bodyPr>
          <a:lstStyle/>
          <a:p>
            <a:r>
              <a:rPr lang="en-US"/>
              <a:t>Click to edit Master title style</a:t>
            </a:r>
            <a:endParaRPr lang="en-US" dirty="0"/>
          </a:p>
        </p:txBody>
      </p:sp>
      <p:pic>
        <p:nvPicPr>
          <p:cNvPr id="20" name="Pictur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001433" y="4608166"/>
            <a:ext cx="1915643" cy="457200"/>
          </a:xfrm>
          <a:prstGeom prst="rect">
            <a:avLst/>
          </a:prstGeom>
        </p:spPr>
      </p:pic>
    </p:spTree>
    <p:extLst>
      <p:ext uri="{BB962C8B-B14F-4D97-AF65-F5344CB8AC3E}">
        <p14:creationId xmlns:p14="http://schemas.microsoft.com/office/powerpoint/2010/main" val="51474317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transition>
    <p:fade/>
  </p:transition>
  <p:txStyles>
    <p:titleStyle>
      <a:lvl1pPr algn="l" defTabSz="285693"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p:titleStyle>
    <p:bodyStyle>
      <a:lvl1pPr marL="231764" indent="-231764" algn="l" defTabSz="285693" rtl="0" eaLnBrk="1" latinLnBrk="0" hangingPunct="1">
        <a:lnSpc>
          <a:spcPct val="100000"/>
        </a:lnSpc>
        <a:spcBef>
          <a:spcPts val="600"/>
        </a:spcBef>
        <a:spcAft>
          <a:spcPts val="0"/>
        </a:spcAft>
        <a:buClr>
          <a:schemeClr val="accent1"/>
        </a:buClr>
        <a:buSzPct val="90000"/>
        <a:buFont typeface="Arial" panose="020B0604020202020204" pitchFamily="34" charset="0"/>
        <a:buChar char="•"/>
        <a:defRPr sz="2200" b="1" kern="1200" spc="0" baseline="0">
          <a:solidFill>
            <a:schemeClr val="tx1"/>
          </a:solidFill>
          <a:latin typeface="+mn-lt"/>
          <a:ea typeface="+mn-ea"/>
          <a:cs typeface="+mn-cs"/>
        </a:defRPr>
      </a:lvl1pPr>
      <a:lvl2pPr marL="457178" indent="-225413" algn="l" defTabSz="285693" rtl="0" eaLnBrk="1" latinLnBrk="0" hangingPunct="1">
        <a:lnSpc>
          <a:spcPct val="100000"/>
        </a:lnSpc>
        <a:spcBef>
          <a:spcPts val="400"/>
        </a:spcBef>
        <a:spcAft>
          <a:spcPts val="0"/>
        </a:spcAft>
        <a:buClr>
          <a:schemeClr val="accent1"/>
        </a:buClr>
        <a:buSzPct val="90000"/>
        <a:buFont typeface="Arial" panose="020B0604020202020204" pitchFamily="34" charset="0"/>
        <a:buChar char="–"/>
        <a:defRPr sz="2000" b="1" kern="1200" spc="0" baseline="0">
          <a:solidFill>
            <a:schemeClr val="tx1"/>
          </a:solidFill>
          <a:latin typeface="+mn-lt"/>
          <a:ea typeface="+mn-ea"/>
          <a:cs typeface="+mn-cs"/>
        </a:defRPr>
      </a:lvl2pPr>
      <a:lvl3pPr marL="688941" indent="-231764" algn="l" defTabSz="285693" rtl="0" eaLnBrk="1" latinLnBrk="0" hangingPunct="1">
        <a:lnSpc>
          <a:spcPct val="100000"/>
        </a:lnSpc>
        <a:spcBef>
          <a:spcPts val="400"/>
        </a:spcBef>
        <a:spcAft>
          <a:spcPts val="0"/>
        </a:spcAft>
        <a:buClr>
          <a:schemeClr val="accent1"/>
        </a:buClr>
        <a:buSzPct val="90000"/>
        <a:buFont typeface="Arial" panose="020B0604020202020204" pitchFamily="34" charset="0"/>
        <a:buChar char="•"/>
        <a:defRPr sz="1800" b="1" kern="1200" spc="0" baseline="0">
          <a:solidFill>
            <a:schemeClr val="tx1"/>
          </a:solidFill>
          <a:latin typeface="+mn-lt"/>
          <a:ea typeface="+mn-ea"/>
          <a:cs typeface="+mn-cs"/>
        </a:defRPr>
      </a:lvl3pPr>
      <a:lvl4pPr marL="914355" indent="-225413" algn="l" defTabSz="285693" rtl="0" eaLnBrk="1" latinLnBrk="0" hangingPunct="1">
        <a:lnSpc>
          <a:spcPct val="100000"/>
        </a:lnSpc>
        <a:spcBef>
          <a:spcPts val="300"/>
        </a:spcBef>
        <a:buClr>
          <a:schemeClr val="accent1"/>
        </a:buClr>
        <a:buSzPct val="90000"/>
        <a:buFont typeface="Arial" panose="020B0604020202020204" pitchFamily="34" charset="0"/>
        <a:buChar char="–"/>
        <a:defRPr sz="1600" b="1" kern="1200" baseline="0">
          <a:solidFill>
            <a:schemeClr val="tx1"/>
          </a:solidFill>
          <a:latin typeface="+mn-lt"/>
          <a:ea typeface="+mn-ea"/>
          <a:cs typeface="+mn-cs"/>
        </a:defRPr>
      </a:lvl4pPr>
      <a:lvl5pPr marL="1084209" indent="-169855" algn="l" defTabSz="285693" rtl="0" eaLnBrk="1" latinLnBrk="0" hangingPunct="1">
        <a:lnSpc>
          <a:spcPct val="100000"/>
        </a:lnSpc>
        <a:spcBef>
          <a:spcPts val="300"/>
        </a:spcBef>
        <a:buClr>
          <a:schemeClr val="accent1"/>
        </a:buClr>
        <a:buSzPct val="90000"/>
        <a:buFont typeface="Arial" panose="020B0604020202020204" pitchFamily="34" charset="0"/>
        <a:buChar char="•"/>
        <a:defRPr sz="1400" b="1" kern="1200" baseline="0">
          <a:solidFill>
            <a:schemeClr val="tx1"/>
          </a:solidFill>
          <a:latin typeface="+mn-lt"/>
          <a:ea typeface="+mn-ea"/>
          <a:cs typeface="+mn-cs"/>
        </a:defRPr>
      </a:lvl5pPr>
      <a:lvl6pPr marL="714233" indent="0" algn="l" defTabSz="285693" rtl="0" eaLnBrk="1" latinLnBrk="0" hangingPunct="1">
        <a:lnSpc>
          <a:spcPct val="90000"/>
        </a:lnSpc>
        <a:spcBef>
          <a:spcPts val="156"/>
        </a:spcBef>
        <a:buFont typeface="Arial" panose="020B0604020202020204" pitchFamily="34" charset="0"/>
        <a:buNone/>
        <a:defRPr sz="563" kern="1200">
          <a:solidFill>
            <a:schemeClr val="tx1"/>
          </a:solidFill>
          <a:latin typeface="+mn-lt"/>
          <a:ea typeface="+mn-ea"/>
          <a:cs typeface="+mn-cs"/>
        </a:defRPr>
      </a:lvl6pPr>
      <a:lvl7pPr marL="928503" indent="-71424" algn="l" defTabSz="285693"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7pPr>
      <a:lvl8pPr marL="1071350" indent="-71424" algn="l" defTabSz="285693"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8pPr>
      <a:lvl9pPr marL="1214197" indent="-71424" algn="l" defTabSz="285693"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9pPr>
    </p:bodyStyle>
    <p:otherStyle>
      <a:defPPr>
        <a:defRPr lang="en-US"/>
      </a:defPPr>
      <a:lvl1pPr marL="0" algn="l" defTabSz="285693" rtl="0" eaLnBrk="1" latinLnBrk="0" hangingPunct="1">
        <a:defRPr sz="563" kern="1200">
          <a:solidFill>
            <a:schemeClr val="tx1"/>
          </a:solidFill>
          <a:latin typeface="+mn-lt"/>
          <a:ea typeface="+mn-ea"/>
          <a:cs typeface="+mn-cs"/>
        </a:defRPr>
      </a:lvl1pPr>
      <a:lvl2pPr marL="142847" algn="l" defTabSz="285693" rtl="0" eaLnBrk="1" latinLnBrk="0" hangingPunct="1">
        <a:defRPr sz="563" kern="1200">
          <a:solidFill>
            <a:schemeClr val="tx1"/>
          </a:solidFill>
          <a:latin typeface="+mn-lt"/>
          <a:ea typeface="+mn-ea"/>
          <a:cs typeface="+mn-cs"/>
        </a:defRPr>
      </a:lvl2pPr>
      <a:lvl3pPr marL="285693" algn="l" defTabSz="285693" rtl="0" eaLnBrk="1" latinLnBrk="0" hangingPunct="1">
        <a:defRPr sz="563" kern="1200">
          <a:solidFill>
            <a:schemeClr val="tx1"/>
          </a:solidFill>
          <a:latin typeface="+mn-lt"/>
          <a:ea typeface="+mn-ea"/>
          <a:cs typeface="+mn-cs"/>
        </a:defRPr>
      </a:lvl3pPr>
      <a:lvl4pPr marL="428540" algn="l" defTabSz="285693" rtl="0" eaLnBrk="1" latinLnBrk="0" hangingPunct="1">
        <a:defRPr sz="563" kern="1200">
          <a:solidFill>
            <a:schemeClr val="tx1"/>
          </a:solidFill>
          <a:latin typeface="+mn-lt"/>
          <a:ea typeface="+mn-ea"/>
          <a:cs typeface="+mn-cs"/>
        </a:defRPr>
      </a:lvl4pPr>
      <a:lvl5pPr marL="571387" algn="l" defTabSz="285693" rtl="0" eaLnBrk="1" latinLnBrk="0" hangingPunct="1">
        <a:defRPr sz="563" kern="1200">
          <a:solidFill>
            <a:schemeClr val="tx1"/>
          </a:solidFill>
          <a:latin typeface="+mn-lt"/>
          <a:ea typeface="+mn-ea"/>
          <a:cs typeface="+mn-cs"/>
        </a:defRPr>
      </a:lvl5pPr>
      <a:lvl6pPr marL="714233" algn="l" defTabSz="285693" rtl="0" eaLnBrk="1" latinLnBrk="0" hangingPunct="1">
        <a:defRPr sz="563" kern="1200">
          <a:solidFill>
            <a:schemeClr val="tx1"/>
          </a:solidFill>
          <a:latin typeface="+mn-lt"/>
          <a:ea typeface="+mn-ea"/>
          <a:cs typeface="+mn-cs"/>
        </a:defRPr>
      </a:lvl6pPr>
      <a:lvl7pPr marL="857080" algn="l" defTabSz="285693" rtl="0" eaLnBrk="1" latinLnBrk="0" hangingPunct="1">
        <a:defRPr sz="563" kern="1200">
          <a:solidFill>
            <a:schemeClr val="tx1"/>
          </a:solidFill>
          <a:latin typeface="+mn-lt"/>
          <a:ea typeface="+mn-ea"/>
          <a:cs typeface="+mn-cs"/>
        </a:defRPr>
      </a:lvl7pPr>
      <a:lvl8pPr marL="999926" algn="l" defTabSz="285693" rtl="0" eaLnBrk="1" latinLnBrk="0" hangingPunct="1">
        <a:defRPr sz="563" kern="1200">
          <a:solidFill>
            <a:schemeClr val="tx1"/>
          </a:solidFill>
          <a:latin typeface="+mn-lt"/>
          <a:ea typeface="+mn-ea"/>
          <a:cs typeface="+mn-cs"/>
        </a:defRPr>
      </a:lvl8pPr>
      <a:lvl9pPr marL="1142773" algn="l" defTabSz="285693" rtl="0" eaLnBrk="1" latinLnBrk="0" hangingPunct="1">
        <a:defRPr sz="5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895795" y="804245"/>
            <a:ext cx="7383127" cy="3147261"/>
          </a:xfrm>
          <a:prstGeom prst="rect">
            <a:avLst/>
          </a:prstGeom>
        </p:spPr>
      </p:pic>
      <p:sp>
        <p:nvSpPr>
          <p:cNvPr id="17" name="bg object 17"/>
          <p:cNvSpPr/>
          <p:nvPr/>
        </p:nvSpPr>
        <p:spPr>
          <a:xfrm>
            <a:off x="283370" y="3043189"/>
            <a:ext cx="1493193" cy="1097931"/>
          </a:xfrm>
          <a:custGeom>
            <a:avLst/>
            <a:gdLst/>
            <a:ahLst/>
            <a:cxnLst/>
            <a:rect l="l" t="t" r="r" b="b"/>
            <a:pathLst>
              <a:path w="3282950" h="328295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3E8ECD"/>
          </a:solidFill>
        </p:spPr>
        <p:txBody>
          <a:bodyPr wrap="square" lIns="0" tIns="0" rIns="0" bIns="0" rtlCol="0"/>
          <a:lstStyle/>
          <a:p>
            <a:endParaRPr sz="468"/>
          </a:p>
        </p:txBody>
      </p:sp>
      <p:sp>
        <p:nvSpPr>
          <p:cNvPr id="18" name="bg object 18"/>
          <p:cNvSpPr/>
          <p:nvPr/>
        </p:nvSpPr>
        <p:spPr>
          <a:xfrm>
            <a:off x="283370" y="3043189"/>
            <a:ext cx="1493193" cy="1097931"/>
          </a:xfrm>
          <a:custGeom>
            <a:avLst/>
            <a:gdLst/>
            <a:ahLst/>
            <a:cxnLst/>
            <a:rect l="l" t="t" r="r" b="b"/>
            <a:pathLst>
              <a:path w="3282950" h="328295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ln w="94607">
            <a:solidFill>
              <a:srgbClr val="007CC3"/>
            </a:solidFill>
          </a:ln>
        </p:spPr>
        <p:txBody>
          <a:bodyPr wrap="square" lIns="0" tIns="0" rIns="0" bIns="0" rtlCol="0"/>
          <a:lstStyle/>
          <a:p>
            <a:endParaRPr sz="468"/>
          </a:p>
        </p:txBody>
      </p:sp>
      <p:sp>
        <p:nvSpPr>
          <p:cNvPr id="19" name="bg object 19"/>
          <p:cNvSpPr/>
          <p:nvPr/>
        </p:nvSpPr>
        <p:spPr>
          <a:xfrm>
            <a:off x="1224759" y="1488515"/>
            <a:ext cx="1493193" cy="1097931"/>
          </a:xfrm>
          <a:custGeom>
            <a:avLst/>
            <a:gdLst/>
            <a:ahLst/>
            <a:cxnLst/>
            <a:rect l="l" t="t" r="r" b="b"/>
            <a:pathLst>
              <a:path w="3282950" h="328295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3E8ECD"/>
          </a:solidFill>
        </p:spPr>
        <p:txBody>
          <a:bodyPr wrap="square" lIns="0" tIns="0" rIns="0" bIns="0" rtlCol="0"/>
          <a:lstStyle/>
          <a:p>
            <a:endParaRPr sz="468"/>
          </a:p>
        </p:txBody>
      </p:sp>
      <p:sp>
        <p:nvSpPr>
          <p:cNvPr id="20" name="bg object 20"/>
          <p:cNvSpPr/>
          <p:nvPr/>
        </p:nvSpPr>
        <p:spPr>
          <a:xfrm>
            <a:off x="1224759" y="1488515"/>
            <a:ext cx="1493193" cy="1097931"/>
          </a:xfrm>
          <a:custGeom>
            <a:avLst/>
            <a:gdLst/>
            <a:ahLst/>
            <a:cxnLst/>
            <a:rect l="l" t="t" r="r" b="b"/>
            <a:pathLst>
              <a:path w="3282950" h="328295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ln w="94607">
            <a:solidFill>
              <a:srgbClr val="007CC3"/>
            </a:solidFill>
          </a:ln>
        </p:spPr>
        <p:txBody>
          <a:bodyPr wrap="square" lIns="0" tIns="0" rIns="0" bIns="0" rtlCol="0"/>
          <a:lstStyle/>
          <a:p>
            <a:endParaRPr sz="468"/>
          </a:p>
        </p:txBody>
      </p:sp>
      <p:sp>
        <p:nvSpPr>
          <p:cNvPr id="21" name="bg object 21"/>
          <p:cNvSpPr/>
          <p:nvPr/>
        </p:nvSpPr>
        <p:spPr>
          <a:xfrm>
            <a:off x="3123851" y="519586"/>
            <a:ext cx="1493193" cy="1097931"/>
          </a:xfrm>
          <a:custGeom>
            <a:avLst/>
            <a:gdLst/>
            <a:ahLst/>
            <a:cxnLst/>
            <a:rect l="l" t="t" r="r" b="b"/>
            <a:pathLst>
              <a:path w="3282950" h="328295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D2D2D4"/>
          </a:solidFill>
        </p:spPr>
        <p:txBody>
          <a:bodyPr wrap="square" lIns="0" tIns="0" rIns="0" bIns="0" rtlCol="0"/>
          <a:lstStyle/>
          <a:p>
            <a:endParaRPr sz="468"/>
          </a:p>
        </p:txBody>
      </p:sp>
      <p:sp>
        <p:nvSpPr>
          <p:cNvPr id="22" name="bg object 22"/>
          <p:cNvSpPr/>
          <p:nvPr/>
        </p:nvSpPr>
        <p:spPr>
          <a:xfrm>
            <a:off x="3123851" y="519586"/>
            <a:ext cx="1493193" cy="1097931"/>
          </a:xfrm>
          <a:custGeom>
            <a:avLst/>
            <a:gdLst/>
            <a:ahLst/>
            <a:cxnLst/>
            <a:rect l="l" t="t" r="r" b="b"/>
            <a:pathLst>
              <a:path w="3282950" h="328295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ln w="94607">
            <a:solidFill>
              <a:srgbClr val="818285"/>
            </a:solidFill>
          </a:ln>
        </p:spPr>
        <p:txBody>
          <a:bodyPr wrap="square" lIns="0" tIns="0" rIns="0" bIns="0" rtlCol="0"/>
          <a:lstStyle/>
          <a:p>
            <a:endParaRPr sz="468"/>
          </a:p>
        </p:txBody>
      </p:sp>
      <p:sp>
        <p:nvSpPr>
          <p:cNvPr id="23" name="bg object 23"/>
          <p:cNvSpPr/>
          <p:nvPr/>
        </p:nvSpPr>
        <p:spPr>
          <a:xfrm>
            <a:off x="5564108" y="453525"/>
            <a:ext cx="1493193" cy="1097931"/>
          </a:xfrm>
          <a:custGeom>
            <a:avLst/>
            <a:gdLst/>
            <a:ahLst/>
            <a:cxnLst/>
            <a:rect l="l" t="t" r="r" b="b"/>
            <a:pathLst>
              <a:path w="3282950" h="328295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3E8ECD"/>
          </a:solidFill>
        </p:spPr>
        <p:txBody>
          <a:bodyPr wrap="square" lIns="0" tIns="0" rIns="0" bIns="0" rtlCol="0"/>
          <a:lstStyle/>
          <a:p>
            <a:endParaRPr sz="468"/>
          </a:p>
        </p:txBody>
      </p:sp>
      <p:sp>
        <p:nvSpPr>
          <p:cNvPr id="24" name="bg object 24"/>
          <p:cNvSpPr/>
          <p:nvPr/>
        </p:nvSpPr>
        <p:spPr>
          <a:xfrm>
            <a:off x="5564108" y="453525"/>
            <a:ext cx="1493193" cy="1097931"/>
          </a:xfrm>
          <a:custGeom>
            <a:avLst/>
            <a:gdLst/>
            <a:ahLst/>
            <a:cxnLst/>
            <a:rect l="l" t="t" r="r" b="b"/>
            <a:pathLst>
              <a:path w="3282950" h="328295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ln w="94607">
            <a:solidFill>
              <a:srgbClr val="007CC3"/>
            </a:solidFill>
          </a:ln>
        </p:spPr>
        <p:txBody>
          <a:bodyPr wrap="square" lIns="0" tIns="0" rIns="0" bIns="0" rtlCol="0"/>
          <a:lstStyle/>
          <a:p>
            <a:endParaRPr sz="468"/>
          </a:p>
        </p:txBody>
      </p:sp>
      <p:sp>
        <p:nvSpPr>
          <p:cNvPr id="25" name="bg object 25"/>
          <p:cNvSpPr/>
          <p:nvPr/>
        </p:nvSpPr>
        <p:spPr>
          <a:xfrm>
            <a:off x="7370004" y="1551296"/>
            <a:ext cx="1493193" cy="1097931"/>
          </a:xfrm>
          <a:custGeom>
            <a:avLst/>
            <a:gdLst/>
            <a:ahLst/>
            <a:cxnLst/>
            <a:rect l="l" t="t" r="r" b="b"/>
            <a:pathLst>
              <a:path w="3282950" h="328295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3E8ECD"/>
          </a:solidFill>
        </p:spPr>
        <p:txBody>
          <a:bodyPr wrap="square" lIns="0" tIns="0" rIns="0" bIns="0" rtlCol="0"/>
          <a:lstStyle/>
          <a:p>
            <a:endParaRPr sz="468"/>
          </a:p>
        </p:txBody>
      </p:sp>
      <p:sp>
        <p:nvSpPr>
          <p:cNvPr id="26" name="bg object 26"/>
          <p:cNvSpPr/>
          <p:nvPr/>
        </p:nvSpPr>
        <p:spPr>
          <a:xfrm>
            <a:off x="7370004" y="1551296"/>
            <a:ext cx="1493193" cy="1097931"/>
          </a:xfrm>
          <a:custGeom>
            <a:avLst/>
            <a:gdLst/>
            <a:ahLst/>
            <a:cxnLst/>
            <a:rect l="l" t="t" r="r" b="b"/>
            <a:pathLst>
              <a:path w="3282950" h="328295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ln w="94607">
            <a:solidFill>
              <a:srgbClr val="007CC3"/>
            </a:solidFill>
          </a:ln>
        </p:spPr>
        <p:txBody>
          <a:bodyPr wrap="square" lIns="0" tIns="0" rIns="0" bIns="0" rtlCol="0"/>
          <a:lstStyle/>
          <a:p>
            <a:endParaRPr sz="468"/>
          </a:p>
        </p:txBody>
      </p:sp>
      <p:sp>
        <p:nvSpPr>
          <p:cNvPr id="27" name="bg object 27"/>
          <p:cNvSpPr/>
          <p:nvPr/>
        </p:nvSpPr>
        <p:spPr>
          <a:xfrm>
            <a:off x="4300926" y="2748090"/>
            <a:ext cx="1493193" cy="1097931"/>
          </a:xfrm>
          <a:custGeom>
            <a:avLst/>
            <a:gdLst/>
            <a:ahLst/>
            <a:cxnLst/>
            <a:rect l="l" t="t" r="r" b="b"/>
            <a:pathLst>
              <a:path w="3282950" h="328295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3E8ECD"/>
          </a:solidFill>
        </p:spPr>
        <p:txBody>
          <a:bodyPr wrap="square" lIns="0" tIns="0" rIns="0" bIns="0" rtlCol="0"/>
          <a:lstStyle/>
          <a:p>
            <a:endParaRPr sz="468"/>
          </a:p>
        </p:txBody>
      </p:sp>
      <p:sp>
        <p:nvSpPr>
          <p:cNvPr id="28" name="bg object 28"/>
          <p:cNvSpPr/>
          <p:nvPr/>
        </p:nvSpPr>
        <p:spPr>
          <a:xfrm>
            <a:off x="4300926" y="2748090"/>
            <a:ext cx="1493193" cy="1097931"/>
          </a:xfrm>
          <a:custGeom>
            <a:avLst/>
            <a:gdLst/>
            <a:ahLst/>
            <a:cxnLst/>
            <a:rect l="l" t="t" r="r" b="b"/>
            <a:pathLst>
              <a:path w="3282950" h="328295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ln w="94607">
            <a:solidFill>
              <a:srgbClr val="007CC3"/>
            </a:solidFill>
          </a:ln>
        </p:spPr>
        <p:txBody>
          <a:bodyPr wrap="square" lIns="0" tIns="0" rIns="0" bIns="0" rtlCol="0"/>
          <a:lstStyle/>
          <a:p>
            <a:endParaRPr sz="468"/>
          </a:p>
        </p:txBody>
      </p:sp>
      <p:pic>
        <p:nvPicPr>
          <p:cNvPr id="29" name="bg object 29"/>
          <p:cNvPicPr/>
          <p:nvPr/>
        </p:nvPicPr>
        <p:blipFill>
          <a:blip r:embed="rId8" cstate="print"/>
          <a:stretch>
            <a:fillRect/>
          </a:stretch>
        </p:blipFill>
        <p:spPr>
          <a:xfrm>
            <a:off x="95334" y="4865885"/>
            <a:ext cx="1743874" cy="234840"/>
          </a:xfrm>
          <a:prstGeom prst="rect">
            <a:avLst/>
          </a:prstGeom>
        </p:spPr>
      </p:pic>
      <p:sp>
        <p:nvSpPr>
          <p:cNvPr id="2" name="Holder 2"/>
          <p:cNvSpPr>
            <a:spLocks noGrp="1"/>
          </p:cNvSpPr>
          <p:nvPr>
            <p:ph type="title"/>
          </p:nvPr>
        </p:nvSpPr>
        <p:spPr>
          <a:xfrm>
            <a:off x="69861" y="241894"/>
            <a:ext cx="4112778" cy="684803"/>
          </a:xfrm>
          <a:prstGeom prst="rect">
            <a:avLst/>
          </a:prstGeom>
        </p:spPr>
        <p:txBody>
          <a:bodyPr wrap="square" lIns="0" tIns="0" rIns="0" bIns="0">
            <a:spAutoFit/>
          </a:bodyPr>
          <a:lstStyle>
            <a:lvl1pPr>
              <a:defRPr sz="4450" b="1" i="0">
                <a:solidFill>
                  <a:srgbClr val="231F20"/>
                </a:solidFill>
                <a:latin typeface="Arial"/>
                <a:cs typeface="Arial"/>
              </a:defRPr>
            </a:lvl1pPr>
          </a:lstStyle>
          <a:p>
            <a:endParaRPr/>
          </a:p>
        </p:txBody>
      </p:sp>
      <p:sp>
        <p:nvSpPr>
          <p:cNvPr id="3" name="Holder 3"/>
          <p:cNvSpPr>
            <a:spLocks noGrp="1"/>
          </p:cNvSpPr>
          <p:nvPr>
            <p:ph type="body" idx="1"/>
          </p:nvPr>
        </p:nvSpPr>
        <p:spPr>
          <a:xfrm>
            <a:off x="457200" y="1183005"/>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5/24/2023</a:t>
            </a:fld>
            <a:endParaRPr lang="en-US"/>
          </a:p>
        </p:txBody>
      </p:sp>
      <p:sp>
        <p:nvSpPr>
          <p:cNvPr id="6" name="Holder 6"/>
          <p:cNvSpPr>
            <a:spLocks noGrp="1"/>
          </p:cNvSpPr>
          <p:nvPr>
            <p:ph type="sldNum" sz="quarter" idx="7"/>
          </p:nvPr>
        </p:nvSpPr>
        <p:spPr>
          <a:xfrm>
            <a:off x="6583681" y="4783455"/>
            <a:ext cx="2103120" cy="21544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5564138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txStyles>
    <p:titleStyle>
      <a:lvl1pPr>
        <a:defRPr>
          <a:latin typeface="+mj-lt"/>
          <a:ea typeface="+mj-ea"/>
          <a:cs typeface="+mj-cs"/>
        </a:defRPr>
      </a:lvl1pPr>
    </p:titleStyle>
    <p:bodyStyle>
      <a:lvl1pPr marL="0">
        <a:defRPr>
          <a:latin typeface="+mn-lt"/>
          <a:ea typeface="+mn-ea"/>
          <a:cs typeface="+mn-cs"/>
        </a:defRPr>
      </a:lvl1pPr>
      <a:lvl2pPr marL="152888">
        <a:defRPr>
          <a:latin typeface="+mn-lt"/>
          <a:ea typeface="+mn-ea"/>
          <a:cs typeface="+mn-cs"/>
        </a:defRPr>
      </a:lvl2pPr>
      <a:lvl3pPr marL="305775">
        <a:defRPr>
          <a:latin typeface="+mn-lt"/>
          <a:ea typeface="+mn-ea"/>
          <a:cs typeface="+mn-cs"/>
        </a:defRPr>
      </a:lvl3pPr>
      <a:lvl4pPr marL="458663">
        <a:defRPr>
          <a:latin typeface="+mn-lt"/>
          <a:ea typeface="+mn-ea"/>
          <a:cs typeface="+mn-cs"/>
        </a:defRPr>
      </a:lvl4pPr>
      <a:lvl5pPr marL="611551">
        <a:defRPr>
          <a:latin typeface="+mn-lt"/>
          <a:ea typeface="+mn-ea"/>
          <a:cs typeface="+mn-cs"/>
        </a:defRPr>
      </a:lvl5pPr>
      <a:lvl6pPr marL="764438">
        <a:defRPr>
          <a:latin typeface="+mn-lt"/>
          <a:ea typeface="+mn-ea"/>
          <a:cs typeface="+mn-cs"/>
        </a:defRPr>
      </a:lvl6pPr>
      <a:lvl7pPr marL="917326">
        <a:defRPr>
          <a:latin typeface="+mn-lt"/>
          <a:ea typeface="+mn-ea"/>
          <a:cs typeface="+mn-cs"/>
        </a:defRPr>
      </a:lvl7pPr>
      <a:lvl8pPr marL="1070214">
        <a:defRPr>
          <a:latin typeface="+mn-lt"/>
          <a:ea typeface="+mn-ea"/>
          <a:cs typeface="+mn-cs"/>
        </a:defRPr>
      </a:lvl8pPr>
      <a:lvl9pPr marL="1223101">
        <a:defRPr>
          <a:latin typeface="+mn-lt"/>
          <a:ea typeface="+mn-ea"/>
          <a:cs typeface="+mn-cs"/>
        </a:defRPr>
      </a:lvl9pPr>
    </p:bodyStyle>
    <p:otherStyle>
      <a:lvl1pPr marL="0">
        <a:defRPr>
          <a:latin typeface="+mn-lt"/>
          <a:ea typeface="+mn-ea"/>
          <a:cs typeface="+mn-cs"/>
        </a:defRPr>
      </a:lvl1pPr>
      <a:lvl2pPr marL="152888">
        <a:defRPr>
          <a:latin typeface="+mn-lt"/>
          <a:ea typeface="+mn-ea"/>
          <a:cs typeface="+mn-cs"/>
        </a:defRPr>
      </a:lvl2pPr>
      <a:lvl3pPr marL="305775">
        <a:defRPr>
          <a:latin typeface="+mn-lt"/>
          <a:ea typeface="+mn-ea"/>
          <a:cs typeface="+mn-cs"/>
        </a:defRPr>
      </a:lvl3pPr>
      <a:lvl4pPr marL="458663">
        <a:defRPr>
          <a:latin typeface="+mn-lt"/>
          <a:ea typeface="+mn-ea"/>
          <a:cs typeface="+mn-cs"/>
        </a:defRPr>
      </a:lvl4pPr>
      <a:lvl5pPr marL="611551">
        <a:defRPr>
          <a:latin typeface="+mn-lt"/>
          <a:ea typeface="+mn-ea"/>
          <a:cs typeface="+mn-cs"/>
        </a:defRPr>
      </a:lvl5pPr>
      <a:lvl6pPr marL="764438">
        <a:defRPr>
          <a:latin typeface="+mn-lt"/>
          <a:ea typeface="+mn-ea"/>
          <a:cs typeface="+mn-cs"/>
        </a:defRPr>
      </a:lvl6pPr>
      <a:lvl7pPr marL="917326">
        <a:defRPr>
          <a:latin typeface="+mn-lt"/>
          <a:ea typeface="+mn-ea"/>
          <a:cs typeface="+mn-cs"/>
        </a:defRPr>
      </a:lvl7pPr>
      <a:lvl8pPr marL="1070214">
        <a:defRPr>
          <a:latin typeface="+mn-lt"/>
          <a:ea typeface="+mn-ea"/>
          <a:cs typeface="+mn-cs"/>
        </a:defRPr>
      </a:lvl8pPr>
      <a:lvl9pPr marL="122310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dnalc.org/resources/animations/pcr.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6.xml"/><Relationship Id="rId1" Type="http://schemas.openxmlformats.org/officeDocument/2006/relationships/video" Target="https://www.youtube.com/embed/L9ZIMy96v-Q?feature=oembed" TargetMode="External"/><Relationship Id="rId4" Type="http://schemas.openxmlformats.org/officeDocument/2006/relationships/hyperlink" Target="https://www.youtube.com/watch?v=L9ZIMy96v-Q"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labxchange.org/library/pathway/lx-pathway:9d767909-26ba-4430-9f60-3830284bc31f" TargetMode="External"/><Relationship Id="rId1" Type="http://schemas.openxmlformats.org/officeDocument/2006/relationships/slideLayout" Target="../slideLayouts/slideLayout6.xml"/><Relationship Id="rId4" Type="http://schemas.openxmlformats.org/officeDocument/2006/relationships/hyperlink" Target="https://www.dnalc.org/resources/animations/pcr.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drive.google.com/drive/u/3/folders/1q9Mu1KfFdvPJgd6-RnqGv6ZkBPa260wP" TargetMode="External"/><Relationship Id="rId3" Type="http://schemas.openxmlformats.org/officeDocument/2006/relationships/hyperlink" Target="https://amgenbiotechexperience.com/curriculum-resources/exploring-precision-medicine-lab-based" TargetMode="External"/><Relationship Id="rId7" Type="http://schemas.openxmlformats.org/officeDocument/2006/relationships/hyperlink" Target="http://amgenbiotechexperience.net/uk/" TargetMode="External"/><Relationship Id="rId12" Type="http://schemas.openxmlformats.org/officeDocument/2006/relationships/hyperlink" Target="https://drive.google.com/drive/u/3/folders/1tv19BVICD01URKcg3CEMuYTey_72Ml8r" TargetMode="External"/><Relationship Id="rId2" Type="http://schemas.openxmlformats.org/officeDocument/2006/relationships/hyperlink" Target="https://amgenbiotechexperience.com/curriculum-resources#resources-for-educators" TargetMode="External"/><Relationship Id="rId1" Type="http://schemas.openxmlformats.org/officeDocument/2006/relationships/slideLayout" Target="../slideLayouts/slideLayout41.xml"/><Relationship Id="rId6" Type="http://schemas.openxmlformats.org/officeDocument/2006/relationships/hyperlink" Target="https://drive.google.com/drive/folders/1gXqH7VFtzlNAYjMio_Hve9LDQ5gLLdRI" TargetMode="External"/><Relationship Id="rId11" Type="http://schemas.openxmlformats.org/officeDocument/2006/relationships/hyperlink" Target="https://drive.google.com/drive/u/3/folders/1QIr_BWrbZrNUDdSMaAK-iw5vMQFEhzjo" TargetMode="External"/><Relationship Id="rId5" Type="http://schemas.openxmlformats.org/officeDocument/2006/relationships/hyperlink" Target="http://amgenbiotechexperience.com/curriculum-resources/teacher-developed-materials" TargetMode="External"/><Relationship Id="rId10" Type="http://schemas.openxmlformats.org/officeDocument/2006/relationships/hyperlink" Target="https://amgenbiotechexperience.com/sites/default/files/2022-05/Crime%20Scene%20and%20Paternity%20Recipes%202018.pdf" TargetMode="External"/><Relationship Id="rId4" Type="http://schemas.openxmlformats.org/officeDocument/2006/relationships/hyperlink" Target="https://amgenbiotechexperience.com/curriculum-resources/exploring-precision-medicine-classroom-based" TargetMode="External"/><Relationship Id="rId9" Type="http://schemas.openxmlformats.org/officeDocument/2006/relationships/hyperlink" Target="http://amgenbiotechexperience.net/losangele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hyperlink" Target="http://www.amgenbiotechexperience.com/" TargetMode="Externa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45.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HjMPl1J2ZoI?feature=oembed" TargetMode="Externa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p:cNvSpPr txBox="1">
            <a:spLocks noGrp="1"/>
          </p:cNvSpPr>
          <p:nvPr>
            <p:ph type="body" idx="2"/>
          </p:nvPr>
        </p:nvSpPr>
        <p:spPr>
          <a:xfrm>
            <a:off x="571501" y="4102228"/>
            <a:ext cx="7449344" cy="346274"/>
          </a:xfrm>
          <a:prstGeom prst="rect">
            <a:avLst/>
          </a:prstGeom>
          <a:noFill/>
          <a:ln>
            <a:noFill/>
          </a:ln>
        </p:spPr>
        <p:txBody>
          <a:bodyPr spcFirstLastPara="1" wrap="square" lIns="91425" tIns="45700" rIns="0" bIns="45700" anchor="ctr" anchorCtr="0">
            <a:noAutofit/>
          </a:bodyPr>
          <a:lstStyle/>
          <a:p>
            <a:pPr marL="0" lvl="0" indent="0" algn="l" rtl="0">
              <a:lnSpc>
                <a:spcPct val="100000"/>
              </a:lnSpc>
              <a:spcBef>
                <a:spcPts val="0"/>
              </a:spcBef>
              <a:spcAft>
                <a:spcPts val="0"/>
              </a:spcAft>
              <a:buSzPts val="2160"/>
              <a:buNone/>
            </a:pPr>
            <a:r>
              <a:rPr lang="en-US"/>
              <a:t>USING PCR TO AMPLIFY THE RFP GENE</a:t>
            </a:r>
            <a:endParaRPr/>
          </a:p>
        </p:txBody>
      </p:sp>
      <p:sp>
        <p:nvSpPr>
          <p:cNvPr id="125" name="Google Shape;125;p1"/>
          <p:cNvSpPr txBox="1">
            <a:spLocks noGrp="1"/>
          </p:cNvSpPr>
          <p:nvPr>
            <p:ph type="title"/>
          </p:nvPr>
        </p:nvSpPr>
        <p:spPr>
          <a:xfrm>
            <a:off x="571502" y="1490827"/>
            <a:ext cx="7441435" cy="5143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3600"/>
              <a:buFont typeface="Calibri"/>
              <a:buNone/>
            </a:pPr>
            <a:r>
              <a:rPr lang="en-US"/>
              <a:t>COLONY PCR</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Students will be able to…</a:t>
            </a:r>
            <a:endParaRPr/>
          </a:p>
          <a:p>
            <a:pPr marL="457189" lvl="1" indent="-225419" algn="l" rtl="0">
              <a:lnSpc>
                <a:spcPct val="100000"/>
              </a:lnSpc>
              <a:spcBef>
                <a:spcPts val="400"/>
              </a:spcBef>
              <a:spcAft>
                <a:spcPts val="0"/>
              </a:spcAft>
              <a:buSzPts val="1800"/>
              <a:buChar char="–"/>
            </a:pPr>
            <a:r>
              <a:rPr lang="en-US"/>
              <a:t>Perform PCR</a:t>
            </a:r>
            <a:endParaRPr/>
          </a:p>
          <a:p>
            <a:pPr marL="457189" lvl="1" indent="-225419" algn="l" rtl="0">
              <a:lnSpc>
                <a:spcPct val="100000"/>
              </a:lnSpc>
              <a:spcBef>
                <a:spcPts val="400"/>
              </a:spcBef>
              <a:spcAft>
                <a:spcPts val="0"/>
              </a:spcAft>
              <a:buSzPts val="1800"/>
              <a:buChar char="–"/>
            </a:pPr>
            <a:r>
              <a:rPr lang="en-US"/>
              <a:t>Describe applications of PCR</a:t>
            </a:r>
            <a:endParaRPr/>
          </a:p>
          <a:p>
            <a:pPr marL="457189" lvl="1" indent="-225419" algn="l" rtl="0">
              <a:lnSpc>
                <a:spcPct val="100000"/>
              </a:lnSpc>
              <a:spcBef>
                <a:spcPts val="400"/>
              </a:spcBef>
              <a:spcAft>
                <a:spcPts val="0"/>
              </a:spcAft>
              <a:buSzPts val="1800"/>
              <a:buChar char="–"/>
            </a:pPr>
            <a:r>
              <a:rPr lang="en-US"/>
              <a:t>Explain the role of DNA polymerase and primers in PCR</a:t>
            </a:r>
            <a:endParaRPr/>
          </a:p>
        </p:txBody>
      </p:sp>
      <p:sp>
        <p:nvSpPr>
          <p:cNvPr id="160" name="Google Shape;160;p6"/>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LAB GOALS </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ORDER OF STUDENT ACTIVITIES</a:t>
            </a:r>
            <a:endParaRPr/>
          </a:p>
        </p:txBody>
      </p:sp>
      <p:sp>
        <p:nvSpPr>
          <p:cNvPr id="166" name="Google Shape;166;p7"/>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Introduction</a:t>
            </a:r>
            <a:endParaRPr/>
          </a:p>
          <a:p>
            <a:pPr marL="231770" lvl="0" indent="-231770" algn="l" rtl="0">
              <a:lnSpc>
                <a:spcPct val="100000"/>
              </a:lnSpc>
              <a:spcBef>
                <a:spcPts val="600"/>
              </a:spcBef>
              <a:spcAft>
                <a:spcPts val="0"/>
              </a:spcAft>
              <a:buSzPts val="1980"/>
              <a:buChar char="•"/>
            </a:pPr>
            <a:r>
              <a:rPr lang="en-US"/>
              <a:t>What is PCR? (reading)</a:t>
            </a:r>
            <a:endParaRPr/>
          </a:p>
          <a:p>
            <a:pPr marL="231770" lvl="0" indent="-231770" algn="l" rtl="0">
              <a:lnSpc>
                <a:spcPct val="100000"/>
              </a:lnSpc>
              <a:spcBef>
                <a:spcPts val="600"/>
              </a:spcBef>
              <a:spcAft>
                <a:spcPts val="0"/>
              </a:spcAft>
              <a:buSzPts val="1980"/>
              <a:buChar char="•"/>
            </a:pPr>
            <a:r>
              <a:rPr lang="en-US"/>
              <a:t>PCR Laboratory: Using PCR to Amplify the RFP Gene</a:t>
            </a:r>
            <a:endParaRPr/>
          </a:p>
          <a:p>
            <a:pPr marL="457189" lvl="1" indent="-225419" algn="l" rtl="0">
              <a:lnSpc>
                <a:spcPct val="100000"/>
              </a:lnSpc>
              <a:spcBef>
                <a:spcPts val="400"/>
              </a:spcBef>
              <a:spcAft>
                <a:spcPts val="0"/>
              </a:spcAft>
              <a:buSzPts val="1800"/>
              <a:buChar char="–"/>
            </a:pPr>
            <a:r>
              <a:rPr lang="en-US"/>
              <a:t>Part A: Performing PCR</a:t>
            </a:r>
            <a:endParaRPr/>
          </a:p>
          <a:p>
            <a:pPr marL="457189" lvl="1" indent="-225419" algn="l" rtl="0">
              <a:lnSpc>
                <a:spcPct val="100000"/>
              </a:lnSpc>
              <a:spcBef>
                <a:spcPts val="400"/>
              </a:spcBef>
              <a:spcAft>
                <a:spcPts val="0"/>
              </a:spcAft>
              <a:buSzPts val="1800"/>
              <a:buChar char="–"/>
            </a:pPr>
            <a:r>
              <a:rPr lang="en-US"/>
              <a:t>Part B: Separate the PCR Products Using Gel Electrophoresis</a:t>
            </a:r>
            <a:endParaRPr/>
          </a:p>
          <a:p>
            <a:pPr marL="231770" lvl="0" indent="-231770" algn="l" rtl="0">
              <a:lnSpc>
                <a:spcPct val="100000"/>
              </a:lnSpc>
              <a:spcBef>
                <a:spcPts val="600"/>
              </a:spcBef>
              <a:spcAft>
                <a:spcPts val="0"/>
              </a:spcAft>
              <a:buSzPts val="1980"/>
              <a:buChar char="•"/>
            </a:pPr>
            <a:r>
              <a:rPr lang="en-US"/>
              <a:t>Analysis Questions</a:t>
            </a:r>
            <a:endParaRPr/>
          </a:p>
          <a:p>
            <a:pPr marL="231770" lvl="0" indent="-231770" algn="l" rtl="0">
              <a:lnSpc>
                <a:spcPct val="100000"/>
              </a:lnSpc>
              <a:spcBef>
                <a:spcPts val="600"/>
              </a:spcBef>
              <a:spcAft>
                <a:spcPts val="0"/>
              </a:spcAft>
              <a:buSzPts val="1980"/>
              <a:buChar char="•"/>
            </a:pPr>
            <a:r>
              <a:rPr lang="en-US"/>
              <a:t>Did You Know?</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8"/>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BACTERIAL TRANSFORMATION = PCR TEMPLATE</a:t>
            </a:r>
            <a:endParaRPr/>
          </a:p>
        </p:txBody>
      </p:sp>
      <p:grpSp>
        <p:nvGrpSpPr>
          <p:cNvPr id="172" name="Google Shape;172;p8"/>
          <p:cNvGrpSpPr/>
          <p:nvPr/>
        </p:nvGrpSpPr>
        <p:grpSpPr>
          <a:xfrm>
            <a:off x="634280" y="1581266"/>
            <a:ext cx="3669867" cy="951369"/>
            <a:chOff x="1225073" y="2621551"/>
            <a:chExt cx="2230533" cy="504683"/>
          </a:xfrm>
        </p:grpSpPr>
        <p:sp>
          <p:nvSpPr>
            <p:cNvPr id="173" name="Google Shape;173;p8"/>
            <p:cNvSpPr/>
            <p:nvPr/>
          </p:nvSpPr>
          <p:spPr>
            <a:xfrm>
              <a:off x="1225073" y="2621551"/>
              <a:ext cx="2230533" cy="504683"/>
            </a:xfrm>
            <a:prstGeom prst="ellipse">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174" name="Google Shape;174;p8"/>
            <p:cNvSpPr/>
            <p:nvPr/>
          </p:nvSpPr>
          <p:spPr>
            <a:xfrm>
              <a:off x="1789177" y="2738633"/>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175" name="Google Shape;175;p8"/>
            <p:cNvSpPr/>
            <p:nvPr/>
          </p:nvSpPr>
          <p:spPr>
            <a:xfrm>
              <a:off x="2264079" y="27739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176" name="Google Shape;176;p8"/>
            <p:cNvSpPr/>
            <p:nvPr/>
          </p:nvSpPr>
          <p:spPr>
            <a:xfrm>
              <a:off x="2074578" y="273099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177" name="Google Shape;177;p8"/>
            <p:cNvSpPr/>
            <p:nvPr/>
          </p:nvSpPr>
          <p:spPr>
            <a:xfrm>
              <a:off x="2780532" y="27531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178" name="Google Shape;178;p8"/>
            <p:cNvSpPr/>
            <p:nvPr/>
          </p:nvSpPr>
          <p:spPr>
            <a:xfrm>
              <a:off x="2542188" y="26613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179" name="Google Shape;179;p8"/>
            <p:cNvSpPr/>
            <p:nvPr/>
          </p:nvSpPr>
          <p:spPr>
            <a:xfrm>
              <a:off x="2694588" y="28137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180" name="Google Shape;180;p8"/>
            <p:cNvSpPr/>
            <p:nvPr/>
          </p:nvSpPr>
          <p:spPr>
            <a:xfrm>
              <a:off x="2960955" y="283591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181" name="Google Shape;181;p8"/>
            <p:cNvSpPr/>
            <p:nvPr/>
          </p:nvSpPr>
          <p:spPr>
            <a:xfrm>
              <a:off x="2999388" y="269527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182" name="Google Shape;182;p8"/>
            <p:cNvSpPr/>
            <p:nvPr/>
          </p:nvSpPr>
          <p:spPr>
            <a:xfrm>
              <a:off x="1225073" y="2910072"/>
              <a:ext cx="2230533" cy="216162"/>
            </a:xfrm>
            <a:prstGeom prst="roundRect">
              <a:avLst>
                <a:gd name="adj" fmla="val 16667"/>
              </a:avLst>
            </a:prstGeom>
            <a:solidFill>
              <a:schemeClr val="lt1"/>
            </a:solidFill>
            <a:ln w="9525" cap="flat" cmpd="sng">
              <a:solidFill>
                <a:srgbClr val="0060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chemeClr val="lt1"/>
                  </a:solidFill>
                  <a:latin typeface="Arial"/>
                  <a:ea typeface="Arial"/>
                  <a:cs typeface="Arial"/>
                  <a:sym typeface="Arial"/>
                </a:rPr>
                <a:t>Y</a:t>
              </a:r>
              <a:endParaRPr/>
            </a:p>
          </p:txBody>
        </p:sp>
      </p:grpSp>
      <p:sp>
        <p:nvSpPr>
          <p:cNvPr id="183" name="Google Shape;183;p8"/>
          <p:cNvSpPr/>
          <p:nvPr/>
        </p:nvSpPr>
        <p:spPr>
          <a:xfrm>
            <a:off x="1455120" y="2140649"/>
            <a:ext cx="19080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b="1">
                <a:solidFill>
                  <a:schemeClr val="dk1"/>
                </a:solidFill>
                <a:latin typeface="Arial"/>
                <a:ea typeface="Arial"/>
                <a:cs typeface="Arial"/>
                <a:sym typeface="Arial"/>
              </a:rPr>
              <a:t>LB/Amp/Ara plate</a:t>
            </a:r>
            <a:endParaRPr sz="1600" b="1">
              <a:solidFill>
                <a:schemeClr val="dk1"/>
              </a:solidFill>
              <a:latin typeface="Arial"/>
              <a:ea typeface="Arial"/>
              <a:cs typeface="Arial"/>
              <a:sym typeface="Aria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BACTERIAL TRANSFORMATION – PCR TEMPLATE</a:t>
            </a:r>
            <a:endParaRPr/>
          </a:p>
        </p:txBody>
      </p:sp>
      <p:pic>
        <p:nvPicPr>
          <p:cNvPr id="189" name="Google Shape;189;p9"/>
          <p:cNvPicPr preferRelativeResize="0"/>
          <p:nvPr/>
        </p:nvPicPr>
        <p:blipFill rotWithShape="1">
          <a:blip r:embed="rId3">
            <a:alphaModFix/>
          </a:blip>
          <a:srcRect l="8591" t="6465" r="4336"/>
          <a:stretch/>
        </p:blipFill>
        <p:spPr>
          <a:xfrm>
            <a:off x="3760365" y="1943581"/>
            <a:ext cx="5455639" cy="3098803"/>
          </a:xfrm>
          <a:prstGeom prst="rect">
            <a:avLst/>
          </a:prstGeom>
          <a:noFill/>
          <a:ln>
            <a:noFill/>
          </a:ln>
        </p:spPr>
      </p:pic>
      <p:grpSp>
        <p:nvGrpSpPr>
          <p:cNvPr id="190" name="Google Shape;190;p9"/>
          <p:cNvGrpSpPr/>
          <p:nvPr/>
        </p:nvGrpSpPr>
        <p:grpSpPr>
          <a:xfrm>
            <a:off x="634280" y="1581266"/>
            <a:ext cx="3669867" cy="951369"/>
            <a:chOff x="1225073" y="2621551"/>
            <a:chExt cx="2230533" cy="504683"/>
          </a:xfrm>
        </p:grpSpPr>
        <p:sp>
          <p:nvSpPr>
            <p:cNvPr id="191" name="Google Shape;191;p9"/>
            <p:cNvSpPr/>
            <p:nvPr/>
          </p:nvSpPr>
          <p:spPr>
            <a:xfrm>
              <a:off x="1225073" y="2621551"/>
              <a:ext cx="2230533" cy="504683"/>
            </a:xfrm>
            <a:prstGeom prst="ellipse">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192" name="Google Shape;192;p9"/>
            <p:cNvSpPr/>
            <p:nvPr/>
          </p:nvSpPr>
          <p:spPr>
            <a:xfrm>
              <a:off x="1789177" y="2738633"/>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193" name="Google Shape;193;p9"/>
            <p:cNvSpPr/>
            <p:nvPr/>
          </p:nvSpPr>
          <p:spPr>
            <a:xfrm>
              <a:off x="2264079" y="27739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194" name="Google Shape;194;p9"/>
            <p:cNvSpPr/>
            <p:nvPr/>
          </p:nvSpPr>
          <p:spPr>
            <a:xfrm>
              <a:off x="2074578" y="273099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195" name="Google Shape;195;p9"/>
            <p:cNvSpPr/>
            <p:nvPr/>
          </p:nvSpPr>
          <p:spPr>
            <a:xfrm>
              <a:off x="2780532" y="27531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196" name="Google Shape;196;p9"/>
            <p:cNvSpPr/>
            <p:nvPr/>
          </p:nvSpPr>
          <p:spPr>
            <a:xfrm>
              <a:off x="2542188" y="26613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197" name="Google Shape;197;p9"/>
            <p:cNvSpPr/>
            <p:nvPr/>
          </p:nvSpPr>
          <p:spPr>
            <a:xfrm>
              <a:off x="2694588" y="28137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198" name="Google Shape;198;p9"/>
            <p:cNvSpPr/>
            <p:nvPr/>
          </p:nvSpPr>
          <p:spPr>
            <a:xfrm>
              <a:off x="2960955" y="283591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199" name="Google Shape;199;p9"/>
            <p:cNvSpPr/>
            <p:nvPr/>
          </p:nvSpPr>
          <p:spPr>
            <a:xfrm>
              <a:off x="2999388" y="269527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200" name="Google Shape;200;p9"/>
            <p:cNvSpPr/>
            <p:nvPr/>
          </p:nvSpPr>
          <p:spPr>
            <a:xfrm>
              <a:off x="1225073" y="2910072"/>
              <a:ext cx="2230533" cy="216162"/>
            </a:xfrm>
            <a:prstGeom prst="roundRect">
              <a:avLst>
                <a:gd name="adj" fmla="val 16667"/>
              </a:avLst>
            </a:prstGeom>
            <a:solidFill>
              <a:schemeClr val="lt1"/>
            </a:solidFill>
            <a:ln w="9525" cap="flat" cmpd="sng">
              <a:solidFill>
                <a:srgbClr val="0060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chemeClr val="lt1"/>
                  </a:solidFill>
                  <a:latin typeface="Arial"/>
                  <a:ea typeface="Arial"/>
                  <a:cs typeface="Arial"/>
                  <a:sym typeface="Arial"/>
                </a:rPr>
                <a:t>Y</a:t>
              </a:r>
              <a:endParaRPr/>
            </a:p>
          </p:txBody>
        </p:sp>
      </p:grpSp>
      <p:sp>
        <p:nvSpPr>
          <p:cNvPr id="201" name="Google Shape;201;p9"/>
          <p:cNvSpPr/>
          <p:nvPr/>
        </p:nvSpPr>
        <p:spPr>
          <a:xfrm>
            <a:off x="1455120" y="2140649"/>
            <a:ext cx="19080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b="1">
                <a:solidFill>
                  <a:schemeClr val="dk1"/>
                </a:solidFill>
                <a:latin typeface="Arial"/>
                <a:ea typeface="Arial"/>
                <a:cs typeface="Arial"/>
                <a:sym typeface="Arial"/>
              </a:rPr>
              <a:t>LB/Amp/Ara plate</a:t>
            </a:r>
            <a:endParaRPr sz="1600" b="1">
              <a:solidFill>
                <a:schemeClr val="dk1"/>
              </a:solidFill>
              <a:latin typeface="Arial"/>
              <a:ea typeface="Arial"/>
              <a:cs typeface="Arial"/>
              <a:sym typeface="Arial"/>
            </a:endParaRPr>
          </a:p>
        </p:txBody>
      </p:sp>
      <p:cxnSp>
        <p:nvCxnSpPr>
          <p:cNvPr id="202" name="Google Shape;202;p9"/>
          <p:cNvCxnSpPr/>
          <p:nvPr/>
        </p:nvCxnSpPr>
        <p:spPr>
          <a:xfrm>
            <a:off x="3640576" y="1763328"/>
            <a:ext cx="2126100" cy="928200"/>
          </a:xfrm>
          <a:prstGeom prst="curvedConnector3">
            <a:avLst>
              <a:gd name="adj1" fmla="val 100686"/>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203" name="Google Shape;203;p9"/>
          <p:cNvSpPr txBox="1"/>
          <p:nvPr/>
        </p:nvSpPr>
        <p:spPr>
          <a:xfrm>
            <a:off x="458066" y="3680677"/>
            <a:ext cx="2905140" cy="11310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Note: Bacteria grow on agar as colonies. A colony originates from a single mother cell, therefore a colony constitutes a clone of bacteria all genetically alike.</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BACTERIAL TRANSFORMATION – PCR TEMPLATE</a:t>
            </a:r>
            <a:endParaRPr/>
          </a:p>
        </p:txBody>
      </p:sp>
      <p:pic>
        <p:nvPicPr>
          <p:cNvPr id="209" name="Google Shape;209;p10"/>
          <p:cNvPicPr preferRelativeResize="0"/>
          <p:nvPr/>
        </p:nvPicPr>
        <p:blipFill rotWithShape="1">
          <a:blip r:embed="rId3">
            <a:alphaModFix/>
          </a:blip>
          <a:srcRect l="8591" t="6465" r="4336"/>
          <a:stretch/>
        </p:blipFill>
        <p:spPr>
          <a:xfrm>
            <a:off x="3760365" y="1943581"/>
            <a:ext cx="5455639" cy="3098803"/>
          </a:xfrm>
          <a:prstGeom prst="rect">
            <a:avLst/>
          </a:prstGeom>
          <a:noFill/>
          <a:ln>
            <a:noFill/>
          </a:ln>
        </p:spPr>
      </p:pic>
      <p:grpSp>
        <p:nvGrpSpPr>
          <p:cNvPr id="210" name="Google Shape;210;p10"/>
          <p:cNvGrpSpPr/>
          <p:nvPr/>
        </p:nvGrpSpPr>
        <p:grpSpPr>
          <a:xfrm>
            <a:off x="634280" y="1581266"/>
            <a:ext cx="3669867" cy="951369"/>
            <a:chOff x="1225073" y="2621551"/>
            <a:chExt cx="2230533" cy="504683"/>
          </a:xfrm>
        </p:grpSpPr>
        <p:sp>
          <p:nvSpPr>
            <p:cNvPr id="211" name="Google Shape;211;p10"/>
            <p:cNvSpPr/>
            <p:nvPr/>
          </p:nvSpPr>
          <p:spPr>
            <a:xfrm>
              <a:off x="1225073" y="2621551"/>
              <a:ext cx="2230533" cy="504683"/>
            </a:xfrm>
            <a:prstGeom prst="ellipse">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212" name="Google Shape;212;p10"/>
            <p:cNvSpPr/>
            <p:nvPr/>
          </p:nvSpPr>
          <p:spPr>
            <a:xfrm>
              <a:off x="1789177" y="2738633"/>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213" name="Google Shape;213;p10"/>
            <p:cNvSpPr/>
            <p:nvPr/>
          </p:nvSpPr>
          <p:spPr>
            <a:xfrm>
              <a:off x="2264079" y="27739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214" name="Google Shape;214;p10"/>
            <p:cNvSpPr/>
            <p:nvPr/>
          </p:nvSpPr>
          <p:spPr>
            <a:xfrm>
              <a:off x="2074578" y="273099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215" name="Google Shape;215;p10"/>
            <p:cNvSpPr/>
            <p:nvPr/>
          </p:nvSpPr>
          <p:spPr>
            <a:xfrm>
              <a:off x="2780532" y="27531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216" name="Google Shape;216;p10"/>
            <p:cNvSpPr/>
            <p:nvPr/>
          </p:nvSpPr>
          <p:spPr>
            <a:xfrm>
              <a:off x="2542188" y="26613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217" name="Google Shape;217;p10"/>
            <p:cNvSpPr/>
            <p:nvPr/>
          </p:nvSpPr>
          <p:spPr>
            <a:xfrm>
              <a:off x="2694588" y="28137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218" name="Google Shape;218;p10"/>
            <p:cNvSpPr/>
            <p:nvPr/>
          </p:nvSpPr>
          <p:spPr>
            <a:xfrm>
              <a:off x="2960955" y="283591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219" name="Google Shape;219;p10"/>
            <p:cNvSpPr/>
            <p:nvPr/>
          </p:nvSpPr>
          <p:spPr>
            <a:xfrm>
              <a:off x="2999388" y="269527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220" name="Google Shape;220;p10"/>
            <p:cNvSpPr/>
            <p:nvPr/>
          </p:nvSpPr>
          <p:spPr>
            <a:xfrm>
              <a:off x="1225073" y="2910072"/>
              <a:ext cx="2230533" cy="216162"/>
            </a:xfrm>
            <a:prstGeom prst="roundRect">
              <a:avLst>
                <a:gd name="adj" fmla="val 16667"/>
              </a:avLst>
            </a:prstGeom>
            <a:solidFill>
              <a:schemeClr val="lt1"/>
            </a:solidFill>
            <a:ln w="9525" cap="flat" cmpd="sng">
              <a:solidFill>
                <a:srgbClr val="0060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chemeClr val="lt1"/>
                  </a:solidFill>
                  <a:latin typeface="Arial"/>
                  <a:ea typeface="Arial"/>
                  <a:cs typeface="Arial"/>
                  <a:sym typeface="Arial"/>
                </a:rPr>
                <a:t>Y</a:t>
              </a:r>
              <a:endParaRPr/>
            </a:p>
          </p:txBody>
        </p:sp>
      </p:grpSp>
      <p:sp>
        <p:nvSpPr>
          <p:cNvPr id="221" name="Google Shape;221;p10"/>
          <p:cNvSpPr/>
          <p:nvPr/>
        </p:nvSpPr>
        <p:spPr>
          <a:xfrm>
            <a:off x="1455120" y="2140649"/>
            <a:ext cx="19080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b="1">
                <a:solidFill>
                  <a:schemeClr val="dk1"/>
                </a:solidFill>
                <a:latin typeface="Arial"/>
                <a:ea typeface="Arial"/>
                <a:cs typeface="Arial"/>
                <a:sym typeface="Arial"/>
              </a:rPr>
              <a:t>LB/Amp/Ara plate</a:t>
            </a:r>
            <a:endParaRPr sz="1600" b="1">
              <a:solidFill>
                <a:schemeClr val="dk1"/>
              </a:solidFill>
              <a:latin typeface="Arial"/>
              <a:ea typeface="Arial"/>
              <a:cs typeface="Arial"/>
              <a:sym typeface="Arial"/>
            </a:endParaRPr>
          </a:p>
        </p:txBody>
      </p:sp>
      <p:cxnSp>
        <p:nvCxnSpPr>
          <p:cNvPr id="222" name="Google Shape;222;p10"/>
          <p:cNvCxnSpPr/>
          <p:nvPr/>
        </p:nvCxnSpPr>
        <p:spPr>
          <a:xfrm>
            <a:off x="3640576" y="1763328"/>
            <a:ext cx="2126100" cy="928200"/>
          </a:xfrm>
          <a:prstGeom prst="curvedConnector3">
            <a:avLst>
              <a:gd name="adj1" fmla="val 100686"/>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pic>
        <p:nvPicPr>
          <p:cNvPr id="223" name="Google Shape;223;p10"/>
          <p:cNvPicPr preferRelativeResize="0"/>
          <p:nvPr/>
        </p:nvPicPr>
        <p:blipFill rotWithShape="1">
          <a:blip r:embed="rId4">
            <a:alphaModFix/>
          </a:blip>
          <a:srcRect l="4246" t="19416" r="48065"/>
          <a:stretch/>
        </p:blipFill>
        <p:spPr>
          <a:xfrm>
            <a:off x="2278710" y="2628023"/>
            <a:ext cx="2248073" cy="2009292"/>
          </a:xfrm>
          <a:prstGeom prst="rect">
            <a:avLst/>
          </a:prstGeom>
          <a:noFill/>
          <a:ln>
            <a:noFill/>
          </a:ln>
        </p:spPr>
      </p:pic>
      <p:sp>
        <p:nvSpPr>
          <p:cNvPr id="224" name="Google Shape;224;p10"/>
          <p:cNvSpPr/>
          <p:nvPr/>
        </p:nvSpPr>
        <p:spPr>
          <a:xfrm>
            <a:off x="4281342" y="4321867"/>
            <a:ext cx="812278" cy="735871"/>
          </a:xfrm>
          <a:prstGeom prst="rect">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225" name="Google Shape;225;p10"/>
          <p:cNvCxnSpPr/>
          <p:nvPr/>
        </p:nvCxnSpPr>
        <p:spPr>
          <a:xfrm rot="10800000">
            <a:off x="2801442" y="4321827"/>
            <a:ext cx="1477800" cy="589800"/>
          </a:xfrm>
          <a:prstGeom prst="curvedConnector3">
            <a:avLst>
              <a:gd name="adj1" fmla="val 99726"/>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pic>
        <p:nvPicPr>
          <p:cNvPr id="226" name="Google Shape;226;p10"/>
          <p:cNvPicPr preferRelativeResize="0"/>
          <p:nvPr/>
        </p:nvPicPr>
        <p:blipFill rotWithShape="1">
          <a:blip r:embed="rId5">
            <a:alphaModFix/>
          </a:blip>
          <a:srcRect l="48356" t="19416" r="4303"/>
          <a:stretch/>
        </p:blipFill>
        <p:spPr>
          <a:xfrm>
            <a:off x="74439" y="3303533"/>
            <a:ext cx="2262029" cy="2036667"/>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1"/>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80"/>
              <a:buNone/>
            </a:pPr>
            <a:r>
              <a:rPr lang="en-US" dirty="0"/>
              <a:t>PCR COMPONENTS:</a:t>
            </a:r>
            <a:endParaRPr dirty="0"/>
          </a:p>
          <a:p>
            <a:pPr marL="457200" lvl="0" indent="-457200" algn="l" rtl="0">
              <a:lnSpc>
                <a:spcPct val="100000"/>
              </a:lnSpc>
              <a:spcBef>
                <a:spcPts val="600"/>
              </a:spcBef>
              <a:spcAft>
                <a:spcPts val="0"/>
              </a:spcAft>
              <a:buSzPts val="1980"/>
              <a:buFont typeface="Calibri"/>
              <a:buAutoNum type="arabicPeriod"/>
            </a:pPr>
            <a:r>
              <a:rPr lang="en-US" dirty="0"/>
              <a:t>DNA template</a:t>
            </a:r>
            <a:endParaRPr dirty="0"/>
          </a:p>
          <a:p>
            <a:pPr marL="457200" lvl="0" indent="-457200" algn="l" rtl="0">
              <a:lnSpc>
                <a:spcPct val="100000"/>
              </a:lnSpc>
              <a:spcBef>
                <a:spcPts val="600"/>
              </a:spcBef>
              <a:spcAft>
                <a:spcPts val="0"/>
              </a:spcAft>
              <a:buSzPts val="1980"/>
              <a:buFont typeface="Calibri"/>
              <a:buAutoNum type="arabicPeriod"/>
            </a:pPr>
            <a:r>
              <a:rPr lang="en-US" dirty="0"/>
              <a:t>Primers: </a:t>
            </a:r>
            <a:r>
              <a:rPr lang="en-US" dirty="0">
                <a:solidFill>
                  <a:srgbClr val="FF0000"/>
                </a:solidFill>
              </a:rPr>
              <a:t>Teachers will add the primers</a:t>
            </a:r>
            <a:endParaRPr dirty="0">
              <a:solidFill>
                <a:srgbClr val="FF0000"/>
              </a:solidFill>
            </a:endParaRPr>
          </a:p>
          <a:p>
            <a:pPr marL="457200" lvl="0" indent="-457200" algn="l" rtl="0">
              <a:lnSpc>
                <a:spcPct val="100000"/>
              </a:lnSpc>
              <a:spcBef>
                <a:spcPts val="600"/>
              </a:spcBef>
              <a:spcAft>
                <a:spcPts val="0"/>
              </a:spcAft>
              <a:buSzPts val="1980"/>
              <a:buFont typeface="Calibri"/>
              <a:buAutoNum type="arabicPeriod"/>
            </a:pPr>
            <a:r>
              <a:rPr lang="en-US" dirty="0"/>
              <a:t>Buffer (dNTPs, salt Mg</a:t>
            </a:r>
            <a:r>
              <a:rPr lang="en-US" baseline="30000" dirty="0"/>
              <a:t>2+</a:t>
            </a:r>
            <a:r>
              <a:rPr lang="en-US" dirty="0"/>
              <a:t>)</a:t>
            </a:r>
            <a:endParaRPr dirty="0"/>
          </a:p>
          <a:p>
            <a:pPr marL="457200" lvl="0" indent="-457200" algn="l" rtl="0">
              <a:lnSpc>
                <a:spcPct val="100000"/>
              </a:lnSpc>
              <a:spcBef>
                <a:spcPts val="600"/>
              </a:spcBef>
              <a:spcAft>
                <a:spcPts val="0"/>
              </a:spcAft>
              <a:buSzPts val="1980"/>
              <a:buFont typeface="Calibri"/>
              <a:buAutoNum type="arabicPeriod"/>
            </a:pPr>
            <a:r>
              <a:rPr lang="en-US" dirty="0"/>
              <a:t>Enzyme - </a:t>
            </a:r>
            <a:r>
              <a:rPr lang="en-US" i="1" dirty="0"/>
              <a:t>Taq</a:t>
            </a:r>
            <a:r>
              <a:rPr lang="en-US" dirty="0"/>
              <a:t> DNA polymerase</a:t>
            </a:r>
            <a:endParaRPr dirty="0"/>
          </a:p>
        </p:txBody>
      </p:sp>
      <p:sp>
        <p:nvSpPr>
          <p:cNvPr id="232" name="Google Shape;232;p11"/>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PART A: PERFORMING PCR</a:t>
            </a:r>
            <a:endParaRPr/>
          </a:p>
        </p:txBody>
      </p:sp>
      <p:sp>
        <p:nvSpPr>
          <p:cNvPr id="2" name="Right Brace 1">
            <a:extLst>
              <a:ext uri="{FF2B5EF4-FFF2-40B4-BE49-F238E27FC236}">
                <a16:creationId xmlns:a16="http://schemas.microsoft.com/office/drawing/2014/main" id="{8228954B-B2E9-4BB2-9B22-24B8A257AA6F}"/>
              </a:ext>
            </a:extLst>
          </p:cNvPr>
          <p:cNvSpPr/>
          <p:nvPr/>
        </p:nvSpPr>
        <p:spPr>
          <a:xfrm>
            <a:off x="5401876" y="2571750"/>
            <a:ext cx="268941" cy="84195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B3DFFCCB-92BE-488A-AC1E-C16D0F84F6CC}"/>
              </a:ext>
            </a:extLst>
          </p:cNvPr>
          <p:cNvSpPr txBox="1"/>
          <p:nvPr/>
        </p:nvSpPr>
        <p:spPr>
          <a:xfrm>
            <a:off x="5832181" y="2838836"/>
            <a:ext cx="1905641" cy="307777"/>
          </a:xfrm>
          <a:prstGeom prst="rect">
            <a:avLst/>
          </a:prstGeom>
          <a:noFill/>
        </p:spPr>
        <p:txBody>
          <a:bodyPr wrap="square" rtlCol="0">
            <a:spAutoFit/>
          </a:bodyPr>
          <a:lstStyle/>
          <a:p>
            <a:r>
              <a:rPr lang="en-US" dirty="0"/>
              <a:t>One Taq from NEB</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2"/>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Students receive a tube labeled “PCR”</a:t>
            </a:r>
            <a:endParaRPr/>
          </a:p>
          <a:p>
            <a:pPr marL="231770" lvl="0" indent="-231770" algn="l" rtl="0">
              <a:lnSpc>
                <a:spcPct val="100000"/>
              </a:lnSpc>
              <a:spcBef>
                <a:spcPts val="600"/>
              </a:spcBef>
              <a:spcAft>
                <a:spcPts val="0"/>
              </a:spcAft>
              <a:buSzPts val="1980"/>
              <a:buChar char="•"/>
            </a:pPr>
            <a:r>
              <a:rPr lang="en-US"/>
              <a:t>Contains:</a:t>
            </a:r>
            <a:endParaRPr/>
          </a:p>
          <a:p>
            <a:pPr marL="457189" lvl="1" indent="-225419" algn="l" rtl="0">
              <a:lnSpc>
                <a:spcPct val="100000"/>
              </a:lnSpc>
              <a:spcBef>
                <a:spcPts val="400"/>
              </a:spcBef>
              <a:spcAft>
                <a:spcPts val="0"/>
              </a:spcAft>
              <a:buSzPts val="1800"/>
              <a:buChar char="–"/>
            </a:pPr>
            <a:r>
              <a:rPr lang="en-US"/>
              <a:t>Primers</a:t>
            </a:r>
            <a:endParaRPr/>
          </a:p>
          <a:p>
            <a:pPr marL="457189" lvl="1" indent="-225419" algn="l" rtl="0">
              <a:lnSpc>
                <a:spcPct val="100000"/>
              </a:lnSpc>
              <a:spcBef>
                <a:spcPts val="400"/>
              </a:spcBef>
              <a:spcAft>
                <a:spcPts val="0"/>
              </a:spcAft>
              <a:buSzPts val="1800"/>
              <a:buChar char="–"/>
            </a:pPr>
            <a:r>
              <a:rPr lang="en-US"/>
              <a:t>Buffer</a:t>
            </a:r>
            <a:endParaRPr/>
          </a:p>
          <a:p>
            <a:pPr marL="457189" lvl="1" indent="-225419" algn="l" rtl="0">
              <a:lnSpc>
                <a:spcPct val="100000"/>
              </a:lnSpc>
              <a:spcBef>
                <a:spcPts val="400"/>
              </a:spcBef>
              <a:spcAft>
                <a:spcPts val="0"/>
              </a:spcAft>
              <a:buSzPts val="1800"/>
              <a:buChar char="–"/>
            </a:pPr>
            <a:r>
              <a:rPr lang="en-US" i="1"/>
              <a:t>Taq</a:t>
            </a:r>
            <a:r>
              <a:rPr lang="en-US"/>
              <a:t> DNA polymerase</a:t>
            </a:r>
            <a:endParaRPr/>
          </a:p>
          <a:p>
            <a:pPr marL="231770" lvl="0" indent="-231770" algn="l" rtl="0">
              <a:lnSpc>
                <a:spcPct val="100000"/>
              </a:lnSpc>
              <a:spcBef>
                <a:spcPts val="600"/>
              </a:spcBef>
              <a:spcAft>
                <a:spcPts val="0"/>
              </a:spcAft>
              <a:buSzPts val="1980"/>
              <a:buChar char="•"/>
            </a:pPr>
            <a:r>
              <a:rPr lang="en-US"/>
              <a:t>YOU MUST PREPARE THIS!</a:t>
            </a:r>
            <a:endParaRPr/>
          </a:p>
        </p:txBody>
      </p:sp>
      <p:sp>
        <p:nvSpPr>
          <p:cNvPr id="238" name="Google Shape;238;p12"/>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PCR MASTER MIX	</a:t>
            </a:r>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3"/>
          <p:cNvSpPr txBox="1">
            <a:spLocks noGrp="1"/>
          </p:cNvSpPr>
          <p:nvPr>
            <p:ph type="body" idx="1"/>
          </p:nvPr>
        </p:nvSpPr>
        <p:spPr>
          <a:xfrm>
            <a:off x="310198" y="1014512"/>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dirty="0"/>
              <a:t>Each group is aliquoted 100µL</a:t>
            </a:r>
            <a:endParaRPr dirty="0"/>
          </a:p>
          <a:p>
            <a:pPr marL="231770" lvl="0" indent="-231770" algn="l" rtl="0">
              <a:lnSpc>
                <a:spcPct val="100000"/>
              </a:lnSpc>
              <a:spcBef>
                <a:spcPts val="600"/>
              </a:spcBef>
              <a:spcAft>
                <a:spcPts val="0"/>
              </a:spcAft>
              <a:buSzPts val="1980"/>
              <a:buChar char="•"/>
            </a:pPr>
            <a:r>
              <a:rPr lang="en-US" dirty="0"/>
              <a:t>Ratio is 10µL primers to 12.5µL </a:t>
            </a:r>
            <a:r>
              <a:rPr lang="en-US" dirty="0" err="1"/>
              <a:t>MasterMix</a:t>
            </a:r>
            <a:r>
              <a:rPr lang="en-US" dirty="0"/>
              <a:t> (which contains the buffer and enzyme). Can be based on 10µL primers to 13µL Master Mix as well. </a:t>
            </a:r>
            <a:endParaRPr dirty="0"/>
          </a:p>
          <a:p>
            <a:pPr marL="231770" lvl="0" indent="-231770" algn="l" rtl="0">
              <a:lnSpc>
                <a:spcPct val="100000"/>
              </a:lnSpc>
              <a:spcBef>
                <a:spcPts val="600"/>
              </a:spcBef>
              <a:spcAft>
                <a:spcPts val="0"/>
              </a:spcAft>
              <a:buSzPts val="1980"/>
              <a:buChar char="•"/>
            </a:pPr>
            <a:r>
              <a:rPr lang="en-US" dirty="0"/>
              <a:t>Prepare day of the lab.</a:t>
            </a:r>
            <a:endParaRPr dirty="0"/>
          </a:p>
          <a:p>
            <a:pPr marL="231770" lvl="0" indent="-231770" algn="l" rtl="0">
              <a:lnSpc>
                <a:spcPct val="100000"/>
              </a:lnSpc>
              <a:spcBef>
                <a:spcPts val="600"/>
              </a:spcBef>
              <a:spcAft>
                <a:spcPts val="0"/>
              </a:spcAft>
              <a:buSzPts val="1980"/>
              <a:buChar char="•"/>
            </a:pPr>
            <a:r>
              <a:rPr lang="en-US" dirty="0"/>
              <a:t>Use Colony PCR Document provided to determine “recipe”</a:t>
            </a:r>
            <a:endParaRPr dirty="0"/>
          </a:p>
          <a:p>
            <a:pPr marL="231770" lvl="0" indent="-231770" algn="l" rtl="0">
              <a:lnSpc>
                <a:spcPct val="100000"/>
              </a:lnSpc>
              <a:spcBef>
                <a:spcPts val="600"/>
              </a:spcBef>
              <a:spcAft>
                <a:spcPts val="0"/>
              </a:spcAft>
              <a:buSzPts val="1980"/>
              <a:buChar char="•"/>
            </a:pPr>
            <a:r>
              <a:rPr lang="en-US" dirty="0"/>
              <a:t>Thaw primers and </a:t>
            </a:r>
            <a:r>
              <a:rPr lang="en-US" dirty="0" err="1"/>
              <a:t>MasterMix</a:t>
            </a:r>
            <a:r>
              <a:rPr lang="en-US" dirty="0"/>
              <a:t> just before using. Mix immediately and put on wet ice. </a:t>
            </a:r>
            <a:endParaRPr dirty="0"/>
          </a:p>
          <a:p>
            <a:pPr marL="231770" lvl="0" indent="-231770" algn="l" rtl="0">
              <a:lnSpc>
                <a:spcPct val="100000"/>
              </a:lnSpc>
              <a:spcBef>
                <a:spcPts val="600"/>
              </a:spcBef>
              <a:spcAft>
                <a:spcPts val="0"/>
              </a:spcAft>
              <a:buSzPts val="1980"/>
              <a:buChar char="•"/>
            </a:pPr>
            <a:r>
              <a:rPr lang="en-US" dirty="0"/>
              <a:t>Aliquot mixed solution on wet ice and refreeze immediately.</a:t>
            </a:r>
            <a:endParaRPr dirty="0"/>
          </a:p>
        </p:txBody>
      </p:sp>
      <p:sp>
        <p:nvSpPr>
          <p:cNvPr id="245" name="Google Shape;245;p13"/>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PREPARING PCR TUBES	</a:t>
            </a:r>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49B5-59C0-0BB9-D23F-B77BC5914BFE}"/>
              </a:ext>
            </a:extLst>
          </p:cNvPr>
          <p:cNvSpPr>
            <a:spLocks noGrp="1"/>
          </p:cNvSpPr>
          <p:nvPr>
            <p:ph type="title"/>
          </p:nvPr>
        </p:nvSpPr>
        <p:spPr/>
        <p:txBody>
          <a:bodyPr/>
          <a:lstStyle/>
          <a:p>
            <a:r>
              <a:rPr lang="en-US" dirty="0"/>
              <a:t>Calculations</a:t>
            </a:r>
          </a:p>
        </p:txBody>
      </p:sp>
      <p:sp>
        <p:nvSpPr>
          <p:cNvPr id="6" name="TextBox 5">
            <a:extLst>
              <a:ext uri="{FF2B5EF4-FFF2-40B4-BE49-F238E27FC236}">
                <a16:creationId xmlns:a16="http://schemas.microsoft.com/office/drawing/2014/main" id="{E557D0DA-965A-03F8-6DD7-17411AD5E89F}"/>
              </a:ext>
            </a:extLst>
          </p:cNvPr>
          <p:cNvSpPr txBox="1"/>
          <p:nvPr/>
        </p:nvSpPr>
        <p:spPr>
          <a:xfrm>
            <a:off x="230032" y="1067780"/>
            <a:ext cx="8683936" cy="3508653"/>
          </a:xfrm>
          <a:prstGeom prst="rect">
            <a:avLst/>
          </a:prstGeom>
          <a:noFill/>
        </p:spPr>
        <p:txBody>
          <a:bodyPr wrap="square">
            <a:spAutoFit/>
          </a:bodyPr>
          <a:lstStyle/>
          <a:p>
            <a:r>
              <a:rPr lang="en-US" sz="1700" dirty="0"/>
              <a:t>If you have 12 student groups running four samples each for the ABE Colony PCR lab, you will need to run a total of 48 samples. We suggest that when you make the primer + </a:t>
            </a:r>
            <a:r>
              <a:rPr lang="en-US" sz="1700" dirty="0" err="1"/>
              <a:t>TAq</a:t>
            </a:r>
            <a:r>
              <a:rPr lang="en-US" sz="1700" dirty="0"/>
              <a:t> solution, you increase the sample number for extra volume. </a:t>
            </a:r>
          </a:p>
          <a:p>
            <a:pPr marL="285750" indent="-285750">
              <a:spcBef>
                <a:spcPts val="600"/>
              </a:spcBef>
              <a:spcAft>
                <a:spcPts val="600"/>
              </a:spcAft>
              <a:buFont typeface="Arial" panose="020B0604020202020204" pitchFamily="34" charset="0"/>
              <a:buChar char="•"/>
            </a:pPr>
            <a:r>
              <a:rPr lang="en-US" sz="1700" dirty="0"/>
              <a:t>For example: If you have 48 samples, add at least four samples to account for errors, so use 54 to calculate volumes.</a:t>
            </a:r>
          </a:p>
          <a:p>
            <a:pPr marL="285750" indent="-285750">
              <a:spcBef>
                <a:spcPts val="600"/>
              </a:spcBef>
              <a:spcAft>
                <a:spcPts val="600"/>
              </a:spcAft>
              <a:buFont typeface="Arial" panose="020B0604020202020204" pitchFamily="34" charset="0"/>
              <a:buChar char="•"/>
            </a:pPr>
            <a:r>
              <a:rPr lang="en-US" sz="1700" dirty="0"/>
              <a:t>54 samples x 10 µL/sample for primer = 540 µL of ABE Colony Primer</a:t>
            </a:r>
          </a:p>
          <a:p>
            <a:pPr marL="285750" indent="-285750">
              <a:spcBef>
                <a:spcPts val="600"/>
              </a:spcBef>
              <a:spcAft>
                <a:spcPts val="600"/>
              </a:spcAft>
              <a:buFont typeface="Arial" panose="020B0604020202020204" pitchFamily="34" charset="0"/>
              <a:buChar char="•"/>
            </a:pPr>
            <a:r>
              <a:rPr lang="en-US" sz="1700" dirty="0"/>
              <a:t>54 samples x 13 µL/sample = 702 µL of NEB </a:t>
            </a:r>
            <a:r>
              <a:rPr lang="en-US" sz="1700" dirty="0" err="1"/>
              <a:t>OneTaq</a:t>
            </a:r>
            <a:r>
              <a:rPr lang="en-US" sz="1700" dirty="0"/>
              <a:t> quick load (Labeled TAQ). Note this Taq solution contains the buffers and nucleotides as well as the Taq enzyme.</a:t>
            </a:r>
          </a:p>
          <a:p>
            <a:pPr marL="285750" indent="-285750">
              <a:spcBef>
                <a:spcPts val="600"/>
              </a:spcBef>
              <a:spcAft>
                <a:spcPts val="600"/>
              </a:spcAft>
              <a:buFont typeface="Arial" panose="020B0604020202020204" pitchFamily="34" charset="0"/>
              <a:buChar char="•"/>
            </a:pPr>
            <a:r>
              <a:rPr lang="en-US" sz="1700" dirty="0"/>
              <a:t>Each student group will need at least 92 µL of this primer + TAQ mix (labeled PCR)to run four PCR. Students will aliquot 23 µL to each tube (4 tubes @ 23 µL=92 µL)</a:t>
            </a:r>
          </a:p>
        </p:txBody>
      </p:sp>
    </p:spTree>
    <p:extLst>
      <p:ext uri="{BB962C8B-B14F-4D97-AF65-F5344CB8AC3E}">
        <p14:creationId xmlns:p14="http://schemas.microsoft.com/office/powerpoint/2010/main" val="105456739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PLASMID CONTROLS</a:t>
            </a:r>
            <a:endParaRPr/>
          </a:p>
        </p:txBody>
      </p:sp>
      <p:pic>
        <p:nvPicPr>
          <p:cNvPr id="252" name="Google Shape;252;p14"/>
          <p:cNvPicPr preferRelativeResize="0"/>
          <p:nvPr/>
        </p:nvPicPr>
        <p:blipFill rotWithShape="1">
          <a:blip r:embed="rId3">
            <a:alphaModFix/>
          </a:blip>
          <a:srcRect l="4246" t="19416" r="4303"/>
          <a:stretch/>
        </p:blipFill>
        <p:spPr>
          <a:xfrm>
            <a:off x="363539" y="932609"/>
            <a:ext cx="7476594" cy="3484654"/>
          </a:xfrm>
          <a:prstGeom prst="rect">
            <a:avLst/>
          </a:prstGeom>
          <a:noFill/>
          <a:ln>
            <a:noFill/>
          </a:ln>
        </p:spPr>
      </p:pic>
      <p:sp>
        <p:nvSpPr>
          <p:cNvPr id="253" name="Google Shape;253;p14"/>
          <p:cNvSpPr txBox="1"/>
          <p:nvPr/>
        </p:nvSpPr>
        <p:spPr>
          <a:xfrm>
            <a:off x="694267" y="4182533"/>
            <a:ext cx="2540000" cy="7386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ial"/>
                <a:ea typeface="Arial"/>
                <a:cs typeface="Arial"/>
                <a:sym typeface="Arial"/>
              </a:rPr>
              <a:t>Negative control</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ial"/>
                <a:ea typeface="Arial"/>
                <a:cs typeface="Arial"/>
                <a:sym typeface="Arial"/>
              </a:rPr>
              <a:t>White colony</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ial"/>
                <a:ea typeface="Arial"/>
                <a:cs typeface="Arial"/>
                <a:sym typeface="Arial"/>
              </a:rPr>
              <a:t>PCR product = 662 bp</a:t>
            </a:r>
            <a:endParaRPr sz="1400" b="1">
              <a:solidFill>
                <a:schemeClr val="dk1"/>
              </a:solidFill>
              <a:latin typeface="Arial"/>
              <a:ea typeface="Arial"/>
              <a:cs typeface="Arial"/>
              <a:sym typeface="Arial"/>
            </a:endParaRPr>
          </a:p>
        </p:txBody>
      </p:sp>
      <p:sp>
        <p:nvSpPr>
          <p:cNvPr id="254" name="Google Shape;254;p14"/>
          <p:cNvSpPr txBox="1"/>
          <p:nvPr/>
        </p:nvSpPr>
        <p:spPr>
          <a:xfrm>
            <a:off x="4267200" y="4182533"/>
            <a:ext cx="2540000" cy="7386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ial"/>
                <a:ea typeface="Arial"/>
                <a:cs typeface="Arial"/>
                <a:sym typeface="Arial"/>
              </a:rPr>
              <a:t>Positive control</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ial"/>
                <a:ea typeface="Arial"/>
                <a:cs typeface="Arial"/>
                <a:sym typeface="Arial"/>
              </a:rPr>
              <a:t>Red/pink colony</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ial"/>
                <a:ea typeface="Arial"/>
                <a:cs typeface="Arial"/>
                <a:sym typeface="Arial"/>
              </a:rPr>
              <a:t>PCR product = 1,092 bp</a:t>
            </a:r>
            <a:endParaRPr sz="1400" b="1">
              <a:solidFill>
                <a:schemeClr val="dk1"/>
              </a:solidFill>
              <a:latin typeface="Arial"/>
              <a:ea typeface="Arial"/>
              <a:cs typeface="Arial"/>
              <a:sym typeface="Aria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42C713-E768-F6F5-C0A4-CE39F7C967BD}"/>
              </a:ext>
            </a:extLst>
          </p:cNvPr>
          <p:cNvSpPr>
            <a:spLocks noGrp="1"/>
          </p:cNvSpPr>
          <p:nvPr>
            <p:ph sz="quarter" idx="14"/>
          </p:nvPr>
        </p:nvSpPr>
        <p:spPr>
          <a:xfrm>
            <a:off x="363538" y="1073429"/>
            <a:ext cx="8416782" cy="3114475"/>
          </a:xfrm>
        </p:spPr>
        <p:txBody>
          <a:bodyPr/>
          <a:lstStyle/>
          <a:p>
            <a:r>
              <a:rPr lang="en-US" sz="2400" dirty="0"/>
              <a:t>Introduction to the Amgen Biotech Experience; Room 302</a:t>
            </a:r>
          </a:p>
          <a:p>
            <a:r>
              <a:rPr lang="en-US" sz="2400" dirty="0"/>
              <a:t> Introduction to Colony PCR; Room 302</a:t>
            </a:r>
          </a:p>
          <a:p>
            <a:r>
              <a:rPr lang="en-US" sz="2400" u="sng" dirty="0"/>
              <a:t>Colony PCR lab Part 1; Room 311 </a:t>
            </a:r>
          </a:p>
          <a:p>
            <a:r>
              <a:rPr lang="en-US" sz="2400" dirty="0"/>
              <a:t>Lunch: Room 302</a:t>
            </a:r>
          </a:p>
          <a:p>
            <a:r>
              <a:rPr lang="en-US" sz="2400" dirty="0"/>
              <a:t>Introduction to Lab Xchange-Colony PCR: room 302</a:t>
            </a:r>
          </a:p>
          <a:p>
            <a:r>
              <a:rPr lang="en-US" sz="2400" u="sng" dirty="0"/>
              <a:t>PCR lab Part II; Room 311</a:t>
            </a:r>
          </a:p>
          <a:p>
            <a:r>
              <a:rPr lang="en-US" sz="2400" dirty="0"/>
              <a:t>ABE Wrap up; Program reminders; Room302</a:t>
            </a:r>
          </a:p>
          <a:p>
            <a:endParaRPr lang="en-US" dirty="0"/>
          </a:p>
        </p:txBody>
      </p:sp>
      <p:sp>
        <p:nvSpPr>
          <p:cNvPr id="3" name="Title 2">
            <a:extLst>
              <a:ext uri="{FF2B5EF4-FFF2-40B4-BE49-F238E27FC236}">
                <a16:creationId xmlns:a16="http://schemas.microsoft.com/office/drawing/2014/main" id="{B48C4472-0CEA-39FD-4895-ACF66DD809F6}"/>
              </a:ext>
            </a:extLst>
          </p:cNvPr>
          <p:cNvSpPr>
            <a:spLocks noGrp="1"/>
          </p:cNvSpPr>
          <p:nvPr>
            <p:ph type="title"/>
          </p:nvPr>
        </p:nvSpPr>
        <p:spPr/>
        <p:txBody>
          <a:bodyPr/>
          <a:lstStyle/>
          <a:p>
            <a:r>
              <a:rPr lang="en-US" dirty="0"/>
              <a:t>Schedule</a:t>
            </a:r>
          </a:p>
        </p:txBody>
      </p:sp>
    </p:spTree>
    <p:extLst>
      <p:ext uri="{BB962C8B-B14F-4D97-AF65-F5344CB8AC3E}">
        <p14:creationId xmlns:p14="http://schemas.microsoft.com/office/powerpoint/2010/main" val="97763662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5"/>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Obtain cup of ice with reagents. Keep everything chilled.</a:t>
            </a:r>
            <a:endParaRPr/>
          </a:p>
          <a:p>
            <a:pPr marL="682619" lvl="1" indent="-457200" algn="l" rtl="0">
              <a:lnSpc>
                <a:spcPct val="100000"/>
              </a:lnSpc>
              <a:spcBef>
                <a:spcPts val="400"/>
              </a:spcBef>
              <a:spcAft>
                <a:spcPts val="0"/>
              </a:spcAft>
              <a:buSzPts val="1800"/>
              <a:buChar char="–"/>
            </a:pPr>
            <a:r>
              <a:rPr lang="en-US"/>
              <a:t>PCR = PCR MasterMix</a:t>
            </a:r>
            <a:endParaRPr/>
          </a:p>
          <a:p>
            <a:pPr marL="682619" lvl="1" indent="-457200" algn="l" rtl="0">
              <a:lnSpc>
                <a:spcPct val="100000"/>
              </a:lnSpc>
              <a:spcBef>
                <a:spcPts val="400"/>
              </a:spcBef>
              <a:spcAft>
                <a:spcPts val="0"/>
              </a:spcAft>
              <a:buSzPts val="1800"/>
              <a:buChar char="–"/>
            </a:pPr>
            <a:r>
              <a:rPr lang="en-US"/>
              <a:t>+ = pARA-R positive control plasmid</a:t>
            </a:r>
            <a:endParaRPr/>
          </a:p>
          <a:p>
            <a:pPr marL="682619" lvl="1" indent="-457200" algn="l" rtl="0">
              <a:lnSpc>
                <a:spcPct val="100000"/>
              </a:lnSpc>
              <a:spcBef>
                <a:spcPts val="400"/>
              </a:spcBef>
              <a:spcAft>
                <a:spcPts val="0"/>
              </a:spcAft>
              <a:buSzPts val="1800"/>
              <a:buChar char="–"/>
            </a:pPr>
            <a:r>
              <a:rPr lang="en-US"/>
              <a:t>- = pARA negative control plasmid</a:t>
            </a:r>
            <a:endParaRPr/>
          </a:p>
        </p:txBody>
      </p:sp>
      <p:sp>
        <p:nvSpPr>
          <p:cNvPr id="260" name="Google Shape;260;p15"/>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SETTING UP THE PCR</a:t>
            </a:r>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6"/>
          <p:cNvSpPr txBox="1">
            <a:spLocks noGrp="1"/>
          </p:cNvSpPr>
          <p:nvPr>
            <p:ph type="body" idx="1"/>
          </p:nvPr>
        </p:nvSpPr>
        <p:spPr>
          <a:xfrm>
            <a:off x="363538" y="1280161"/>
            <a:ext cx="8416782" cy="3423092"/>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dirty="0"/>
              <a:t>Review table, label 4 PCR tubes and place in rack</a:t>
            </a:r>
            <a:endParaRPr dirty="0"/>
          </a:p>
          <a:p>
            <a:pPr marL="231770" lvl="0" indent="-106040" algn="l" rtl="0">
              <a:lnSpc>
                <a:spcPct val="100000"/>
              </a:lnSpc>
              <a:spcBef>
                <a:spcPts val="600"/>
              </a:spcBef>
              <a:spcAft>
                <a:spcPts val="0"/>
              </a:spcAft>
              <a:buSzPts val="1980"/>
              <a:buNone/>
            </a:pPr>
            <a:endParaRPr dirty="0"/>
          </a:p>
          <a:p>
            <a:pPr marL="231770" lvl="0" indent="-106040" algn="l" rtl="0">
              <a:lnSpc>
                <a:spcPct val="100000"/>
              </a:lnSpc>
              <a:spcBef>
                <a:spcPts val="600"/>
              </a:spcBef>
              <a:spcAft>
                <a:spcPts val="0"/>
              </a:spcAft>
              <a:buSzPts val="1980"/>
              <a:buNone/>
            </a:pPr>
            <a:endParaRPr dirty="0"/>
          </a:p>
          <a:p>
            <a:pPr marL="231770" lvl="0" indent="-106040" algn="l" rtl="0">
              <a:lnSpc>
                <a:spcPct val="100000"/>
              </a:lnSpc>
              <a:spcBef>
                <a:spcPts val="600"/>
              </a:spcBef>
              <a:spcAft>
                <a:spcPts val="0"/>
              </a:spcAft>
              <a:buSzPts val="1980"/>
              <a:buNone/>
            </a:pPr>
            <a:endParaRPr dirty="0"/>
          </a:p>
          <a:p>
            <a:pPr marL="231770" lvl="0" indent="-106040" algn="l" rtl="0">
              <a:lnSpc>
                <a:spcPct val="100000"/>
              </a:lnSpc>
              <a:spcBef>
                <a:spcPts val="600"/>
              </a:spcBef>
              <a:spcAft>
                <a:spcPts val="0"/>
              </a:spcAft>
              <a:buSzPts val="1980"/>
              <a:buNone/>
            </a:pPr>
            <a:endParaRPr dirty="0"/>
          </a:p>
          <a:p>
            <a:pPr marL="231770" lvl="0" indent="-106040" algn="l" rtl="0">
              <a:lnSpc>
                <a:spcPct val="100000"/>
              </a:lnSpc>
              <a:spcBef>
                <a:spcPts val="600"/>
              </a:spcBef>
              <a:spcAft>
                <a:spcPts val="0"/>
              </a:spcAft>
              <a:buSzPts val="1980"/>
              <a:buNone/>
            </a:pPr>
            <a:endParaRPr dirty="0"/>
          </a:p>
          <a:p>
            <a:pPr marL="231770" lvl="0" indent="-231770" algn="l" rtl="0">
              <a:lnSpc>
                <a:spcPct val="100000"/>
              </a:lnSpc>
              <a:spcBef>
                <a:spcPts val="600"/>
              </a:spcBef>
              <a:spcAft>
                <a:spcPts val="0"/>
              </a:spcAft>
              <a:buSzPts val="1980"/>
              <a:buChar char="•"/>
            </a:pPr>
            <a:endParaRPr lang="en-US" dirty="0"/>
          </a:p>
          <a:p>
            <a:pPr marL="231770" lvl="0" indent="-231770" algn="l" rtl="0">
              <a:lnSpc>
                <a:spcPct val="100000"/>
              </a:lnSpc>
              <a:spcBef>
                <a:spcPts val="600"/>
              </a:spcBef>
              <a:spcAft>
                <a:spcPts val="0"/>
              </a:spcAft>
              <a:buSzPts val="1980"/>
              <a:buChar char="•"/>
            </a:pPr>
            <a:r>
              <a:rPr lang="en-US" dirty="0"/>
              <a:t>Add 23µL PCR </a:t>
            </a:r>
            <a:r>
              <a:rPr lang="en-US" dirty="0" err="1"/>
              <a:t>MasterMix</a:t>
            </a:r>
            <a:r>
              <a:rPr lang="en-US" dirty="0"/>
              <a:t> to each tube ON ICE</a:t>
            </a:r>
            <a:endParaRPr dirty="0"/>
          </a:p>
        </p:txBody>
      </p:sp>
      <p:sp>
        <p:nvSpPr>
          <p:cNvPr id="266" name="Google Shape;266;p16"/>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SETTING UP THE PCR – CONT.</a:t>
            </a:r>
            <a:endParaRPr/>
          </a:p>
        </p:txBody>
      </p:sp>
      <p:grpSp>
        <p:nvGrpSpPr>
          <p:cNvPr id="267" name="Google Shape;267;p16"/>
          <p:cNvGrpSpPr/>
          <p:nvPr/>
        </p:nvGrpSpPr>
        <p:grpSpPr>
          <a:xfrm>
            <a:off x="575866" y="1774286"/>
            <a:ext cx="8507249" cy="1953546"/>
            <a:chOff x="575865" y="1774286"/>
            <a:chExt cx="9075890" cy="2123289"/>
          </a:xfrm>
        </p:grpSpPr>
        <p:pic>
          <p:nvPicPr>
            <p:cNvPr id="268" name="Google Shape;268;p16" descr="white-eppendorf-md.png"/>
            <p:cNvPicPr preferRelativeResize="0"/>
            <p:nvPr/>
          </p:nvPicPr>
          <p:blipFill rotWithShape="1">
            <a:blip r:embed="rId3">
              <a:alphaModFix/>
            </a:blip>
            <a:srcRect/>
            <a:stretch/>
          </p:blipFill>
          <p:spPr>
            <a:xfrm>
              <a:off x="2209718" y="1774286"/>
              <a:ext cx="1009802" cy="1694414"/>
            </a:xfrm>
            <a:prstGeom prst="rect">
              <a:avLst/>
            </a:prstGeom>
            <a:noFill/>
            <a:ln>
              <a:noFill/>
            </a:ln>
          </p:spPr>
        </p:pic>
        <p:pic>
          <p:nvPicPr>
            <p:cNvPr id="269" name="Google Shape;269;p16" descr="white-eppendorf-md.png"/>
            <p:cNvPicPr preferRelativeResize="0"/>
            <p:nvPr/>
          </p:nvPicPr>
          <p:blipFill rotWithShape="1">
            <a:blip r:embed="rId3">
              <a:alphaModFix/>
            </a:blip>
            <a:srcRect/>
            <a:stretch/>
          </p:blipFill>
          <p:spPr>
            <a:xfrm>
              <a:off x="3496303" y="1774286"/>
              <a:ext cx="1009802" cy="1694414"/>
            </a:xfrm>
            <a:prstGeom prst="rect">
              <a:avLst/>
            </a:prstGeom>
            <a:noFill/>
            <a:ln>
              <a:noFill/>
            </a:ln>
          </p:spPr>
        </p:pic>
        <p:pic>
          <p:nvPicPr>
            <p:cNvPr id="270" name="Google Shape;270;p16" descr="white-eppendorf-md.png"/>
            <p:cNvPicPr preferRelativeResize="0"/>
            <p:nvPr/>
          </p:nvPicPr>
          <p:blipFill rotWithShape="1">
            <a:blip r:embed="rId3">
              <a:alphaModFix/>
            </a:blip>
            <a:srcRect/>
            <a:stretch/>
          </p:blipFill>
          <p:spPr>
            <a:xfrm>
              <a:off x="4875311" y="1774286"/>
              <a:ext cx="1009802" cy="1694414"/>
            </a:xfrm>
            <a:prstGeom prst="rect">
              <a:avLst/>
            </a:prstGeom>
            <a:noFill/>
            <a:ln>
              <a:noFill/>
            </a:ln>
          </p:spPr>
        </p:pic>
        <p:pic>
          <p:nvPicPr>
            <p:cNvPr id="271" name="Google Shape;271;p16" descr="white-eppendorf-md.png"/>
            <p:cNvPicPr preferRelativeResize="0"/>
            <p:nvPr/>
          </p:nvPicPr>
          <p:blipFill rotWithShape="1">
            <a:blip r:embed="rId3">
              <a:alphaModFix/>
            </a:blip>
            <a:srcRect/>
            <a:stretch/>
          </p:blipFill>
          <p:spPr>
            <a:xfrm>
              <a:off x="6281373" y="1774286"/>
              <a:ext cx="1009802" cy="1694414"/>
            </a:xfrm>
            <a:prstGeom prst="rect">
              <a:avLst/>
            </a:prstGeom>
            <a:noFill/>
            <a:ln>
              <a:noFill/>
            </a:ln>
          </p:spPr>
        </p:pic>
        <p:cxnSp>
          <p:nvCxnSpPr>
            <p:cNvPr id="272" name="Google Shape;272;p16"/>
            <p:cNvCxnSpPr/>
            <p:nvPr/>
          </p:nvCxnSpPr>
          <p:spPr>
            <a:xfrm rot="10800000" flipH="1">
              <a:off x="2007158" y="2522454"/>
              <a:ext cx="818978" cy="314944"/>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273" name="Google Shape;273;p16"/>
            <p:cNvSpPr txBox="1"/>
            <p:nvPr/>
          </p:nvSpPr>
          <p:spPr>
            <a:xfrm>
              <a:off x="575865" y="2522454"/>
              <a:ext cx="154540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Label side of PCR tubes with initials </a:t>
              </a:r>
              <a:endParaRPr/>
            </a:p>
          </p:txBody>
        </p:sp>
        <p:sp>
          <p:nvSpPr>
            <p:cNvPr id="274" name="Google Shape;274;p16"/>
            <p:cNvSpPr txBox="1"/>
            <p:nvPr/>
          </p:nvSpPr>
          <p:spPr>
            <a:xfrm>
              <a:off x="2416646" y="3496197"/>
              <a:ext cx="7235109" cy="4013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1 </a:t>
              </a:r>
              <a:r>
                <a:rPr lang="en-US" sz="1800" dirty="0">
                  <a:solidFill>
                    <a:schemeClr val="dk1"/>
                  </a:solidFill>
                </a:rPr>
                <a:t>AG</a:t>
              </a:r>
              <a:r>
                <a:rPr lang="en-US" sz="1800" dirty="0">
                  <a:solidFill>
                    <a:schemeClr val="dk1"/>
                  </a:solidFill>
                  <a:latin typeface="Arial"/>
                  <a:ea typeface="Arial"/>
                  <a:cs typeface="Arial"/>
                  <a:sym typeface="Arial"/>
                </a:rPr>
                <a:t> RC     2 </a:t>
              </a:r>
              <a:r>
                <a:rPr lang="en-US" sz="1800" dirty="0">
                  <a:solidFill>
                    <a:schemeClr val="dk1"/>
                  </a:solidFill>
                </a:rPr>
                <a:t>AG</a:t>
              </a:r>
              <a:r>
                <a:rPr lang="en-US" sz="1800" dirty="0">
                  <a:solidFill>
                    <a:schemeClr val="dk1"/>
                  </a:solidFill>
                  <a:latin typeface="Arial"/>
                  <a:ea typeface="Arial"/>
                  <a:cs typeface="Arial"/>
                  <a:sym typeface="Arial"/>
                </a:rPr>
                <a:t> WC        3 </a:t>
              </a:r>
              <a:r>
                <a:rPr lang="en-US" sz="1800">
                  <a:solidFill>
                    <a:schemeClr val="dk1"/>
                  </a:solidFill>
                </a:rPr>
                <a:t>AG</a:t>
              </a:r>
              <a:r>
                <a:rPr lang="en-US" sz="1800">
                  <a:solidFill>
                    <a:schemeClr val="dk1"/>
                  </a:solidFill>
                  <a:latin typeface="Arial"/>
                  <a:ea typeface="Arial"/>
                  <a:cs typeface="Arial"/>
                  <a:sym typeface="Arial"/>
                </a:rPr>
                <a:t> P+</a:t>
              </a:r>
              <a:r>
                <a:rPr lang="en-US" sz="1800">
                  <a:solidFill>
                    <a:schemeClr val="dk1"/>
                  </a:solidFill>
                </a:rPr>
                <a:t>        </a:t>
              </a:r>
              <a:r>
                <a:rPr lang="en-US" sz="1800">
                  <a:solidFill>
                    <a:schemeClr val="dk1"/>
                  </a:solidFill>
                  <a:latin typeface="Arial"/>
                  <a:ea typeface="Arial"/>
                  <a:cs typeface="Arial"/>
                  <a:sym typeface="Arial"/>
                </a:rPr>
                <a:t>4 </a:t>
              </a:r>
              <a:r>
                <a:rPr lang="en-US" sz="1800" dirty="0">
                  <a:solidFill>
                    <a:schemeClr val="dk1"/>
                  </a:solidFill>
                </a:rPr>
                <a:t>AG</a:t>
              </a:r>
              <a:r>
                <a:rPr lang="en-US" sz="1800" dirty="0">
                  <a:solidFill>
                    <a:schemeClr val="dk1"/>
                  </a:solidFill>
                  <a:latin typeface="Arial"/>
                  <a:ea typeface="Arial"/>
                  <a:cs typeface="Arial"/>
                  <a:sym typeface="Arial"/>
                </a:rPr>
                <a:t> P-</a:t>
              </a:r>
              <a:endParaRPr dirty="0"/>
            </a:p>
          </p:txBody>
        </p:sp>
      </p:gr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7" descr="tipone-200-pipet-tip-yellow.jpg"/>
          <p:cNvPicPr preferRelativeResize="0"/>
          <p:nvPr/>
        </p:nvPicPr>
        <p:blipFill rotWithShape="1">
          <a:blip r:embed="rId3">
            <a:alphaModFix/>
          </a:blip>
          <a:srcRect/>
          <a:stretch/>
        </p:blipFill>
        <p:spPr>
          <a:xfrm>
            <a:off x="6476496" y="2408443"/>
            <a:ext cx="817168" cy="817168"/>
          </a:xfrm>
          <a:prstGeom prst="rect">
            <a:avLst/>
          </a:prstGeom>
          <a:noFill/>
          <a:ln>
            <a:noFill/>
          </a:ln>
        </p:spPr>
      </p:pic>
      <p:pic>
        <p:nvPicPr>
          <p:cNvPr id="281" name="Google Shape;281;p17" descr="tipone-200-pipet-tip-yellow.jpg"/>
          <p:cNvPicPr preferRelativeResize="0"/>
          <p:nvPr/>
        </p:nvPicPr>
        <p:blipFill rotWithShape="1">
          <a:blip r:embed="rId3">
            <a:alphaModFix/>
          </a:blip>
          <a:srcRect/>
          <a:stretch/>
        </p:blipFill>
        <p:spPr>
          <a:xfrm>
            <a:off x="5005310" y="2359603"/>
            <a:ext cx="817168" cy="817168"/>
          </a:xfrm>
          <a:prstGeom prst="rect">
            <a:avLst/>
          </a:prstGeom>
          <a:noFill/>
          <a:ln>
            <a:noFill/>
          </a:ln>
        </p:spPr>
      </p:pic>
      <p:pic>
        <p:nvPicPr>
          <p:cNvPr id="282" name="Google Shape;282;p17" descr="tipone-200-pipet-tip-yellow.jpg"/>
          <p:cNvPicPr preferRelativeResize="0"/>
          <p:nvPr/>
        </p:nvPicPr>
        <p:blipFill rotWithShape="1">
          <a:blip r:embed="rId3">
            <a:alphaModFix/>
          </a:blip>
          <a:srcRect/>
          <a:stretch/>
        </p:blipFill>
        <p:spPr>
          <a:xfrm>
            <a:off x="890778" y="3052209"/>
            <a:ext cx="817168" cy="817168"/>
          </a:xfrm>
          <a:prstGeom prst="rect">
            <a:avLst/>
          </a:prstGeom>
          <a:noFill/>
          <a:ln>
            <a:noFill/>
          </a:ln>
        </p:spPr>
      </p:pic>
      <p:pic>
        <p:nvPicPr>
          <p:cNvPr id="283" name="Google Shape;283;p17" descr="tipone-200-pipet-tip-yellow.jpg"/>
          <p:cNvPicPr preferRelativeResize="0"/>
          <p:nvPr/>
        </p:nvPicPr>
        <p:blipFill rotWithShape="1">
          <a:blip r:embed="rId3">
            <a:alphaModFix/>
          </a:blip>
          <a:srcRect/>
          <a:stretch/>
        </p:blipFill>
        <p:spPr>
          <a:xfrm>
            <a:off x="2674396" y="3019649"/>
            <a:ext cx="817168" cy="817168"/>
          </a:xfrm>
          <a:prstGeom prst="rect">
            <a:avLst/>
          </a:prstGeom>
          <a:noFill/>
          <a:ln>
            <a:noFill/>
          </a:ln>
        </p:spPr>
      </p:pic>
      <p:pic>
        <p:nvPicPr>
          <p:cNvPr id="284" name="Google Shape;284;p17" descr="white-eppendorf-md.png"/>
          <p:cNvPicPr preferRelativeResize="0"/>
          <p:nvPr/>
        </p:nvPicPr>
        <p:blipFill rotWithShape="1">
          <a:blip r:embed="rId4">
            <a:alphaModFix/>
          </a:blip>
          <a:srcRect/>
          <a:stretch/>
        </p:blipFill>
        <p:spPr>
          <a:xfrm>
            <a:off x="1023666" y="3515029"/>
            <a:ext cx="690051" cy="1157882"/>
          </a:xfrm>
          <a:prstGeom prst="rect">
            <a:avLst/>
          </a:prstGeom>
          <a:noFill/>
          <a:ln>
            <a:noFill/>
          </a:ln>
        </p:spPr>
      </p:pic>
      <p:pic>
        <p:nvPicPr>
          <p:cNvPr id="285" name="Google Shape;285;p17" descr="white-eppendorf-md.png"/>
          <p:cNvPicPr preferRelativeResize="0"/>
          <p:nvPr/>
        </p:nvPicPr>
        <p:blipFill rotWithShape="1">
          <a:blip r:embed="rId4">
            <a:alphaModFix/>
          </a:blip>
          <a:srcRect/>
          <a:stretch/>
        </p:blipFill>
        <p:spPr>
          <a:xfrm>
            <a:off x="2845648" y="3515029"/>
            <a:ext cx="690051" cy="1157882"/>
          </a:xfrm>
          <a:prstGeom prst="rect">
            <a:avLst/>
          </a:prstGeom>
          <a:noFill/>
          <a:ln>
            <a:noFill/>
          </a:ln>
        </p:spPr>
      </p:pic>
      <p:pic>
        <p:nvPicPr>
          <p:cNvPr id="286" name="Google Shape;286;p17" descr="white-eppendorf-md.png"/>
          <p:cNvPicPr preferRelativeResize="0"/>
          <p:nvPr/>
        </p:nvPicPr>
        <p:blipFill rotWithShape="1">
          <a:blip r:embed="rId4">
            <a:alphaModFix/>
          </a:blip>
          <a:srcRect/>
          <a:stretch/>
        </p:blipFill>
        <p:spPr>
          <a:xfrm>
            <a:off x="5083584" y="2890043"/>
            <a:ext cx="690051" cy="1157882"/>
          </a:xfrm>
          <a:prstGeom prst="rect">
            <a:avLst/>
          </a:prstGeom>
          <a:noFill/>
          <a:ln>
            <a:noFill/>
          </a:ln>
        </p:spPr>
      </p:pic>
      <p:pic>
        <p:nvPicPr>
          <p:cNvPr id="287" name="Google Shape;287;p17" descr="white-eppendorf-md.png"/>
          <p:cNvPicPr preferRelativeResize="0"/>
          <p:nvPr/>
        </p:nvPicPr>
        <p:blipFill rotWithShape="1">
          <a:blip r:embed="rId4">
            <a:alphaModFix/>
          </a:blip>
          <a:srcRect/>
          <a:stretch/>
        </p:blipFill>
        <p:spPr>
          <a:xfrm>
            <a:off x="6603613" y="2890043"/>
            <a:ext cx="690051" cy="1157882"/>
          </a:xfrm>
          <a:prstGeom prst="rect">
            <a:avLst/>
          </a:prstGeom>
          <a:noFill/>
          <a:ln>
            <a:noFill/>
          </a:ln>
        </p:spPr>
      </p:pic>
      <p:sp>
        <p:nvSpPr>
          <p:cNvPr id="288" name="Google Shape;288;p17"/>
          <p:cNvSpPr txBox="1"/>
          <p:nvPr/>
        </p:nvSpPr>
        <p:spPr>
          <a:xfrm>
            <a:off x="991405" y="4624071"/>
            <a:ext cx="2960768"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dirty="0">
                <a:solidFill>
                  <a:schemeClr val="dk1"/>
                </a:solidFill>
                <a:latin typeface="Arial"/>
                <a:ea typeface="Arial"/>
                <a:cs typeface="Arial"/>
                <a:sym typeface="Arial"/>
              </a:rPr>
              <a:t>1 </a:t>
            </a:r>
            <a:r>
              <a:rPr lang="en-US" sz="1350" dirty="0">
                <a:solidFill>
                  <a:schemeClr val="dk1"/>
                </a:solidFill>
              </a:rPr>
              <a:t>AG</a:t>
            </a:r>
            <a:r>
              <a:rPr lang="en-US" sz="1350" dirty="0">
                <a:solidFill>
                  <a:schemeClr val="dk1"/>
                </a:solidFill>
                <a:latin typeface="Arial"/>
                <a:ea typeface="Arial"/>
                <a:cs typeface="Arial"/>
                <a:sym typeface="Arial"/>
              </a:rPr>
              <a:t> RC	           2 </a:t>
            </a:r>
            <a:r>
              <a:rPr lang="en-US" sz="1350" dirty="0">
                <a:solidFill>
                  <a:schemeClr val="dk1"/>
                </a:solidFill>
              </a:rPr>
              <a:t>AG</a:t>
            </a:r>
            <a:r>
              <a:rPr lang="en-US" sz="1350" dirty="0">
                <a:solidFill>
                  <a:schemeClr val="dk1"/>
                </a:solidFill>
                <a:latin typeface="Arial"/>
                <a:ea typeface="Arial"/>
                <a:cs typeface="Arial"/>
                <a:sym typeface="Arial"/>
              </a:rPr>
              <a:t> WC		-</a:t>
            </a:r>
            <a:endParaRPr dirty="0"/>
          </a:p>
        </p:txBody>
      </p:sp>
      <p:sp>
        <p:nvSpPr>
          <p:cNvPr id="289" name="Google Shape;289;p17"/>
          <p:cNvSpPr/>
          <p:nvPr/>
        </p:nvSpPr>
        <p:spPr>
          <a:xfrm>
            <a:off x="242447" y="270933"/>
            <a:ext cx="3709726" cy="4792184"/>
          </a:xfrm>
          <a:prstGeom prst="roundRect">
            <a:avLst>
              <a:gd name="adj" fmla="val 16667"/>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90" name="Google Shape;290;p17"/>
          <p:cNvSpPr/>
          <p:nvPr/>
        </p:nvSpPr>
        <p:spPr>
          <a:xfrm>
            <a:off x="4482464" y="270933"/>
            <a:ext cx="3635613" cy="4792184"/>
          </a:xfrm>
          <a:prstGeom prst="roundRect">
            <a:avLst>
              <a:gd name="adj" fmla="val 16667"/>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91" name="Google Shape;291;p17"/>
          <p:cNvSpPr txBox="1"/>
          <p:nvPr/>
        </p:nvSpPr>
        <p:spPr>
          <a:xfrm>
            <a:off x="226671" y="368275"/>
            <a:ext cx="3775946" cy="29238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dk1"/>
                </a:solidFill>
                <a:latin typeface="Arial"/>
                <a:ea typeface="Arial"/>
                <a:cs typeface="Arial"/>
                <a:sym typeface="Arial"/>
              </a:rPr>
              <a:t>LB/Amp/Ara plate</a:t>
            </a:r>
            <a:endParaRPr sz="1800" b="1" dirty="0">
              <a:solidFill>
                <a:schemeClr val="dk1"/>
              </a:solidFill>
              <a:latin typeface="Arial"/>
              <a:ea typeface="Arial"/>
              <a:cs typeface="Arial"/>
              <a:sym typeface="Arial"/>
            </a:endParaRPr>
          </a:p>
          <a:p>
            <a:pPr marL="287338" marR="0" lvl="0" indent="-287338"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Put glove on dominant hand</a:t>
            </a:r>
            <a:endParaRPr dirty="0"/>
          </a:p>
          <a:p>
            <a:pPr marL="287338" marR="0" lvl="0" indent="-287338"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Pick a single </a:t>
            </a:r>
            <a:r>
              <a:rPr lang="en-US" sz="1600" dirty="0">
                <a:solidFill>
                  <a:schemeClr val="dk1"/>
                </a:solidFill>
                <a:latin typeface="Arial"/>
                <a:ea typeface="Arial"/>
                <a:cs typeface="Arial"/>
                <a:sym typeface="Arial"/>
              </a:rPr>
              <a:t>bacterial</a:t>
            </a:r>
            <a:r>
              <a:rPr lang="en-US" sz="1800" dirty="0">
                <a:solidFill>
                  <a:schemeClr val="dk1"/>
                </a:solidFill>
                <a:latin typeface="Arial"/>
                <a:ea typeface="Arial"/>
                <a:cs typeface="Arial"/>
                <a:sym typeface="Arial"/>
              </a:rPr>
              <a:t> colony with pipette tip (avoid agar)</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7338" marR="0" lvl="0" indent="-287338"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Transfer colony to PCR tube by swirling in the MM on ice</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p:txBody>
      </p:sp>
      <p:sp>
        <p:nvSpPr>
          <p:cNvPr id="292" name="Google Shape;292;p17"/>
          <p:cNvSpPr txBox="1"/>
          <p:nvPr/>
        </p:nvSpPr>
        <p:spPr>
          <a:xfrm>
            <a:off x="4321770" y="270933"/>
            <a:ext cx="3899363" cy="251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dk1"/>
                </a:solidFill>
                <a:latin typeface="Arial"/>
                <a:ea typeface="Arial"/>
                <a:cs typeface="Arial"/>
                <a:sym typeface="Arial"/>
              </a:rPr>
              <a:t>Plasmid Tubes</a:t>
            </a:r>
            <a:endParaRPr dirty="0"/>
          </a:p>
          <a:p>
            <a:pPr marL="0" marR="0" lvl="0" indent="0" algn="ctr" rtl="0">
              <a:spcBef>
                <a:spcPts val="0"/>
              </a:spcBef>
              <a:spcAft>
                <a:spcPts val="0"/>
              </a:spcAft>
              <a:buNone/>
            </a:pPr>
            <a:r>
              <a:rPr lang="en-US" sz="1800" b="1" dirty="0" err="1">
                <a:solidFill>
                  <a:schemeClr val="dk1"/>
                </a:solidFill>
                <a:latin typeface="Arial"/>
                <a:ea typeface="Arial"/>
                <a:cs typeface="Arial"/>
                <a:sym typeface="Arial"/>
              </a:rPr>
              <a:t>pARA</a:t>
            </a:r>
            <a:r>
              <a:rPr lang="en-US" sz="1800" b="1" dirty="0">
                <a:solidFill>
                  <a:schemeClr val="dk1"/>
                </a:solidFill>
                <a:latin typeface="Arial"/>
                <a:ea typeface="Arial"/>
                <a:cs typeface="Arial"/>
                <a:sym typeface="Arial"/>
              </a:rPr>
              <a:t>-R: (+) control</a:t>
            </a:r>
            <a:endParaRPr dirty="0"/>
          </a:p>
          <a:p>
            <a:pPr marL="0" marR="0" lvl="0" indent="0" algn="ctr" rtl="0">
              <a:spcBef>
                <a:spcPts val="0"/>
              </a:spcBef>
              <a:spcAft>
                <a:spcPts val="0"/>
              </a:spcAft>
              <a:buNone/>
            </a:pPr>
            <a:r>
              <a:rPr lang="en-US" sz="1800" b="1" dirty="0" err="1">
                <a:solidFill>
                  <a:schemeClr val="dk1"/>
                </a:solidFill>
                <a:latin typeface="Arial"/>
                <a:ea typeface="Arial"/>
                <a:cs typeface="Arial"/>
                <a:sym typeface="Arial"/>
              </a:rPr>
              <a:t>pARA</a:t>
            </a:r>
            <a:r>
              <a:rPr lang="en-US" sz="1800" b="1" dirty="0">
                <a:solidFill>
                  <a:schemeClr val="dk1"/>
                </a:solidFill>
                <a:latin typeface="Arial"/>
                <a:ea typeface="Arial"/>
                <a:cs typeface="Arial"/>
                <a:sym typeface="Arial"/>
              </a:rPr>
              <a:t>:  (-) control</a:t>
            </a:r>
            <a:endParaRPr dirty="0"/>
          </a:p>
          <a:p>
            <a:pPr marL="355600" marR="0" lvl="0" indent="-119063" algn="l" rtl="0">
              <a:spcBef>
                <a:spcPts val="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Use  P20 or P10 pipette to add 2uL of each plasmid to PCR tube</a:t>
            </a:r>
            <a:endParaRPr dirty="0"/>
          </a:p>
          <a:p>
            <a:pPr marL="355600" marR="0" lvl="0" indent="-119063" algn="l" rtl="0">
              <a:spcBef>
                <a:spcPts val="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Gently pipet up and down to mix  </a:t>
            </a:r>
            <a:endParaRPr sz="1600" dirty="0">
              <a:solidFill>
                <a:schemeClr val="dk1"/>
              </a:solidFill>
              <a:latin typeface="Arial"/>
              <a:ea typeface="Arial"/>
              <a:cs typeface="Arial"/>
              <a:sym typeface="Arial"/>
            </a:endParaRPr>
          </a:p>
          <a:p>
            <a:pPr marL="355600" marR="0" lvl="0" indent="-119063" algn="l" rtl="0">
              <a:spcBef>
                <a:spcPts val="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Keep on ice</a:t>
            </a:r>
            <a:endParaRPr sz="16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1350" dirty="0">
              <a:solidFill>
                <a:schemeClr val="dk1"/>
              </a:solidFill>
              <a:latin typeface="Arial"/>
              <a:ea typeface="Arial"/>
              <a:cs typeface="Arial"/>
              <a:sym typeface="Arial"/>
            </a:endParaRPr>
          </a:p>
        </p:txBody>
      </p:sp>
      <p:sp>
        <p:nvSpPr>
          <p:cNvPr id="293" name="Google Shape;293;p17"/>
          <p:cNvSpPr txBox="1"/>
          <p:nvPr/>
        </p:nvSpPr>
        <p:spPr>
          <a:xfrm>
            <a:off x="1351866" y="2968863"/>
            <a:ext cx="9103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 red colony</a:t>
            </a:r>
            <a:endParaRPr/>
          </a:p>
        </p:txBody>
      </p:sp>
      <p:sp>
        <p:nvSpPr>
          <p:cNvPr id="294" name="Google Shape;294;p17"/>
          <p:cNvSpPr txBox="1"/>
          <p:nvPr/>
        </p:nvSpPr>
        <p:spPr>
          <a:xfrm>
            <a:off x="3178588" y="2958464"/>
            <a:ext cx="9103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 white colony</a:t>
            </a:r>
            <a:endParaRPr/>
          </a:p>
        </p:txBody>
      </p:sp>
      <p:grpSp>
        <p:nvGrpSpPr>
          <p:cNvPr id="295" name="Google Shape;295;p17"/>
          <p:cNvGrpSpPr/>
          <p:nvPr/>
        </p:nvGrpSpPr>
        <p:grpSpPr>
          <a:xfrm>
            <a:off x="1212146" y="1783120"/>
            <a:ext cx="2230533" cy="504683"/>
            <a:chOff x="1225073" y="2621551"/>
            <a:chExt cx="2230533" cy="504683"/>
          </a:xfrm>
        </p:grpSpPr>
        <p:sp>
          <p:nvSpPr>
            <p:cNvPr id="296" name="Google Shape;296;p17"/>
            <p:cNvSpPr/>
            <p:nvPr/>
          </p:nvSpPr>
          <p:spPr>
            <a:xfrm>
              <a:off x="1225073" y="2621551"/>
              <a:ext cx="2230533" cy="504683"/>
            </a:xfrm>
            <a:prstGeom prst="ellipse">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297" name="Google Shape;297;p17"/>
            <p:cNvSpPr/>
            <p:nvPr/>
          </p:nvSpPr>
          <p:spPr>
            <a:xfrm>
              <a:off x="1789177" y="2738633"/>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298" name="Google Shape;298;p17"/>
            <p:cNvSpPr/>
            <p:nvPr/>
          </p:nvSpPr>
          <p:spPr>
            <a:xfrm>
              <a:off x="2264079" y="27739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299" name="Google Shape;299;p17"/>
            <p:cNvSpPr/>
            <p:nvPr/>
          </p:nvSpPr>
          <p:spPr>
            <a:xfrm>
              <a:off x="2074578" y="273099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300" name="Google Shape;300;p17"/>
            <p:cNvSpPr/>
            <p:nvPr/>
          </p:nvSpPr>
          <p:spPr>
            <a:xfrm>
              <a:off x="2780532" y="2753152"/>
              <a:ext cx="45719" cy="45719"/>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301" name="Google Shape;301;p17"/>
            <p:cNvSpPr/>
            <p:nvPr/>
          </p:nvSpPr>
          <p:spPr>
            <a:xfrm>
              <a:off x="2542188" y="26613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302" name="Google Shape;302;p17"/>
            <p:cNvSpPr/>
            <p:nvPr/>
          </p:nvSpPr>
          <p:spPr>
            <a:xfrm>
              <a:off x="2694588" y="281375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303" name="Google Shape;303;p17"/>
            <p:cNvSpPr/>
            <p:nvPr/>
          </p:nvSpPr>
          <p:spPr>
            <a:xfrm>
              <a:off x="2960955" y="283591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304" name="Google Shape;304;p17"/>
            <p:cNvSpPr/>
            <p:nvPr/>
          </p:nvSpPr>
          <p:spPr>
            <a:xfrm>
              <a:off x="2999388" y="2695272"/>
              <a:ext cx="45719" cy="45719"/>
            </a:xfrm>
            <a:prstGeom prst="ellipse">
              <a:avLst/>
            </a:prstGeom>
            <a:solidFill>
              <a:srgbClr val="FF008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305" name="Google Shape;305;p17"/>
            <p:cNvSpPr/>
            <p:nvPr/>
          </p:nvSpPr>
          <p:spPr>
            <a:xfrm>
              <a:off x="1225073" y="2910072"/>
              <a:ext cx="2230533" cy="216162"/>
            </a:xfrm>
            <a:prstGeom prst="roundRect">
              <a:avLst>
                <a:gd name="adj" fmla="val 16667"/>
              </a:avLst>
            </a:prstGeom>
            <a:solidFill>
              <a:schemeClr val="lt1"/>
            </a:solidFill>
            <a:ln w="9525" cap="flat" cmpd="sng">
              <a:solidFill>
                <a:srgbClr val="0060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grpSp>
      <p:sp>
        <p:nvSpPr>
          <p:cNvPr id="306" name="Google Shape;306;p17"/>
          <p:cNvSpPr txBox="1"/>
          <p:nvPr/>
        </p:nvSpPr>
        <p:spPr>
          <a:xfrm>
            <a:off x="5546865" y="2228018"/>
            <a:ext cx="9103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+ 2ul pARA-R</a:t>
            </a:r>
            <a:endParaRPr/>
          </a:p>
        </p:txBody>
      </p:sp>
      <p:sp>
        <p:nvSpPr>
          <p:cNvPr id="307" name="Google Shape;307;p17"/>
          <p:cNvSpPr txBox="1"/>
          <p:nvPr/>
        </p:nvSpPr>
        <p:spPr>
          <a:xfrm>
            <a:off x="7145653" y="2217619"/>
            <a:ext cx="9103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+ 2ul</a:t>
            </a:r>
            <a:endParaRPr/>
          </a:p>
          <a:p>
            <a:pPr marL="0" marR="0" lvl="0" indent="0" algn="l" rtl="0">
              <a:spcBef>
                <a:spcPts val="0"/>
              </a:spcBef>
              <a:spcAft>
                <a:spcPts val="0"/>
              </a:spcAft>
              <a:buNone/>
            </a:pPr>
            <a:r>
              <a:rPr lang="en-US" sz="1350">
                <a:solidFill>
                  <a:schemeClr val="dk1"/>
                </a:solidFill>
                <a:latin typeface="Arial"/>
                <a:ea typeface="Arial"/>
                <a:cs typeface="Arial"/>
                <a:sym typeface="Arial"/>
              </a:rPr>
              <a:t>pARA</a:t>
            </a:r>
            <a:endParaRPr sz="1350">
              <a:solidFill>
                <a:schemeClr val="dk1"/>
              </a:solidFill>
              <a:latin typeface="Arial"/>
              <a:ea typeface="Arial"/>
              <a:cs typeface="Arial"/>
              <a:sym typeface="Arial"/>
            </a:endParaRPr>
          </a:p>
        </p:txBody>
      </p:sp>
      <p:sp>
        <p:nvSpPr>
          <p:cNvPr id="308" name="Google Shape;308;p17"/>
          <p:cNvSpPr txBox="1"/>
          <p:nvPr/>
        </p:nvSpPr>
        <p:spPr>
          <a:xfrm>
            <a:off x="5083584" y="4236197"/>
            <a:ext cx="2960768"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dirty="0">
                <a:solidFill>
                  <a:schemeClr val="dk1"/>
                </a:solidFill>
                <a:latin typeface="Arial"/>
                <a:ea typeface="Arial"/>
                <a:cs typeface="Arial"/>
                <a:sym typeface="Arial"/>
              </a:rPr>
              <a:t>1 </a:t>
            </a:r>
            <a:r>
              <a:rPr lang="en-US" sz="1350" dirty="0">
                <a:solidFill>
                  <a:schemeClr val="dk1"/>
                </a:solidFill>
              </a:rPr>
              <a:t>AG</a:t>
            </a:r>
            <a:r>
              <a:rPr lang="en-US" sz="1350" dirty="0">
                <a:solidFill>
                  <a:schemeClr val="dk1"/>
                </a:solidFill>
                <a:latin typeface="Arial"/>
                <a:ea typeface="Arial"/>
                <a:cs typeface="Arial"/>
                <a:sym typeface="Arial"/>
              </a:rPr>
              <a:t> P+	                   2 </a:t>
            </a:r>
            <a:r>
              <a:rPr lang="en-US" sz="1350" dirty="0">
                <a:solidFill>
                  <a:schemeClr val="dk1"/>
                </a:solidFill>
              </a:rPr>
              <a:t>AG</a:t>
            </a:r>
            <a:r>
              <a:rPr lang="en-US" sz="1350" dirty="0">
                <a:solidFill>
                  <a:schemeClr val="dk1"/>
                </a:solidFill>
                <a:latin typeface="Arial"/>
                <a:ea typeface="Arial"/>
                <a:cs typeface="Arial"/>
                <a:sym typeface="Arial"/>
              </a:rPr>
              <a:t> P-		</a:t>
            </a:r>
            <a:endParaRPr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8"/>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Tap or centrifuge PCR tubes to make sure all contents (25µL total) are at the bottom of the tube</a:t>
            </a:r>
            <a:endParaRPr/>
          </a:p>
          <a:p>
            <a:pPr marL="231770" lvl="0" indent="-231770" algn="l" rtl="0">
              <a:lnSpc>
                <a:spcPct val="100000"/>
              </a:lnSpc>
              <a:spcBef>
                <a:spcPts val="600"/>
              </a:spcBef>
              <a:spcAft>
                <a:spcPts val="0"/>
              </a:spcAft>
              <a:buSzPts val="1980"/>
              <a:buChar char="•"/>
            </a:pPr>
            <a:r>
              <a:rPr lang="en-US"/>
              <a:t>Bring tubes ON ICE to the teacher to be put in the PCR machine</a:t>
            </a:r>
            <a:endParaRPr/>
          </a:p>
        </p:txBody>
      </p:sp>
      <p:sp>
        <p:nvSpPr>
          <p:cNvPr id="314" name="Google Shape;314;p18"/>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SETTING UP THE PCR – CONT.</a:t>
            </a:r>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0"/>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80"/>
              <a:buNone/>
            </a:pPr>
            <a:r>
              <a:rPr lang="en-US"/>
              <a:t>ANSWER AS YOUR STUDENTS</a:t>
            </a:r>
            <a:endParaRPr/>
          </a:p>
          <a:p>
            <a:pPr marL="231770" lvl="0" indent="-231770" algn="l" rtl="0">
              <a:lnSpc>
                <a:spcPct val="100000"/>
              </a:lnSpc>
              <a:spcBef>
                <a:spcPts val="600"/>
              </a:spcBef>
              <a:spcAft>
                <a:spcPts val="0"/>
              </a:spcAft>
              <a:buSzPts val="1980"/>
              <a:buChar char="•"/>
            </a:pPr>
            <a:r>
              <a:rPr lang="en-US"/>
              <a:t>What is PCR?</a:t>
            </a:r>
            <a:endParaRPr/>
          </a:p>
          <a:p>
            <a:pPr marL="231770" lvl="0" indent="-231770" algn="l" rtl="0">
              <a:lnSpc>
                <a:spcPct val="100000"/>
              </a:lnSpc>
              <a:spcBef>
                <a:spcPts val="600"/>
              </a:spcBef>
              <a:spcAft>
                <a:spcPts val="0"/>
              </a:spcAft>
              <a:buSzPts val="1980"/>
              <a:buChar char="•"/>
            </a:pPr>
            <a:r>
              <a:rPr lang="en-US"/>
              <a:t>Why do we use PCR?</a:t>
            </a:r>
            <a:endParaRPr/>
          </a:p>
        </p:txBody>
      </p:sp>
      <p:sp>
        <p:nvSpPr>
          <p:cNvPr id="327" name="Google Shape;327;p20"/>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THINK-PAIR-SHARE</a:t>
            </a:r>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1"/>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Polymerase Chain Reaction</a:t>
            </a:r>
            <a:endParaRPr/>
          </a:p>
          <a:p>
            <a:pPr marL="231770" lvl="0" indent="-231770" algn="l" rtl="0">
              <a:lnSpc>
                <a:spcPct val="100000"/>
              </a:lnSpc>
              <a:spcBef>
                <a:spcPts val="600"/>
              </a:spcBef>
              <a:spcAft>
                <a:spcPts val="0"/>
              </a:spcAft>
              <a:buSzPts val="1980"/>
              <a:buChar char="•"/>
            </a:pPr>
            <a:r>
              <a:rPr lang="en-US"/>
              <a:t>Widely used molecular biology technique/method</a:t>
            </a:r>
            <a:endParaRPr/>
          </a:p>
          <a:p>
            <a:pPr marL="231770" lvl="0" indent="-231770" algn="l" rtl="0">
              <a:lnSpc>
                <a:spcPct val="100000"/>
              </a:lnSpc>
              <a:spcBef>
                <a:spcPts val="600"/>
              </a:spcBef>
              <a:spcAft>
                <a:spcPts val="0"/>
              </a:spcAft>
              <a:buSzPts val="1980"/>
              <a:buChar char="•"/>
            </a:pPr>
            <a:r>
              <a:rPr lang="en-US"/>
              <a:t>Makes billions of copies of a specific DNA sequence </a:t>
            </a:r>
            <a:endParaRPr/>
          </a:p>
          <a:p>
            <a:pPr marL="231770" lvl="0" indent="-231770" algn="l" rtl="0">
              <a:lnSpc>
                <a:spcPct val="100000"/>
              </a:lnSpc>
              <a:spcBef>
                <a:spcPts val="600"/>
              </a:spcBef>
              <a:spcAft>
                <a:spcPts val="0"/>
              </a:spcAft>
              <a:buSzPts val="1980"/>
              <a:buChar char="•"/>
            </a:pPr>
            <a:r>
              <a:rPr lang="en-US"/>
              <a:t>Invented by Kary Mullis in 1983</a:t>
            </a:r>
            <a:endParaRPr/>
          </a:p>
          <a:p>
            <a:pPr marL="231770" lvl="0" indent="-231770" algn="l" rtl="0">
              <a:lnSpc>
                <a:spcPct val="100000"/>
              </a:lnSpc>
              <a:spcBef>
                <a:spcPts val="600"/>
              </a:spcBef>
              <a:spcAft>
                <a:spcPts val="0"/>
              </a:spcAft>
              <a:buSzPts val="1980"/>
              <a:buChar char="•"/>
            </a:pPr>
            <a:r>
              <a:rPr lang="en-US"/>
              <a:t>Has three main phases which are repeated many times</a:t>
            </a:r>
            <a:endParaRPr/>
          </a:p>
        </p:txBody>
      </p:sp>
      <p:sp>
        <p:nvSpPr>
          <p:cNvPr id="333" name="Google Shape;333;p21"/>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WHAT IS PCR?</a:t>
            </a:r>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2"/>
          <p:cNvSpPr txBox="1">
            <a:spLocks noGrp="1"/>
          </p:cNvSpPr>
          <p:nvPr>
            <p:ph type="body" idx="1"/>
          </p:nvPr>
        </p:nvSpPr>
        <p:spPr>
          <a:xfrm>
            <a:off x="5350933" y="1008064"/>
            <a:ext cx="3793068"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High temp (e.g. 95-96° C) causes hydrogen bonds between bases in double stranded DNA template to break</a:t>
            </a:r>
            <a:endParaRPr/>
          </a:p>
        </p:txBody>
      </p:sp>
      <p:sp>
        <p:nvSpPr>
          <p:cNvPr id="340" name="Google Shape;340;p22"/>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DENATURATION</a:t>
            </a:r>
            <a:endParaRPr/>
          </a:p>
        </p:txBody>
      </p:sp>
      <p:grpSp>
        <p:nvGrpSpPr>
          <p:cNvPr id="341" name="Google Shape;341;p22"/>
          <p:cNvGrpSpPr/>
          <p:nvPr/>
        </p:nvGrpSpPr>
        <p:grpSpPr>
          <a:xfrm>
            <a:off x="220201" y="1400099"/>
            <a:ext cx="4671011" cy="3402545"/>
            <a:chOff x="220201" y="1400099"/>
            <a:chExt cx="4671011" cy="3402545"/>
          </a:xfrm>
        </p:grpSpPr>
        <p:pic>
          <p:nvPicPr>
            <p:cNvPr id="342" name="Google Shape;342;p22"/>
            <p:cNvPicPr preferRelativeResize="0"/>
            <p:nvPr/>
          </p:nvPicPr>
          <p:blipFill rotWithShape="1">
            <a:blip r:embed="rId3">
              <a:alphaModFix/>
            </a:blip>
            <a:srcRect t="15254" r="52899"/>
            <a:stretch/>
          </p:blipFill>
          <p:spPr>
            <a:xfrm>
              <a:off x="220201" y="1400099"/>
              <a:ext cx="4373755" cy="3402545"/>
            </a:xfrm>
            <a:prstGeom prst="rect">
              <a:avLst/>
            </a:prstGeom>
            <a:noFill/>
            <a:ln>
              <a:noFill/>
            </a:ln>
          </p:spPr>
        </p:pic>
        <p:sp>
          <p:nvSpPr>
            <p:cNvPr id="343" name="Google Shape;343;p22"/>
            <p:cNvSpPr/>
            <p:nvPr/>
          </p:nvSpPr>
          <p:spPr>
            <a:xfrm>
              <a:off x="4431817" y="3944912"/>
              <a:ext cx="459395" cy="351259"/>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3"/>
          <p:cNvSpPr txBox="1">
            <a:spLocks noGrp="1"/>
          </p:cNvSpPr>
          <p:nvPr>
            <p:ph type="body" idx="1"/>
          </p:nvPr>
        </p:nvSpPr>
        <p:spPr>
          <a:xfrm>
            <a:off x="6552970" y="1008064"/>
            <a:ext cx="2591032"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Lower temp (e.g. 53° C) allows primers to bind to complementary sites on single stranded template</a:t>
            </a:r>
            <a:endParaRPr/>
          </a:p>
        </p:txBody>
      </p:sp>
      <p:sp>
        <p:nvSpPr>
          <p:cNvPr id="350" name="Google Shape;350;p23"/>
          <p:cNvSpPr txBox="1">
            <a:spLocks noGrp="1"/>
          </p:cNvSpPr>
          <p:nvPr>
            <p:ph type="title"/>
          </p:nvPr>
        </p:nvSpPr>
        <p:spPr>
          <a:xfrm>
            <a:off x="363539" y="440247"/>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ANNEALING</a:t>
            </a:r>
            <a:endParaRPr/>
          </a:p>
        </p:txBody>
      </p:sp>
      <p:pic>
        <p:nvPicPr>
          <p:cNvPr id="351" name="Google Shape;351;p23"/>
          <p:cNvPicPr preferRelativeResize="0"/>
          <p:nvPr/>
        </p:nvPicPr>
        <p:blipFill rotWithShape="1">
          <a:blip r:embed="rId3">
            <a:alphaModFix/>
          </a:blip>
          <a:srcRect t="15254" r="31072"/>
          <a:stretch/>
        </p:blipFill>
        <p:spPr>
          <a:xfrm>
            <a:off x="152468" y="1082409"/>
            <a:ext cx="6400501" cy="3402545"/>
          </a:xfrm>
          <a:prstGeom prst="rect">
            <a:avLst/>
          </a:prstGeom>
          <a:noFill/>
          <a:ln>
            <a:noFill/>
          </a:ln>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4"/>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p>
            <a:pPr marL="0" lvl="0" indent="0" algn="ctr" rtl="0">
              <a:lnSpc>
                <a:spcPct val="100000"/>
              </a:lnSpc>
              <a:spcBef>
                <a:spcPts val="0"/>
              </a:spcBef>
              <a:spcAft>
                <a:spcPts val="0"/>
              </a:spcAft>
              <a:buSzPts val="1800"/>
              <a:buNone/>
            </a:pPr>
            <a:r>
              <a:rPr lang="en-US"/>
              <a:t>Temp raised to optimal temp for DNA polymerase to synthesize new complementary strand (e.g. 68° C)</a:t>
            </a:r>
            <a:endParaRPr/>
          </a:p>
        </p:txBody>
      </p:sp>
      <p:sp>
        <p:nvSpPr>
          <p:cNvPr id="358" name="Google Shape;358;p2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EXTENSION (ELONGATION)</a:t>
            </a:r>
            <a:endParaRPr/>
          </a:p>
        </p:txBody>
      </p:sp>
      <p:pic>
        <p:nvPicPr>
          <p:cNvPr id="359" name="Google Shape;359;p24"/>
          <p:cNvPicPr preferRelativeResize="0"/>
          <p:nvPr/>
        </p:nvPicPr>
        <p:blipFill rotWithShape="1">
          <a:blip r:embed="rId3">
            <a:alphaModFix/>
          </a:blip>
          <a:srcRect t="15254" r="4721"/>
          <a:stretch/>
        </p:blipFill>
        <p:spPr>
          <a:xfrm>
            <a:off x="785299" y="1031256"/>
            <a:ext cx="7224167" cy="2778216"/>
          </a:xfrm>
          <a:prstGeom prst="rect">
            <a:avLst/>
          </a:prstGeom>
          <a:noFill/>
          <a:ln>
            <a:noFill/>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5"/>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DNA AMPLIFICATION OCCURS OVER MANY CYCLES</a:t>
            </a:r>
            <a:endParaRPr/>
          </a:p>
        </p:txBody>
      </p:sp>
      <p:pic>
        <p:nvPicPr>
          <p:cNvPr id="365" name="Google Shape;365;p25"/>
          <p:cNvPicPr preferRelativeResize="0"/>
          <p:nvPr/>
        </p:nvPicPr>
        <p:blipFill rotWithShape="1">
          <a:blip r:embed="rId3">
            <a:alphaModFix/>
          </a:blip>
          <a:srcRect l="4816" t="9203" r="4697"/>
          <a:stretch/>
        </p:blipFill>
        <p:spPr>
          <a:xfrm>
            <a:off x="363538" y="932608"/>
            <a:ext cx="6231467" cy="4150608"/>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42C713-E768-F6F5-C0A4-CE39F7C967BD}"/>
              </a:ext>
            </a:extLst>
          </p:cNvPr>
          <p:cNvSpPr>
            <a:spLocks noGrp="1"/>
          </p:cNvSpPr>
          <p:nvPr>
            <p:ph sz="quarter" idx="14"/>
          </p:nvPr>
        </p:nvSpPr>
        <p:spPr>
          <a:xfrm>
            <a:off x="363538" y="1073429"/>
            <a:ext cx="8416782" cy="3114475"/>
          </a:xfrm>
        </p:spPr>
        <p:txBody>
          <a:bodyPr/>
          <a:lstStyle/>
          <a:p>
            <a:pPr marL="457200" marR="0" lvl="0" indent="-354330" algn="l" defTabSz="914400" rtl="0" eaLnBrk="1" fontAlgn="auto" latinLnBrk="0" hangingPunct="1">
              <a:lnSpc>
                <a:spcPct val="100000"/>
              </a:lnSpc>
              <a:spcBef>
                <a:spcPts val="600"/>
              </a:spcBef>
              <a:spcAft>
                <a:spcPts val="0"/>
              </a:spcAft>
              <a:buClr>
                <a:srgbClr val="0063C3"/>
              </a:buClr>
              <a:buSzPts val="1980"/>
              <a:buFont typeface="Arial"/>
              <a:buChar char="•"/>
              <a:tabLst/>
              <a:defRPr/>
            </a:pPr>
            <a:r>
              <a:rPr kumimoji="0" lang="en-US" altLang="en-US" sz="2200" b="1" i="0" u="none" strike="noStrike" kern="0" cap="none" spc="0" normalizeH="0" baseline="0" noProof="0" dirty="0">
                <a:ln>
                  <a:noFill/>
                </a:ln>
                <a:solidFill>
                  <a:srgbClr val="000000"/>
                </a:solidFill>
                <a:effectLst/>
                <a:uLnTx/>
                <a:uFillTx/>
                <a:latin typeface="Arial"/>
                <a:cs typeface="Arial"/>
                <a:sym typeface="Arial"/>
              </a:rPr>
              <a:t>Doreen Osgood</a:t>
            </a:r>
          </a:p>
          <a:p>
            <a:pPr marL="457200" marR="0" lvl="0" indent="-354330" algn="l" defTabSz="914400" rtl="0" eaLnBrk="1" fontAlgn="auto" latinLnBrk="0" hangingPunct="1">
              <a:lnSpc>
                <a:spcPct val="100000"/>
              </a:lnSpc>
              <a:spcBef>
                <a:spcPts val="600"/>
              </a:spcBef>
              <a:spcAft>
                <a:spcPts val="0"/>
              </a:spcAft>
              <a:buClr>
                <a:srgbClr val="0063C3"/>
              </a:buClr>
              <a:buSzPts val="1980"/>
              <a:buFont typeface="Arial"/>
              <a:buChar char="•"/>
              <a:tabLst/>
              <a:defRPr/>
            </a:pPr>
            <a:r>
              <a:rPr kumimoji="0" lang="en-US" altLang="en-US" sz="2200" b="1" i="0" u="none" strike="noStrike" kern="0" cap="none" spc="0" normalizeH="0" baseline="0" noProof="0" dirty="0">
                <a:ln>
                  <a:noFill/>
                </a:ln>
                <a:solidFill>
                  <a:srgbClr val="000000"/>
                </a:solidFill>
                <a:effectLst/>
                <a:uLnTx/>
                <a:uFillTx/>
                <a:latin typeface="Arial"/>
                <a:cs typeface="Arial"/>
                <a:sym typeface="Arial"/>
              </a:rPr>
              <a:t>Alden Gustafson</a:t>
            </a:r>
          </a:p>
          <a:p>
            <a:pPr marL="457200" marR="0" lvl="0" indent="-354330" algn="l" defTabSz="914400" rtl="0" eaLnBrk="1" fontAlgn="auto" latinLnBrk="0" hangingPunct="1">
              <a:lnSpc>
                <a:spcPct val="100000"/>
              </a:lnSpc>
              <a:spcBef>
                <a:spcPts val="600"/>
              </a:spcBef>
              <a:spcAft>
                <a:spcPts val="0"/>
              </a:spcAft>
              <a:buClr>
                <a:srgbClr val="0063C3"/>
              </a:buClr>
              <a:buSzPts val="1980"/>
              <a:buFont typeface="Arial"/>
              <a:buChar char="•"/>
              <a:tabLst/>
              <a:defRPr/>
            </a:pPr>
            <a:r>
              <a:rPr kumimoji="0" lang="en-US" altLang="en-US" sz="2200" b="1" i="0" u="none" strike="noStrike" kern="0" cap="none" spc="0" normalizeH="0" baseline="0" noProof="0" dirty="0">
                <a:ln>
                  <a:noFill/>
                </a:ln>
                <a:solidFill>
                  <a:srgbClr val="000000"/>
                </a:solidFill>
                <a:effectLst/>
                <a:uLnTx/>
                <a:uFillTx/>
                <a:latin typeface="Arial"/>
                <a:cs typeface="Arial"/>
                <a:sym typeface="Arial"/>
              </a:rPr>
              <a:t>Kim Basa</a:t>
            </a:r>
          </a:p>
          <a:p>
            <a:endParaRPr lang="en-US" dirty="0"/>
          </a:p>
        </p:txBody>
      </p:sp>
      <p:sp>
        <p:nvSpPr>
          <p:cNvPr id="3" name="Title 2">
            <a:extLst>
              <a:ext uri="{FF2B5EF4-FFF2-40B4-BE49-F238E27FC236}">
                <a16:creationId xmlns:a16="http://schemas.microsoft.com/office/drawing/2014/main" id="{B48C4472-0CEA-39FD-4895-ACF66DD809F6}"/>
              </a:ext>
            </a:extLst>
          </p:cNvPr>
          <p:cNvSpPr>
            <a:spLocks noGrp="1"/>
          </p:cNvSpPr>
          <p:nvPr>
            <p:ph type="title"/>
          </p:nvPr>
        </p:nvSpPr>
        <p:spPr/>
        <p:txBody>
          <a:bodyPr/>
          <a:lstStyle/>
          <a:p>
            <a:r>
              <a:rPr lang="en-US" dirty="0"/>
              <a:t>RI ABE Site Office</a:t>
            </a:r>
          </a:p>
        </p:txBody>
      </p:sp>
    </p:spTree>
    <p:extLst>
      <p:ext uri="{BB962C8B-B14F-4D97-AF65-F5344CB8AC3E}">
        <p14:creationId xmlns:p14="http://schemas.microsoft.com/office/powerpoint/2010/main" val="26182439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6"/>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How many cycles until you have ONE double stranded copy of the specific sequence of interest?</a:t>
            </a:r>
            <a:endParaRPr/>
          </a:p>
        </p:txBody>
      </p:sp>
      <p:grpSp>
        <p:nvGrpSpPr>
          <p:cNvPr id="371" name="Google Shape;371;p26"/>
          <p:cNvGrpSpPr/>
          <p:nvPr/>
        </p:nvGrpSpPr>
        <p:grpSpPr>
          <a:xfrm>
            <a:off x="1148214" y="1152823"/>
            <a:ext cx="3897919" cy="3626611"/>
            <a:chOff x="1097414" y="932690"/>
            <a:chExt cx="4261617" cy="3909813"/>
          </a:xfrm>
        </p:grpSpPr>
        <p:grpSp>
          <p:nvGrpSpPr>
            <p:cNvPr id="372" name="Google Shape;372;p26"/>
            <p:cNvGrpSpPr/>
            <p:nvPr/>
          </p:nvGrpSpPr>
          <p:grpSpPr>
            <a:xfrm>
              <a:off x="1097414" y="932690"/>
              <a:ext cx="4259444" cy="342504"/>
              <a:chOff x="4298883" y="1968500"/>
              <a:chExt cx="4953730" cy="342504"/>
            </a:xfrm>
          </p:grpSpPr>
          <p:sp>
            <p:nvSpPr>
              <p:cNvPr id="373" name="Google Shape;373;p26"/>
              <p:cNvSpPr/>
              <p:nvPr/>
            </p:nvSpPr>
            <p:spPr>
              <a:xfrm>
                <a:off x="5762428" y="1968500"/>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74" name="Google Shape;374;p26"/>
              <p:cNvSpPr/>
              <p:nvPr/>
            </p:nvSpPr>
            <p:spPr>
              <a:xfrm>
                <a:off x="4298883" y="1968500"/>
                <a:ext cx="1455657" cy="127000"/>
              </a:xfrm>
              <a:prstGeom prst="rect">
                <a:avLst/>
              </a:prstGeom>
              <a:solidFill>
                <a:srgbClr val="BFBFB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75" name="Google Shape;375;p26"/>
              <p:cNvSpPr/>
              <p:nvPr/>
            </p:nvSpPr>
            <p:spPr>
              <a:xfrm>
                <a:off x="7794428" y="1968500"/>
                <a:ext cx="1455657" cy="127000"/>
              </a:xfrm>
              <a:prstGeom prst="rect">
                <a:avLst/>
              </a:prstGeom>
              <a:solidFill>
                <a:srgbClr val="BFBFB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76" name="Google Shape;376;p26"/>
              <p:cNvSpPr/>
              <p:nvPr/>
            </p:nvSpPr>
            <p:spPr>
              <a:xfrm>
                <a:off x="5764956" y="2184004"/>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77" name="Google Shape;377;p26"/>
              <p:cNvSpPr/>
              <p:nvPr/>
            </p:nvSpPr>
            <p:spPr>
              <a:xfrm>
                <a:off x="4301411" y="2184004"/>
                <a:ext cx="1455657" cy="127000"/>
              </a:xfrm>
              <a:prstGeom prst="rect">
                <a:avLst/>
              </a:prstGeom>
              <a:solidFill>
                <a:srgbClr val="BFBFB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78" name="Google Shape;378;p26"/>
              <p:cNvSpPr/>
              <p:nvPr/>
            </p:nvSpPr>
            <p:spPr>
              <a:xfrm>
                <a:off x="7796956" y="2184004"/>
                <a:ext cx="1455657" cy="127000"/>
              </a:xfrm>
              <a:prstGeom prst="rect">
                <a:avLst/>
              </a:prstGeom>
              <a:solidFill>
                <a:srgbClr val="BFBFB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79" name="Google Shape;379;p26"/>
            <p:cNvGrpSpPr/>
            <p:nvPr/>
          </p:nvGrpSpPr>
          <p:grpSpPr>
            <a:xfrm>
              <a:off x="2354662" y="4499999"/>
              <a:ext cx="1749380" cy="342504"/>
              <a:chOff x="5762428" y="1968500"/>
              <a:chExt cx="2034528" cy="342504"/>
            </a:xfrm>
          </p:grpSpPr>
          <p:sp>
            <p:nvSpPr>
              <p:cNvPr id="380" name="Google Shape;380;p26"/>
              <p:cNvSpPr/>
              <p:nvPr/>
            </p:nvSpPr>
            <p:spPr>
              <a:xfrm>
                <a:off x="5762428" y="1968500"/>
                <a:ext cx="2032000" cy="127000"/>
              </a:xfrm>
              <a:prstGeom prst="rect">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1" name="Google Shape;381;p26"/>
              <p:cNvSpPr/>
              <p:nvPr/>
            </p:nvSpPr>
            <p:spPr>
              <a:xfrm>
                <a:off x="5764956" y="2184004"/>
                <a:ext cx="2032000" cy="127000"/>
              </a:xfrm>
              <a:prstGeom prst="rect">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382" name="Google Shape;382;p26"/>
            <p:cNvSpPr/>
            <p:nvPr/>
          </p:nvSpPr>
          <p:spPr>
            <a:xfrm>
              <a:off x="3154629" y="2765266"/>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3" name="Google Shape;383;p26"/>
            <p:cNvSpPr/>
            <p:nvPr/>
          </p:nvSpPr>
          <p:spPr>
            <a:xfrm>
              <a:off x="3156639" y="3179090"/>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4" name="Google Shape;384;p26"/>
            <p:cNvSpPr/>
            <p:nvPr/>
          </p:nvSpPr>
          <p:spPr>
            <a:xfrm>
              <a:off x="3160974" y="3581298"/>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5" name="Google Shape;385;p26"/>
            <p:cNvSpPr/>
            <p:nvPr/>
          </p:nvSpPr>
          <p:spPr>
            <a:xfrm>
              <a:off x="3162984" y="3977158"/>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6" name="Google Shape;386;p26"/>
            <p:cNvSpPr txBox="1"/>
            <p:nvPr/>
          </p:nvSpPr>
          <p:spPr>
            <a:xfrm>
              <a:off x="3530620" y="3213650"/>
              <a:ext cx="10182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 cycles?</a:t>
              </a:r>
              <a:endParaRPr sz="1350">
                <a:solidFill>
                  <a:schemeClr val="dk1"/>
                </a:solidFill>
                <a:latin typeface="Arial"/>
                <a:ea typeface="Arial"/>
                <a:cs typeface="Arial"/>
                <a:sym typeface="Arial"/>
              </a:endParaRPr>
            </a:p>
          </p:txBody>
        </p:sp>
        <p:grpSp>
          <p:nvGrpSpPr>
            <p:cNvPr id="387" name="Google Shape;387;p26"/>
            <p:cNvGrpSpPr/>
            <p:nvPr/>
          </p:nvGrpSpPr>
          <p:grpSpPr>
            <a:xfrm>
              <a:off x="1099587" y="1983320"/>
              <a:ext cx="4259444" cy="498024"/>
              <a:chOff x="4298883" y="1812980"/>
              <a:chExt cx="4953730" cy="498024"/>
            </a:xfrm>
          </p:grpSpPr>
          <p:sp>
            <p:nvSpPr>
              <p:cNvPr id="388" name="Google Shape;388;p26"/>
              <p:cNvSpPr/>
              <p:nvPr/>
            </p:nvSpPr>
            <p:spPr>
              <a:xfrm>
                <a:off x="5762428" y="1812980"/>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9" name="Google Shape;389;p26"/>
              <p:cNvSpPr/>
              <p:nvPr/>
            </p:nvSpPr>
            <p:spPr>
              <a:xfrm>
                <a:off x="4298883" y="1812980"/>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90" name="Google Shape;390;p26"/>
              <p:cNvSpPr/>
              <p:nvPr/>
            </p:nvSpPr>
            <p:spPr>
              <a:xfrm>
                <a:off x="7794428" y="1812980"/>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91" name="Google Shape;391;p26"/>
              <p:cNvSpPr/>
              <p:nvPr/>
            </p:nvSpPr>
            <p:spPr>
              <a:xfrm>
                <a:off x="5764956" y="2184004"/>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92" name="Google Shape;392;p26"/>
              <p:cNvSpPr/>
              <p:nvPr/>
            </p:nvSpPr>
            <p:spPr>
              <a:xfrm>
                <a:off x="4301411" y="2184004"/>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93" name="Google Shape;393;p26"/>
              <p:cNvSpPr/>
              <p:nvPr/>
            </p:nvSpPr>
            <p:spPr>
              <a:xfrm>
                <a:off x="7796956" y="2184004"/>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cxnSp>
          <p:nvCxnSpPr>
            <p:cNvPr id="394" name="Google Shape;394;p26"/>
            <p:cNvCxnSpPr/>
            <p:nvPr/>
          </p:nvCxnSpPr>
          <p:spPr>
            <a:xfrm>
              <a:off x="2351228" y="2179286"/>
              <a:ext cx="259955"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95" name="Google Shape;395;p26"/>
            <p:cNvCxnSpPr/>
            <p:nvPr/>
          </p:nvCxnSpPr>
          <p:spPr>
            <a:xfrm>
              <a:off x="3842828" y="2297126"/>
              <a:ext cx="259955"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
          <p:nvSpPr>
            <p:cNvPr id="396" name="Google Shape;396;p26"/>
            <p:cNvSpPr/>
            <p:nvPr/>
          </p:nvSpPr>
          <p:spPr>
            <a:xfrm>
              <a:off x="3123209" y="1509346"/>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8"/>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How many cycles until you have ONE double stranded copy of the specific sequence of interest?</a:t>
            </a:r>
            <a:endParaRPr/>
          </a:p>
        </p:txBody>
      </p:sp>
      <p:grpSp>
        <p:nvGrpSpPr>
          <p:cNvPr id="409" name="Google Shape;409;p28"/>
          <p:cNvGrpSpPr/>
          <p:nvPr/>
        </p:nvGrpSpPr>
        <p:grpSpPr>
          <a:xfrm>
            <a:off x="1148214" y="1152823"/>
            <a:ext cx="3897919" cy="3626611"/>
            <a:chOff x="1097414" y="932690"/>
            <a:chExt cx="4261617" cy="3909813"/>
          </a:xfrm>
        </p:grpSpPr>
        <p:grpSp>
          <p:nvGrpSpPr>
            <p:cNvPr id="410" name="Google Shape;410;p28"/>
            <p:cNvGrpSpPr/>
            <p:nvPr/>
          </p:nvGrpSpPr>
          <p:grpSpPr>
            <a:xfrm>
              <a:off x="1097414" y="932690"/>
              <a:ext cx="4259444" cy="342504"/>
              <a:chOff x="4298883" y="1968500"/>
              <a:chExt cx="4953730" cy="342504"/>
            </a:xfrm>
          </p:grpSpPr>
          <p:sp>
            <p:nvSpPr>
              <p:cNvPr id="411" name="Google Shape;411;p28"/>
              <p:cNvSpPr/>
              <p:nvPr/>
            </p:nvSpPr>
            <p:spPr>
              <a:xfrm>
                <a:off x="5762428" y="1968500"/>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12" name="Google Shape;412;p28"/>
              <p:cNvSpPr/>
              <p:nvPr/>
            </p:nvSpPr>
            <p:spPr>
              <a:xfrm>
                <a:off x="4298883" y="1968500"/>
                <a:ext cx="1455657" cy="127000"/>
              </a:xfrm>
              <a:prstGeom prst="rect">
                <a:avLst/>
              </a:prstGeom>
              <a:solidFill>
                <a:srgbClr val="BFBFB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13" name="Google Shape;413;p28"/>
              <p:cNvSpPr/>
              <p:nvPr/>
            </p:nvSpPr>
            <p:spPr>
              <a:xfrm>
                <a:off x="7794428" y="1968500"/>
                <a:ext cx="1455657" cy="127000"/>
              </a:xfrm>
              <a:prstGeom prst="rect">
                <a:avLst/>
              </a:prstGeom>
              <a:solidFill>
                <a:srgbClr val="BFBFB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14" name="Google Shape;414;p28"/>
              <p:cNvSpPr/>
              <p:nvPr/>
            </p:nvSpPr>
            <p:spPr>
              <a:xfrm>
                <a:off x="5764956" y="2184004"/>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15" name="Google Shape;415;p28"/>
              <p:cNvSpPr/>
              <p:nvPr/>
            </p:nvSpPr>
            <p:spPr>
              <a:xfrm>
                <a:off x="4301411" y="2184004"/>
                <a:ext cx="1455657" cy="127000"/>
              </a:xfrm>
              <a:prstGeom prst="rect">
                <a:avLst/>
              </a:prstGeom>
              <a:solidFill>
                <a:srgbClr val="BFBFB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16" name="Google Shape;416;p28"/>
              <p:cNvSpPr/>
              <p:nvPr/>
            </p:nvSpPr>
            <p:spPr>
              <a:xfrm>
                <a:off x="7796956" y="2184004"/>
                <a:ext cx="1455657" cy="127000"/>
              </a:xfrm>
              <a:prstGeom prst="rect">
                <a:avLst/>
              </a:prstGeom>
              <a:solidFill>
                <a:srgbClr val="BFBFB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17" name="Google Shape;417;p28"/>
            <p:cNvGrpSpPr/>
            <p:nvPr/>
          </p:nvGrpSpPr>
          <p:grpSpPr>
            <a:xfrm>
              <a:off x="2354662" y="4499999"/>
              <a:ext cx="1749380" cy="342504"/>
              <a:chOff x="5762428" y="1968500"/>
              <a:chExt cx="2034528" cy="342504"/>
            </a:xfrm>
          </p:grpSpPr>
          <p:sp>
            <p:nvSpPr>
              <p:cNvPr id="418" name="Google Shape;418;p28"/>
              <p:cNvSpPr/>
              <p:nvPr/>
            </p:nvSpPr>
            <p:spPr>
              <a:xfrm>
                <a:off x="5762428" y="1968500"/>
                <a:ext cx="2032000" cy="127000"/>
              </a:xfrm>
              <a:prstGeom prst="rect">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19" name="Google Shape;419;p28"/>
              <p:cNvSpPr/>
              <p:nvPr/>
            </p:nvSpPr>
            <p:spPr>
              <a:xfrm>
                <a:off x="5764956" y="2184004"/>
                <a:ext cx="2032000" cy="127000"/>
              </a:xfrm>
              <a:prstGeom prst="rect">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420" name="Google Shape;420;p28"/>
            <p:cNvSpPr/>
            <p:nvPr/>
          </p:nvSpPr>
          <p:spPr>
            <a:xfrm>
              <a:off x="3154629" y="2765266"/>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21" name="Google Shape;421;p28"/>
            <p:cNvSpPr/>
            <p:nvPr/>
          </p:nvSpPr>
          <p:spPr>
            <a:xfrm>
              <a:off x="3156639" y="3179090"/>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22" name="Google Shape;422;p28"/>
            <p:cNvSpPr/>
            <p:nvPr/>
          </p:nvSpPr>
          <p:spPr>
            <a:xfrm>
              <a:off x="3160974" y="3581298"/>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23" name="Google Shape;423;p28"/>
            <p:cNvSpPr/>
            <p:nvPr/>
          </p:nvSpPr>
          <p:spPr>
            <a:xfrm>
              <a:off x="3162984" y="3977158"/>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24" name="Google Shape;424;p28"/>
            <p:cNvSpPr txBox="1"/>
            <p:nvPr/>
          </p:nvSpPr>
          <p:spPr>
            <a:xfrm>
              <a:off x="3530620" y="3213650"/>
              <a:ext cx="10182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 cycles?</a:t>
              </a:r>
              <a:endParaRPr sz="1350">
                <a:solidFill>
                  <a:schemeClr val="dk1"/>
                </a:solidFill>
                <a:latin typeface="Arial"/>
                <a:ea typeface="Arial"/>
                <a:cs typeface="Arial"/>
                <a:sym typeface="Arial"/>
              </a:endParaRPr>
            </a:p>
          </p:txBody>
        </p:sp>
        <p:grpSp>
          <p:nvGrpSpPr>
            <p:cNvPr id="425" name="Google Shape;425;p28"/>
            <p:cNvGrpSpPr/>
            <p:nvPr/>
          </p:nvGrpSpPr>
          <p:grpSpPr>
            <a:xfrm>
              <a:off x="1099587" y="1983320"/>
              <a:ext cx="4259444" cy="498024"/>
              <a:chOff x="4298883" y="1812980"/>
              <a:chExt cx="4953730" cy="498024"/>
            </a:xfrm>
          </p:grpSpPr>
          <p:sp>
            <p:nvSpPr>
              <p:cNvPr id="426" name="Google Shape;426;p28"/>
              <p:cNvSpPr/>
              <p:nvPr/>
            </p:nvSpPr>
            <p:spPr>
              <a:xfrm>
                <a:off x="5762428" y="1812980"/>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27" name="Google Shape;427;p28"/>
              <p:cNvSpPr/>
              <p:nvPr/>
            </p:nvSpPr>
            <p:spPr>
              <a:xfrm>
                <a:off x="4298883" y="1812980"/>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28" name="Google Shape;428;p28"/>
              <p:cNvSpPr/>
              <p:nvPr/>
            </p:nvSpPr>
            <p:spPr>
              <a:xfrm>
                <a:off x="7794428" y="1812980"/>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29" name="Google Shape;429;p28"/>
              <p:cNvSpPr/>
              <p:nvPr/>
            </p:nvSpPr>
            <p:spPr>
              <a:xfrm>
                <a:off x="5764956" y="2184004"/>
                <a:ext cx="2032000" cy="127000"/>
              </a:xfrm>
              <a:prstGeom prst="rect">
                <a:avLst/>
              </a:prstGeom>
              <a:gradFill>
                <a:gsLst>
                  <a:gs pos="0">
                    <a:srgbClr val="3D5D5E"/>
                  </a:gs>
                  <a:gs pos="80000">
                    <a:srgbClr val="517B7B"/>
                  </a:gs>
                  <a:gs pos="100000">
                    <a:srgbClr val="507C7D"/>
                  </a:gs>
                </a:gsLst>
                <a:lin ang="16200000" scaled="0"/>
              </a:gradFill>
              <a:ln w="9525" cap="flat" cmpd="sng">
                <a:solidFill>
                  <a:srgbClr val="557879"/>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30" name="Google Shape;430;p28"/>
              <p:cNvSpPr/>
              <p:nvPr/>
            </p:nvSpPr>
            <p:spPr>
              <a:xfrm>
                <a:off x="4301411" y="2184004"/>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31" name="Google Shape;431;p28"/>
              <p:cNvSpPr/>
              <p:nvPr/>
            </p:nvSpPr>
            <p:spPr>
              <a:xfrm>
                <a:off x="7796956" y="2184004"/>
                <a:ext cx="1455657" cy="127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cxnSp>
          <p:nvCxnSpPr>
            <p:cNvPr id="432" name="Google Shape;432;p28"/>
            <p:cNvCxnSpPr/>
            <p:nvPr/>
          </p:nvCxnSpPr>
          <p:spPr>
            <a:xfrm>
              <a:off x="2351228" y="2179286"/>
              <a:ext cx="259955"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433" name="Google Shape;433;p28"/>
            <p:cNvCxnSpPr/>
            <p:nvPr/>
          </p:nvCxnSpPr>
          <p:spPr>
            <a:xfrm>
              <a:off x="3842828" y="2297126"/>
              <a:ext cx="259955"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
          <p:nvSpPr>
            <p:cNvPr id="434" name="Google Shape;434;p28"/>
            <p:cNvSpPr/>
            <p:nvPr/>
          </p:nvSpPr>
          <p:spPr>
            <a:xfrm>
              <a:off x="3123209" y="1509346"/>
              <a:ext cx="183820" cy="317520"/>
            </a:xfrm>
            <a:prstGeom prst="downArrow">
              <a:avLst>
                <a:gd name="adj1" fmla="val 50000"/>
                <a:gd name="adj2" fmla="val 50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9"/>
          <p:cNvSpPr txBox="1">
            <a:spLocks noGrp="1"/>
          </p:cNvSpPr>
          <p:nvPr>
            <p:ph type="body" idx="1"/>
          </p:nvPr>
        </p:nvSpPr>
        <p:spPr>
          <a:xfrm>
            <a:off x="0" y="3908120"/>
            <a:ext cx="9144000" cy="651181"/>
          </a:xfrm>
          <a:prstGeom prst="rect">
            <a:avLst/>
          </a:prstGeom>
          <a:solidFill>
            <a:schemeClr val="accent1"/>
          </a:solidFill>
          <a:ln>
            <a:noFill/>
          </a:ln>
        </p:spPr>
        <p:txBody>
          <a:bodyPr spcFirstLastPara="1" wrap="square" lIns="274300" tIns="91425" rIns="274300" bIns="91425" anchor="ctr" anchorCtr="0">
            <a:noAutofit/>
          </a:bodyPr>
          <a:lstStyle/>
          <a:p>
            <a:pPr marL="0" lvl="0" indent="0" algn="ctr" rtl="0">
              <a:lnSpc>
                <a:spcPct val="100000"/>
              </a:lnSpc>
              <a:spcBef>
                <a:spcPts val="0"/>
              </a:spcBef>
              <a:spcAft>
                <a:spcPts val="0"/>
              </a:spcAft>
              <a:buSzPts val="1800"/>
              <a:buNone/>
            </a:pPr>
            <a:r>
              <a:rPr lang="en-US"/>
              <a:t>How many copies of our sequence of interest will we have </a:t>
            </a:r>
            <a:r>
              <a:rPr lang="en-US" u="sng">
                <a:solidFill>
                  <a:schemeClr val="hlink"/>
                </a:solidFill>
                <a:hlinkClick r:id="rId3"/>
              </a:rPr>
              <a:t>after 30 cycles</a:t>
            </a:r>
            <a:r>
              <a:rPr lang="en-US"/>
              <a:t>?</a:t>
            </a:r>
            <a:endParaRPr/>
          </a:p>
        </p:txBody>
      </p:sp>
      <p:sp>
        <p:nvSpPr>
          <p:cNvPr id="441" name="Google Shape;441;p29"/>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COLONY PCR</a:t>
            </a:r>
            <a:endParaRPr/>
          </a:p>
        </p:txBody>
      </p:sp>
      <p:pic>
        <p:nvPicPr>
          <p:cNvPr id="442" name="Google Shape;442;p29"/>
          <p:cNvPicPr preferRelativeResize="0"/>
          <p:nvPr/>
        </p:nvPicPr>
        <p:blipFill rotWithShape="1">
          <a:blip r:embed="rId4">
            <a:alphaModFix/>
          </a:blip>
          <a:srcRect t="3125"/>
          <a:stretch/>
        </p:blipFill>
        <p:spPr>
          <a:xfrm>
            <a:off x="728253" y="1404828"/>
            <a:ext cx="7687493" cy="2031072"/>
          </a:xfrm>
          <a:prstGeom prst="rect">
            <a:avLst/>
          </a:prstGeom>
          <a:noFill/>
          <a:ln>
            <a:noFill/>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0"/>
          <p:cNvSpPr txBox="1">
            <a:spLocks noGrp="1"/>
          </p:cNvSpPr>
          <p:nvPr>
            <p:ph type="body" idx="1"/>
          </p:nvPr>
        </p:nvSpPr>
        <p:spPr>
          <a:xfrm>
            <a:off x="6053327" y="1005841"/>
            <a:ext cx="3099816" cy="3553460"/>
          </a:xfrm>
          <a:prstGeom prst="rect">
            <a:avLst/>
          </a:prstGeom>
          <a:solidFill>
            <a:schemeClr val="accent1"/>
          </a:solidFill>
          <a:ln>
            <a:noFill/>
          </a:ln>
        </p:spPr>
        <p:txBody>
          <a:bodyPr spcFirstLastPara="1" wrap="square" lIns="182875" tIns="91425" rIns="274300" bIns="91425" anchor="ctr" anchorCtr="0">
            <a:noAutofit/>
          </a:bodyPr>
          <a:lstStyle/>
          <a:p>
            <a:pPr marL="0" lvl="0" indent="0" algn="l" rtl="0">
              <a:lnSpc>
                <a:spcPct val="100000"/>
              </a:lnSpc>
              <a:spcBef>
                <a:spcPts val="0"/>
              </a:spcBef>
              <a:spcAft>
                <a:spcPts val="0"/>
              </a:spcAft>
              <a:buSzPts val="1800"/>
              <a:buNone/>
            </a:pPr>
            <a:r>
              <a:rPr lang="en-US"/>
              <a:t>PCR produces ~1 billion copies of the targeted DNA sequence in 30 cycles</a:t>
            </a:r>
            <a:endParaRPr/>
          </a:p>
        </p:txBody>
      </p:sp>
      <p:sp>
        <p:nvSpPr>
          <p:cNvPr id="448" name="Google Shape;448;p30"/>
          <p:cNvSpPr txBox="1">
            <a:spLocks noGrp="1"/>
          </p:cNvSpPr>
          <p:nvPr>
            <p:ph type="body" idx="2"/>
          </p:nvPr>
        </p:nvSpPr>
        <p:spPr>
          <a:xfrm>
            <a:off x="363539" y="1280160"/>
            <a:ext cx="5689600" cy="3118104"/>
          </a:xfrm>
          <a:prstGeom prst="rect">
            <a:avLst/>
          </a:prstGeom>
          <a:noFill/>
          <a:ln>
            <a:noFill/>
          </a:ln>
        </p:spPr>
        <p:txBody>
          <a:bodyPr spcFirstLastPara="1" wrap="square" lIns="91425" tIns="45700" rIns="91425" bIns="45700" anchor="t" anchorCtr="0">
            <a:noAutofit/>
          </a:bodyPr>
          <a:lstStyle/>
          <a:p>
            <a:pPr marL="231770" lvl="0" indent="-106040" algn="l" rtl="0">
              <a:lnSpc>
                <a:spcPct val="100000"/>
              </a:lnSpc>
              <a:spcBef>
                <a:spcPts val="0"/>
              </a:spcBef>
              <a:spcAft>
                <a:spcPts val="0"/>
              </a:spcAft>
              <a:buSzPts val="1980"/>
              <a:buNone/>
            </a:pPr>
            <a:endParaRPr/>
          </a:p>
        </p:txBody>
      </p:sp>
      <p:pic>
        <p:nvPicPr>
          <p:cNvPr id="449" name="Google Shape;449;p30" descr="Screen Shot 2016-06-28 at 11.33.35 PM.png"/>
          <p:cNvPicPr preferRelativeResize="0"/>
          <p:nvPr/>
        </p:nvPicPr>
        <p:blipFill rotWithShape="1">
          <a:blip r:embed="rId3">
            <a:alphaModFix/>
          </a:blip>
          <a:srcRect l="30510" t="32426" r="21724" b="16054"/>
          <a:stretch/>
        </p:blipFill>
        <p:spPr>
          <a:xfrm>
            <a:off x="-1090284" y="32957"/>
            <a:ext cx="7138187" cy="4812044"/>
          </a:xfrm>
          <a:prstGeom prst="rect">
            <a:avLst/>
          </a:prstGeom>
          <a:noFill/>
          <a:ln>
            <a:noFill/>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2"/>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p>
            <a:pPr marL="0" lvl="0" indent="0" algn="l" rtl="0">
              <a:lnSpc>
                <a:spcPct val="100000"/>
              </a:lnSpc>
              <a:spcBef>
                <a:spcPts val="0"/>
              </a:spcBef>
              <a:spcAft>
                <a:spcPts val="0"/>
              </a:spcAft>
              <a:buClr>
                <a:schemeClr val="lt1"/>
              </a:buClr>
              <a:buSzPts val="1800"/>
              <a:buNone/>
            </a:pPr>
            <a:r>
              <a:rPr lang="en-US"/>
              <a:t>Successful reaction:</a:t>
            </a:r>
            <a:endParaRPr/>
          </a:p>
          <a:p>
            <a:pPr marL="219075" lvl="0" indent="-219075" algn="l" rtl="0">
              <a:lnSpc>
                <a:spcPct val="100000"/>
              </a:lnSpc>
              <a:spcBef>
                <a:spcPts val="600"/>
              </a:spcBef>
              <a:spcAft>
                <a:spcPts val="0"/>
              </a:spcAft>
              <a:buSzPts val="1800"/>
              <a:buFont typeface="Arial"/>
              <a:buChar char="•"/>
            </a:pPr>
            <a:r>
              <a:rPr lang="en-US"/>
              <a:t>Product has been made</a:t>
            </a:r>
            <a:endParaRPr/>
          </a:p>
          <a:p>
            <a:pPr marL="219075" lvl="0" indent="-219075" algn="l" rtl="0">
              <a:lnSpc>
                <a:spcPct val="100000"/>
              </a:lnSpc>
              <a:spcBef>
                <a:spcPts val="600"/>
              </a:spcBef>
              <a:spcAft>
                <a:spcPts val="0"/>
              </a:spcAft>
              <a:buSzPts val="1800"/>
              <a:buFont typeface="Arial"/>
              <a:buChar char="•"/>
            </a:pPr>
            <a:r>
              <a:rPr lang="en-US"/>
              <a:t>Product is the expected length</a:t>
            </a:r>
            <a:endParaRPr/>
          </a:p>
          <a:p>
            <a:pPr marL="219075" lvl="0" indent="-219075" algn="l" rtl="0">
              <a:lnSpc>
                <a:spcPct val="100000"/>
              </a:lnSpc>
              <a:spcBef>
                <a:spcPts val="600"/>
              </a:spcBef>
              <a:spcAft>
                <a:spcPts val="0"/>
              </a:spcAft>
              <a:buSzPts val="1800"/>
              <a:buFont typeface="Arial"/>
              <a:buChar char="•"/>
            </a:pPr>
            <a:r>
              <a:rPr lang="en-US"/>
              <a:t>Only one product synthesized</a:t>
            </a:r>
            <a:endParaRPr/>
          </a:p>
        </p:txBody>
      </p:sp>
      <p:sp>
        <p:nvSpPr>
          <p:cNvPr id="462" name="Google Shape;462;p32"/>
          <p:cNvSpPr txBox="1">
            <a:spLocks noGrp="1"/>
          </p:cNvSpPr>
          <p:nvPr>
            <p:ph type="title"/>
          </p:nvPr>
        </p:nvSpPr>
        <p:spPr>
          <a:xfrm>
            <a:off x="363538" y="40056"/>
            <a:ext cx="8416925" cy="892552"/>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PART B: SEPARATE PCR PRODUCTS USING GEL ELECTROPHORESIS</a:t>
            </a:r>
            <a:endParaRPr/>
          </a:p>
        </p:txBody>
      </p:sp>
      <p:pic>
        <p:nvPicPr>
          <p:cNvPr id="463" name="Google Shape;463;p32"/>
          <p:cNvPicPr preferRelativeResize="0"/>
          <p:nvPr/>
        </p:nvPicPr>
        <p:blipFill rotWithShape="1">
          <a:blip r:embed="rId3">
            <a:alphaModFix/>
          </a:blip>
          <a:srcRect l="3762" t="502" r="10244" b="503"/>
          <a:stretch/>
        </p:blipFill>
        <p:spPr>
          <a:xfrm>
            <a:off x="3088425" y="1160107"/>
            <a:ext cx="5513709" cy="3259493"/>
          </a:xfrm>
          <a:prstGeom prst="rect">
            <a:avLst/>
          </a:prstGeom>
          <a:noFill/>
          <a:ln>
            <a:noFill/>
          </a:ln>
        </p:spPr>
      </p:pic>
      <p:sp>
        <p:nvSpPr>
          <p:cNvPr id="464" name="Google Shape;464;p32"/>
          <p:cNvSpPr txBox="1"/>
          <p:nvPr/>
        </p:nvSpPr>
        <p:spPr>
          <a:xfrm>
            <a:off x="6268615" y="1290000"/>
            <a:ext cx="673504" cy="1077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rgbClr val="FF0000"/>
                </a:solidFill>
                <a:latin typeface="Arial"/>
                <a:ea typeface="Arial"/>
                <a:cs typeface="Arial"/>
                <a:sym typeface="Arial"/>
              </a:rPr>
              <a:t>X</a:t>
            </a:r>
            <a:endParaRPr/>
          </a:p>
        </p:txBody>
      </p:sp>
      <p:sp>
        <p:nvSpPr>
          <p:cNvPr id="465" name="Google Shape;465;p32"/>
          <p:cNvSpPr txBox="1"/>
          <p:nvPr/>
        </p:nvSpPr>
        <p:spPr>
          <a:xfrm>
            <a:off x="7771165" y="1294957"/>
            <a:ext cx="673504" cy="1077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rgbClr val="FF0000"/>
                </a:solidFill>
                <a:latin typeface="Arial"/>
                <a:ea typeface="Arial"/>
                <a:cs typeface="Arial"/>
                <a:sym typeface="Arial"/>
              </a:rPr>
              <a:t>X</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4"/>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PLASMID COMPONENTS</a:t>
            </a:r>
            <a:endParaRPr/>
          </a:p>
        </p:txBody>
      </p:sp>
      <p:pic>
        <p:nvPicPr>
          <p:cNvPr id="482" name="Google Shape;482;p34"/>
          <p:cNvPicPr preferRelativeResize="0"/>
          <p:nvPr/>
        </p:nvPicPr>
        <p:blipFill rotWithShape="1">
          <a:blip r:embed="rId3">
            <a:alphaModFix/>
          </a:blip>
          <a:srcRect l="4246" t="19416" r="4303"/>
          <a:stretch/>
        </p:blipFill>
        <p:spPr>
          <a:xfrm>
            <a:off x="363539" y="932609"/>
            <a:ext cx="7476594" cy="3484654"/>
          </a:xfrm>
          <a:prstGeom prst="rect">
            <a:avLst/>
          </a:prstGeom>
          <a:noFill/>
          <a:ln>
            <a:noFill/>
          </a:ln>
        </p:spPr>
      </p:pic>
      <p:sp>
        <p:nvSpPr>
          <p:cNvPr id="483" name="Google Shape;483;p34"/>
          <p:cNvSpPr txBox="1"/>
          <p:nvPr/>
        </p:nvSpPr>
        <p:spPr>
          <a:xfrm>
            <a:off x="694267" y="4182533"/>
            <a:ext cx="2540000" cy="7386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ial"/>
                <a:ea typeface="Arial"/>
                <a:cs typeface="Arial"/>
                <a:sym typeface="Arial"/>
              </a:rPr>
              <a:t>Negative control</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ial"/>
                <a:ea typeface="Arial"/>
                <a:cs typeface="Arial"/>
                <a:sym typeface="Arial"/>
              </a:rPr>
              <a:t>White colony</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ial"/>
                <a:ea typeface="Arial"/>
                <a:cs typeface="Arial"/>
                <a:sym typeface="Arial"/>
              </a:rPr>
              <a:t>PCR product = 662 bp</a:t>
            </a:r>
            <a:endParaRPr sz="1400" b="1">
              <a:solidFill>
                <a:schemeClr val="dk1"/>
              </a:solidFill>
              <a:latin typeface="Arial"/>
              <a:ea typeface="Arial"/>
              <a:cs typeface="Arial"/>
              <a:sym typeface="Arial"/>
            </a:endParaRPr>
          </a:p>
        </p:txBody>
      </p:sp>
      <p:sp>
        <p:nvSpPr>
          <p:cNvPr id="484" name="Google Shape;484;p34"/>
          <p:cNvSpPr txBox="1"/>
          <p:nvPr/>
        </p:nvSpPr>
        <p:spPr>
          <a:xfrm>
            <a:off x="4267200" y="4182533"/>
            <a:ext cx="2540000" cy="7386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ial"/>
                <a:ea typeface="Arial"/>
                <a:cs typeface="Arial"/>
                <a:sym typeface="Arial"/>
              </a:rPr>
              <a:t>Positive control</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ial"/>
                <a:ea typeface="Arial"/>
                <a:cs typeface="Arial"/>
                <a:sym typeface="Arial"/>
              </a:rPr>
              <a:t>Red/pink colony</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ial"/>
                <a:ea typeface="Arial"/>
                <a:cs typeface="Arial"/>
                <a:sym typeface="Arial"/>
              </a:rPr>
              <a:t>PCR product = 1,092 bp</a:t>
            </a:r>
            <a:endParaRPr sz="1400" b="1">
              <a:solidFill>
                <a:schemeClr val="dk1"/>
              </a:solidFill>
              <a:latin typeface="Arial"/>
              <a:ea typeface="Arial"/>
              <a:cs typeface="Arial"/>
              <a:sym typeface="Arial"/>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3"/>
          <p:cNvSpPr txBox="1">
            <a:spLocks noGrp="1"/>
          </p:cNvSpPr>
          <p:nvPr>
            <p:ph type="body" idx="1"/>
          </p:nvPr>
        </p:nvSpPr>
        <p:spPr>
          <a:xfrm>
            <a:off x="6048299" y="3870543"/>
            <a:ext cx="3096096" cy="688759"/>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t>Predict Your Results</a:t>
            </a:r>
            <a:endParaRPr/>
          </a:p>
        </p:txBody>
      </p:sp>
      <p:sp>
        <p:nvSpPr>
          <p:cNvPr id="471" name="Google Shape;471;p33"/>
          <p:cNvSpPr txBox="1">
            <a:spLocks noGrp="1"/>
          </p:cNvSpPr>
          <p:nvPr>
            <p:ph type="body" idx="3"/>
          </p:nvPr>
        </p:nvSpPr>
        <p:spPr>
          <a:xfrm>
            <a:off x="363539" y="1280161"/>
            <a:ext cx="5640921" cy="3172843"/>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dirty="0"/>
              <a:t>Collect 4 PCR tubes from Part A</a:t>
            </a:r>
            <a:endParaRPr dirty="0"/>
          </a:p>
          <a:p>
            <a:pPr marL="231770" lvl="0" indent="-231770" algn="l" rtl="0">
              <a:lnSpc>
                <a:spcPct val="100000"/>
              </a:lnSpc>
              <a:spcBef>
                <a:spcPts val="600"/>
              </a:spcBef>
              <a:spcAft>
                <a:spcPts val="0"/>
              </a:spcAft>
              <a:buSzPts val="1980"/>
              <a:buChar char="•"/>
            </a:pPr>
            <a:r>
              <a:rPr lang="en-US" dirty="0"/>
              <a:t>Load 10µL of each sample in gel*</a:t>
            </a:r>
            <a:endParaRPr dirty="0"/>
          </a:p>
          <a:p>
            <a:pPr marL="231770" lvl="0" indent="-231770" algn="l" rtl="0">
              <a:lnSpc>
                <a:spcPct val="100000"/>
              </a:lnSpc>
              <a:spcBef>
                <a:spcPts val="600"/>
              </a:spcBef>
              <a:spcAft>
                <a:spcPts val="0"/>
              </a:spcAft>
              <a:buSzPts val="1980"/>
              <a:buChar char="•"/>
            </a:pPr>
            <a:r>
              <a:rPr lang="en-US" dirty="0"/>
              <a:t>Load 10µL of DNA ladder (M)</a:t>
            </a:r>
            <a:endParaRPr dirty="0"/>
          </a:p>
          <a:p>
            <a:pPr marL="231770" lvl="0" indent="-231770" algn="l" rtl="0">
              <a:lnSpc>
                <a:spcPct val="100000"/>
              </a:lnSpc>
              <a:spcBef>
                <a:spcPts val="600"/>
              </a:spcBef>
              <a:spcAft>
                <a:spcPts val="0"/>
              </a:spcAft>
              <a:buSzPts val="1980"/>
              <a:buChar char="•"/>
            </a:pPr>
            <a:r>
              <a:rPr lang="en-US" dirty="0"/>
              <a:t>Run gel at 100-130 volts until dark blue dye is halfway down gel ( ~ 30 min)</a:t>
            </a:r>
            <a:endParaRPr dirty="0"/>
          </a:p>
        </p:txBody>
      </p:sp>
      <p:sp>
        <p:nvSpPr>
          <p:cNvPr id="472" name="Google Shape;472;p33"/>
          <p:cNvSpPr txBox="1">
            <a:spLocks noGrp="1"/>
          </p:cNvSpPr>
          <p:nvPr>
            <p:ph type="title"/>
          </p:nvPr>
        </p:nvSpPr>
        <p:spPr>
          <a:xfrm>
            <a:off x="363538" y="440165"/>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PART B: PROCEDURE</a:t>
            </a:r>
            <a:endParaRPr/>
          </a:p>
        </p:txBody>
      </p:sp>
      <p:sp>
        <p:nvSpPr>
          <p:cNvPr id="473" name="Google Shape;473;p33"/>
          <p:cNvSpPr/>
          <p:nvPr/>
        </p:nvSpPr>
        <p:spPr>
          <a:xfrm>
            <a:off x="6197599" y="1280161"/>
            <a:ext cx="2808601" cy="2136066"/>
          </a:xfrm>
          <a:prstGeom prst="roundRect">
            <a:avLst>
              <a:gd name="adj" fmla="val 16667"/>
            </a:avLst>
          </a:prstGeom>
          <a:noFill/>
          <a:ln w="9525" cap="flat" cmpd="sng">
            <a:solidFill>
              <a:srgbClr val="0060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3"/>
          <p:cNvSpPr txBox="1"/>
          <p:nvPr/>
        </p:nvSpPr>
        <p:spPr>
          <a:xfrm rot="-5400000">
            <a:off x="6638117" y="1048157"/>
            <a:ext cx="1927518" cy="26000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75" name="Google Shape;475;p33"/>
          <p:cNvSpPr txBox="1"/>
          <p:nvPr/>
        </p:nvSpPr>
        <p:spPr>
          <a:xfrm rot="-5400000">
            <a:off x="6600746" y="1249369"/>
            <a:ext cx="2029303" cy="23044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a:solidFill>
                  <a:schemeClr val="dk1"/>
                </a:solidFill>
                <a:latin typeface="Arial"/>
                <a:ea typeface="Arial"/>
                <a:cs typeface="Arial"/>
                <a:sym typeface="Arial"/>
              </a:rPr>
              <a:t>1 DNA Ladder (M)</a:t>
            </a:r>
            <a:endParaRPr/>
          </a:p>
          <a:p>
            <a:pPr marL="0" marR="0" lvl="0" indent="0" algn="l" rtl="0">
              <a:lnSpc>
                <a:spcPct val="150000"/>
              </a:lnSpc>
              <a:spcBef>
                <a:spcPts val="0"/>
              </a:spcBef>
              <a:spcAft>
                <a:spcPts val="0"/>
              </a:spcAft>
              <a:buNone/>
            </a:pPr>
            <a:r>
              <a:rPr lang="en-US" sz="1600">
                <a:solidFill>
                  <a:schemeClr val="dk1"/>
                </a:solidFill>
                <a:latin typeface="Arial"/>
                <a:ea typeface="Arial"/>
                <a:cs typeface="Arial"/>
                <a:sym typeface="Arial"/>
              </a:rPr>
              <a:t>2 Red colony</a:t>
            </a:r>
            <a:endParaRPr/>
          </a:p>
          <a:p>
            <a:pPr marL="0" marR="0" lvl="0" indent="0" algn="l" rtl="0">
              <a:lnSpc>
                <a:spcPct val="150000"/>
              </a:lnSpc>
              <a:spcBef>
                <a:spcPts val="0"/>
              </a:spcBef>
              <a:spcAft>
                <a:spcPts val="0"/>
              </a:spcAft>
              <a:buNone/>
            </a:pPr>
            <a:r>
              <a:rPr lang="en-US" sz="1600">
                <a:solidFill>
                  <a:schemeClr val="dk1"/>
                </a:solidFill>
                <a:latin typeface="Arial"/>
                <a:ea typeface="Arial"/>
                <a:cs typeface="Arial"/>
                <a:sym typeface="Arial"/>
              </a:rPr>
              <a:t>3 White Colony </a:t>
            </a:r>
            <a:endParaRPr/>
          </a:p>
          <a:p>
            <a:pPr marL="0" marR="0" lvl="0" indent="0" algn="l" rtl="0">
              <a:lnSpc>
                <a:spcPct val="150000"/>
              </a:lnSpc>
              <a:spcBef>
                <a:spcPts val="0"/>
              </a:spcBef>
              <a:spcAft>
                <a:spcPts val="0"/>
              </a:spcAft>
              <a:buNone/>
            </a:pPr>
            <a:r>
              <a:rPr lang="en-US" sz="1600">
                <a:solidFill>
                  <a:schemeClr val="dk1"/>
                </a:solidFill>
                <a:latin typeface="Arial"/>
                <a:ea typeface="Arial"/>
                <a:cs typeface="Arial"/>
                <a:sym typeface="Arial"/>
              </a:rPr>
              <a:t>4 pARA-R (+)</a:t>
            </a:r>
            <a:endParaRPr/>
          </a:p>
          <a:p>
            <a:pPr marL="0" marR="0" lvl="0" indent="0" algn="l" rtl="0">
              <a:lnSpc>
                <a:spcPct val="150000"/>
              </a:lnSpc>
              <a:spcBef>
                <a:spcPts val="0"/>
              </a:spcBef>
              <a:spcAft>
                <a:spcPts val="0"/>
              </a:spcAft>
              <a:buNone/>
            </a:pPr>
            <a:r>
              <a:rPr lang="en-US" sz="1600">
                <a:solidFill>
                  <a:schemeClr val="dk1"/>
                </a:solidFill>
                <a:latin typeface="Arial"/>
                <a:ea typeface="Arial"/>
                <a:cs typeface="Arial"/>
                <a:sym typeface="Arial"/>
              </a:rPr>
              <a:t>5 pARA (-)</a:t>
            </a:r>
            <a:endParaRPr/>
          </a:p>
          <a:p>
            <a:pPr marL="0" marR="0" lvl="0" indent="0" algn="l" rtl="0">
              <a:lnSpc>
                <a:spcPct val="150000"/>
              </a:lnSpc>
              <a:spcBef>
                <a:spcPts val="0"/>
              </a:spcBef>
              <a:spcAft>
                <a:spcPts val="0"/>
              </a:spcAft>
              <a:buNone/>
            </a:pPr>
            <a:endParaRPr sz="1350">
              <a:solidFill>
                <a:schemeClr val="dk1"/>
              </a:solidFill>
              <a:latin typeface="Arial"/>
              <a:ea typeface="Arial"/>
              <a:cs typeface="Arial"/>
              <a:sym typeface="Arial"/>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5"/>
          <p:cNvSpPr txBox="1">
            <a:spLocks noGrp="1"/>
          </p:cNvSpPr>
          <p:nvPr>
            <p:ph type="body" idx="1"/>
          </p:nvPr>
        </p:nvSpPr>
        <p:spPr>
          <a:xfrm>
            <a:off x="1" y="1007707"/>
            <a:ext cx="2556164" cy="3551594"/>
          </a:xfrm>
          <a:prstGeom prst="rect">
            <a:avLst/>
          </a:prstGeom>
          <a:solidFill>
            <a:schemeClr val="accent1"/>
          </a:solidFill>
          <a:ln>
            <a:noFill/>
          </a:ln>
        </p:spPr>
        <p:txBody>
          <a:bodyPr spcFirstLastPara="1" wrap="square" lIns="274300" tIns="137150" rIns="91425" bIns="182875" anchor="ctr" anchorCtr="0">
            <a:noAutofit/>
          </a:bodyPr>
          <a:lstStyle/>
          <a:p>
            <a:pPr marL="0" lvl="0" indent="0" algn="l" rtl="0">
              <a:lnSpc>
                <a:spcPct val="100000"/>
              </a:lnSpc>
              <a:spcBef>
                <a:spcPts val="0"/>
              </a:spcBef>
              <a:spcAft>
                <a:spcPts val="0"/>
              </a:spcAft>
              <a:buClr>
                <a:schemeClr val="lt1"/>
              </a:buClr>
              <a:buSzPts val="1800"/>
              <a:buNone/>
            </a:pPr>
            <a:r>
              <a:rPr lang="en-US"/>
              <a:t>Successful reaction:</a:t>
            </a:r>
            <a:endParaRPr/>
          </a:p>
          <a:p>
            <a:pPr marL="219075" lvl="0" indent="-219075" algn="l" rtl="0">
              <a:lnSpc>
                <a:spcPct val="100000"/>
              </a:lnSpc>
              <a:spcBef>
                <a:spcPts val="600"/>
              </a:spcBef>
              <a:spcAft>
                <a:spcPts val="0"/>
              </a:spcAft>
              <a:buSzPts val="1800"/>
              <a:buFont typeface="Arial"/>
              <a:buChar char="•"/>
            </a:pPr>
            <a:r>
              <a:rPr lang="en-US"/>
              <a:t>Product has been made</a:t>
            </a:r>
            <a:endParaRPr/>
          </a:p>
          <a:p>
            <a:pPr marL="219075" lvl="0" indent="-219075" algn="l" rtl="0">
              <a:lnSpc>
                <a:spcPct val="100000"/>
              </a:lnSpc>
              <a:spcBef>
                <a:spcPts val="600"/>
              </a:spcBef>
              <a:spcAft>
                <a:spcPts val="0"/>
              </a:spcAft>
              <a:buSzPts val="1800"/>
              <a:buFont typeface="Arial"/>
              <a:buChar char="•"/>
            </a:pPr>
            <a:r>
              <a:rPr lang="en-US"/>
              <a:t>Product is the expected length</a:t>
            </a:r>
            <a:endParaRPr/>
          </a:p>
          <a:p>
            <a:pPr marL="219075" lvl="0" indent="-219075" algn="l" rtl="0">
              <a:lnSpc>
                <a:spcPct val="100000"/>
              </a:lnSpc>
              <a:spcBef>
                <a:spcPts val="600"/>
              </a:spcBef>
              <a:spcAft>
                <a:spcPts val="0"/>
              </a:spcAft>
              <a:buSzPts val="1800"/>
              <a:buFont typeface="Arial"/>
              <a:buChar char="•"/>
            </a:pPr>
            <a:r>
              <a:rPr lang="en-US"/>
              <a:t>Only one product synthesized</a:t>
            </a:r>
            <a:endParaRPr/>
          </a:p>
        </p:txBody>
      </p:sp>
      <p:sp>
        <p:nvSpPr>
          <p:cNvPr id="491" name="Google Shape;491;p35"/>
          <p:cNvSpPr txBox="1">
            <a:spLocks noGrp="1"/>
          </p:cNvSpPr>
          <p:nvPr>
            <p:ph type="title"/>
          </p:nvPr>
        </p:nvSpPr>
        <p:spPr>
          <a:xfrm>
            <a:off x="363538" y="440166"/>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GEL RESULTS</a:t>
            </a:r>
            <a:endParaRPr/>
          </a:p>
        </p:txBody>
      </p:sp>
      <p:pic>
        <p:nvPicPr>
          <p:cNvPr id="492" name="Google Shape;492;p35"/>
          <p:cNvPicPr preferRelativeResize="0"/>
          <p:nvPr/>
        </p:nvPicPr>
        <p:blipFill rotWithShape="1">
          <a:blip r:embed="rId3">
            <a:alphaModFix/>
          </a:blip>
          <a:srcRect l="3762" t="502" r="10244" b="503"/>
          <a:stretch/>
        </p:blipFill>
        <p:spPr>
          <a:xfrm>
            <a:off x="3088425" y="1160107"/>
            <a:ext cx="5513709" cy="3259493"/>
          </a:xfrm>
          <a:prstGeom prst="rect">
            <a:avLst/>
          </a:prstGeom>
          <a:noFill/>
          <a:ln>
            <a:noFill/>
          </a:ln>
        </p:spPr>
      </p:pic>
      <p:sp>
        <p:nvSpPr>
          <p:cNvPr id="493" name="Google Shape;493;p35"/>
          <p:cNvSpPr txBox="1"/>
          <p:nvPr/>
        </p:nvSpPr>
        <p:spPr>
          <a:xfrm>
            <a:off x="6268615" y="1290000"/>
            <a:ext cx="673504" cy="1077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rgbClr val="FF0000"/>
                </a:solidFill>
                <a:latin typeface="Arial"/>
                <a:ea typeface="Arial"/>
                <a:cs typeface="Arial"/>
                <a:sym typeface="Arial"/>
              </a:rPr>
              <a:t>X</a:t>
            </a:r>
            <a:endParaRPr/>
          </a:p>
        </p:txBody>
      </p:sp>
      <p:sp>
        <p:nvSpPr>
          <p:cNvPr id="494" name="Google Shape;494;p35"/>
          <p:cNvSpPr txBox="1"/>
          <p:nvPr/>
        </p:nvSpPr>
        <p:spPr>
          <a:xfrm>
            <a:off x="7771165" y="1294957"/>
            <a:ext cx="673504" cy="1077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rgbClr val="FF0000"/>
                </a:solidFill>
                <a:latin typeface="Arial"/>
                <a:ea typeface="Arial"/>
                <a:cs typeface="Arial"/>
                <a:sym typeface="Arial"/>
              </a:rPr>
              <a:t>X</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6"/>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Expected or unexpected results? </a:t>
            </a:r>
            <a:endParaRPr/>
          </a:p>
        </p:txBody>
      </p:sp>
      <p:pic>
        <p:nvPicPr>
          <p:cNvPr id="501" name="Google Shape;501;p36"/>
          <p:cNvPicPr preferRelativeResize="0">
            <a:picLocks noGrp="1"/>
          </p:cNvPicPr>
          <p:nvPr>
            <p:ph type="pic" idx="2"/>
          </p:nvPr>
        </p:nvPicPr>
        <p:blipFill rotWithShape="1">
          <a:blip r:embed="rId3">
            <a:alphaModFix/>
          </a:blip>
          <a:srcRect l="20609" t="24117" r="14393"/>
          <a:stretch/>
        </p:blipFill>
        <p:spPr>
          <a:xfrm rot="5400000">
            <a:off x="1038915" y="799919"/>
            <a:ext cx="4164510" cy="3646499"/>
          </a:xfrm>
          <a:prstGeom prst="rect">
            <a:avLst/>
          </a:prstGeom>
          <a:noFill/>
          <a:ln>
            <a:noFill/>
          </a:ln>
        </p:spPr>
      </p:pic>
      <p:sp>
        <p:nvSpPr>
          <p:cNvPr id="502" name="Google Shape;502;p36"/>
          <p:cNvSpPr txBox="1"/>
          <p:nvPr/>
        </p:nvSpPr>
        <p:spPr>
          <a:xfrm rot="-5400000">
            <a:off x="2199512" y="-561853"/>
            <a:ext cx="2026763" cy="3227743"/>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800" b="1">
                <a:solidFill>
                  <a:schemeClr val="lt1"/>
                </a:solidFill>
                <a:latin typeface="Arial"/>
                <a:ea typeface="Arial"/>
                <a:cs typeface="Arial"/>
                <a:sym typeface="Arial"/>
              </a:rPr>
              <a:t>DNA Ladder</a:t>
            </a:r>
            <a:endParaRPr/>
          </a:p>
          <a:p>
            <a:pPr marL="0" marR="0" lvl="0" indent="0" algn="l" rtl="0">
              <a:lnSpc>
                <a:spcPct val="200000"/>
              </a:lnSpc>
              <a:spcBef>
                <a:spcPts val="0"/>
              </a:spcBef>
              <a:spcAft>
                <a:spcPts val="0"/>
              </a:spcAft>
              <a:buNone/>
            </a:pPr>
            <a:r>
              <a:rPr lang="en-US" sz="1800" b="1">
                <a:solidFill>
                  <a:schemeClr val="lt1"/>
                </a:solidFill>
                <a:latin typeface="Arial"/>
                <a:ea typeface="Arial"/>
                <a:cs typeface="Arial"/>
                <a:sym typeface="Arial"/>
              </a:rPr>
              <a:t>Red colony</a:t>
            </a:r>
            <a:endParaRPr/>
          </a:p>
          <a:p>
            <a:pPr marL="0" marR="0" lvl="0" indent="0" algn="l" rtl="0">
              <a:lnSpc>
                <a:spcPct val="200000"/>
              </a:lnSpc>
              <a:spcBef>
                <a:spcPts val="0"/>
              </a:spcBef>
              <a:spcAft>
                <a:spcPts val="0"/>
              </a:spcAft>
              <a:buNone/>
            </a:pPr>
            <a:r>
              <a:rPr lang="en-US" sz="1800" b="1">
                <a:solidFill>
                  <a:schemeClr val="lt1"/>
                </a:solidFill>
                <a:latin typeface="Arial"/>
                <a:ea typeface="Arial"/>
                <a:cs typeface="Arial"/>
                <a:sym typeface="Arial"/>
              </a:rPr>
              <a:t>White Colony </a:t>
            </a:r>
            <a:endParaRPr/>
          </a:p>
          <a:p>
            <a:pPr marL="0" marR="0" lvl="0" indent="0" algn="l" rtl="0">
              <a:lnSpc>
                <a:spcPct val="200000"/>
              </a:lnSpc>
              <a:spcBef>
                <a:spcPts val="0"/>
              </a:spcBef>
              <a:spcAft>
                <a:spcPts val="0"/>
              </a:spcAft>
              <a:buNone/>
            </a:pPr>
            <a:r>
              <a:rPr lang="en-US" sz="1800" b="1">
                <a:solidFill>
                  <a:schemeClr val="lt1"/>
                </a:solidFill>
                <a:latin typeface="Arial"/>
                <a:ea typeface="Arial"/>
                <a:cs typeface="Arial"/>
                <a:sym typeface="Arial"/>
              </a:rPr>
              <a:t>pARA-R (+)</a:t>
            </a:r>
            <a:endParaRPr/>
          </a:p>
          <a:p>
            <a:pPr marL="0" marR="0" lvl="0" indent="0" algn="l" rtl="0">
              <a:lnSpc>
                <a:spcPct val="200000"/>
              </a:lnSpc>
              <a:spcBef>
                <a:spcPts val="0"/>
              </a:spcBef>
              <a:spcAft>
                <a:spcPts val="0"/>
              </a:spcAft>
              <a:buNone/>
            </a:pPr>
            <a:r>
              <a:rPr lang="en-US" sz="1800" b="1">
                <a:solidFill>
                  <a:schemeClr val="lt1"/>
                </a:solidFill>
                <a:latin typeface="Arial"/>
                <a:ea typeface="Arial"/>
                <a:cs typeface="Arial"/>
                <a:sym typeface="Arial"/>
              </a:rPr>
              <a:t>pARA (-)</a:t>
            </a:r>
            <a:endParaRPr/>
          </a:p>
          <a:p>
            <a:pPr marL="0" marR="0" lvl="0" indent="0" algn="l" rtl="0">
              <a:lnSpc>
                <a:spcPct val="150000"/>
              </a:lnSpc>
              <a:spcBef>
                <a:spcPts val="0"/>
              </a:spcBef>
              <a:spcAft>
                <a:spcPts val="0"/>
              </a:spcAft>
              <a:buNone/>
            </a:pPr>
            <a:endParaRPr sz="1350">
              <a:solidFill>
                <a:schemeClr val="dk1"/>
              </a:solidFill>
              <a:latin typeface="Arial"/>
              <a:ea typeface="Arial"/>
              <a:cs typeface="Arial"/>
              <a:sym typeface="Arial"/>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37"/>
          <p:cNvPicPr preferRelativeResize="0">
            <a:picLocks noGrp="1"/>
          </p:cNvPicPr>
          <p:nvPr>
            <p:ph type="pic" idx="2"/>
          </p:nvPr>
        </p:nvPicPr>
        <p:blipFill rotWithShape="1">
          <a:blip r:embed="rId3">
            <a:alphaModFix/>
          </a:blip>
          <a:srcRect l="-14819" t="13969" r="14820" b="34641"/>
          <a:stretch/>
        </p:blipFill>
        <p:spPr>
          <a:xfrm>
            <a:off x="0" y="626535"/>
            <a:ext cx="5500284" cy="4068234"/>
          </a:xfrm>
          <a:prstGeom prst="rect">
            <a:avLst/>
          </a:prstGeom>
          <a:noFill/>
          <a:ln>
            <a:noFill/>
          </a:ln>
        </p:spPr>
      </p:pic>
      <p:sp>
        <p:nvSpPr>
          <p:cNvPr id="509" name="Google Shape;509;p37"/>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Expected or unexpected results? </a:t>
            </a:r>
            <a:endParaRPr/>
          </a:p>
        </p:txBody>
      </p:sp>
      <p:sp>
        <p:nvSpPr>
          <p:cNvPr id="510" name="Google Shape;510;p37"/>
          <p:cNvSpPr txBox="1"/>
          <p:nvPr/>
        </p:nvSpPr>
        <p:spPr>
          <a:xfrm rot="-5400000">
            <a:off x="1924117" y="-129970"/>
            <a:ext cx="2029303" cy="25352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b="1">
                <a:solidFill>
                  <a:schemeClr val="lt1"/>
                </a:solidFill>
                <a:latin typeface="Arial"/>
                <a:ea typeface="Arial"/>
                <a:cs typeface="Arial"/>
                <a:sym typeface="Arial"/>
              </a:rPr>
              <a:t>DNA Ladder</a:t>
            </a:r>
            <a:endParaRPr/>
          </a:p>
          <a:p>
            <a:pPr marL="0" marR="0" lvl="0" indent="0" algn="l" rtl="0">
              <a:lnSpc>
                <a:spcPct val="150000"/>
              </a:lnSpc>
              <a:spcBef>
                <a:spcPts val="0"/>
              </a:spcBef>
              <a:spcAft>
                <a:spcPts val="0"/>
              </a:spcAft>
              <a:buNone/>
            </a:pPr>
            <a:r>
              <a:rPr lang="en-US" sz="1800" b="1">
                <a:solidFill>
                  <a:schemeClr val="lt1"/>
                </a:solidFill>
                <a:latin typeface="Arial"/>
                <a:ea typeface="Arial"/>
                <a:cs typeface="Arial"/>
                <a:sym typeface="Arial"/>
              </a:rPr>
              <a:t>Red colony</a:t>
            </a:r>
            <a:endParaRPr/>
          </a:p>
          <a:p>
            <a:pPr marL="0" marR="0" lvl="0" indent="0" algn="l" rtl="0">
              <a:lnSpc>
                <a:spcPct val="150000"/>
              </a:lnSpc>
              <a:spcBef>
                <a:spcPts val="0"/>
              </a:spcBef>
              <a:spcAft>
                <a:spcPts val="0"/>
              </a:spcAft>
              <a:buNone/>
            </a:pPr>
            <a:r>
              <a:rPr lang="en-US" sz="1800" b="1">
                <a:solidFill>
                  <a:schemeClr val="lt1"/>
                </a:solidFill>
                <a:latin typeface="Arial"/>
                <a:ea typeface="Arial"/>
                <a:cs typeface="Arial"/>
                <a:sym typeface="Arial"/>
              </a:rPr>
              <a:t>White Colony </a:t>
            </a:r>
            <a:endParaRPr/>
          </a:p>
          <a:p>
            <a:pPr marL="0" marR="0" lvl="0" indent="0" algn="l" rtl="0">
              <a:lnSpc>
                <a:spcPct val="150000"/>
              </a:lnSpc>
              <a:spcBef>
                <a:spcPts val="0"/>
              </a:spcBef>
              <a:spcAft>
                <a:spcPts val="0"/>
              </a:spcAft>
              <a:buNone/>
            </a:pPr>
            <a:r>
              <a:rPr lang="en-US" sz="1800" b="1">
                <a:solidFill>
                  <a:schemeClr val="lt1"/>
                </a:solidFill>
                <a:latin typeface="Arial"/>
                <a:ea typeface="Arial"/>
                <a:cs typeface="Arial"/>
                <a:sym typeface="Arial"/>
              </a:rPr>
              <a:t>pARA-R (+)</a:t>
            </a:r>
            <a:endParaRPr/>
          </a:p>
          <a:p>
            <a:pPr marL="0" marR="0" lvl="0" indent="0" algn="l" rtl="0">
              <a:lnSpc>
                <a:spcPct val="150000"/>
              </a:lnSpc>
              <a:spcBef>
                <a:spcPts val="0"/>
              </a:spcBef>
              <a:spcAft>
                <a:spcPts val="0"/>
              </a:spcAft>
              <a:buNone/>
            </a:pPr>
            <a:r>
              <a:rPr lang="en-US" sz="1800" b="1">
                <a:solidFill>
                  <a:schemeClr val="lt1"/>
                </a:solidFill>
                <a:latin typeface="Arial"/>
                <a:ea typeface="Arial"/>
                <a:cs typeface="Arial"/>
                <a:sym typeface="Arial"/>
              </a:rPr>
              <a:t>pARA (-)</a:t>
            </a:r>
            <a:endParaRPr/>
          </a:p>
          <a:p>
            <a:pPr marL="0" marR="0" lvl="0" indent="0" algn="l" rtl="0">
              <a:lnSpc>
                <a:spcPct val="150000"/>
              </a:lnSpc>
              <a:spcBef>
                <a:spcPts val="0"/>
              </a:spcBef>
              <a:spcAft>
                <a:spcPts val="0"/>
              </a:spcAft>
              <a:buNone/>
            </a:pPr>
            <a:endParaRPr sz="1350">
              <a:solidFill>
                <a:schemeClr val="dk1"/>
              </a:solidFill>
              <a:latin typeface="Arial"/>
              <a:ea typeface="Arial"/>
              <a:cs typeface="Arial"/>
              <a:sym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114300" y="685800"/>
            <a:ext cx="6229351" cy="3131655"/>
          </a:xfrm>
        </p:spPr>
        <p:txBody>
          <a:bodyPr/>
          <a:lstStyle/>
          <a:p>
            <a:pPr marL="0" indent="0">
              <a:buNone/>
            </a:pPr>
            <a:endParaRPr lang="en-US" sz="1800" dirty="0"/>
          </a:p>
          <a:p>
            <a:pPr>
              <a:spcBef>
                <a:spcPts val="900"/>
              </a:spcBef>
              <a:spcAft>
                <a:spcPts val="450"/>
              </a:spcAft>
            </a:pPr>
            <a:r>
              <a:rPr lang="en-US" sz="1500" dirty="0"/>
              <a:t>4A: Post Stain: We will no longer provide a Bottle of 1xSB with </a:t>
            </a:r>
            <a:r>
              <a:rPr lang="en-US" sz="1500" dirty="0" err="1"/>
              <a:t>Sybersafe</a:t>
            </a:r>
            <a:endParaRPr lang="en-US" sz="1500" dirty="0"/>
          </a:p>
          <a:p>
            <a:pPr lvl="1">
              <a:spcBef>
                <a:spcPts val="900"/>
              </a:spcBef>
              <a:spcAft>
                <a:spcPts val="450"/>
              </a:spcAft>
            </a:pPr>
            <a:r>
              <a:rPr lang="en-US" sz="1301" dirty="0"/>
              <a:t>4A/Colony PCR: </a:t>
            </a:r>
            <a:r>
              <a:rPr lang="en-US" sz="1301" dirty="0" err="1"/>
              <a:t>SyberSafe</a:t>
            </a:r>
            <a:r>
              <a:rPr lang="en-US" sz="1301" dirty="0"/>
              <a:t> will be replaced with Gel Green. Same dilution. Still light sensitive</a:t>
            </a:r>
          </a:p>
          <a:p>
            <a:pPr>
              <a:spcBef>
                <a:spcPts val="900"/>
              </a:spcBef>
              <a:spcAft>
                <a:spcPts val="450"/>
              </a:spcAft>
            </a:pPr>
            <a:r>
              <a:rPr lang="en-US" sz="1500" dirty="0"/>
              <a:t>6A –  Protein purification preparation. Only will give out “transomed cells’ if requested.</a:t>
            </a:r>
          </a:p>
          <a:p>
            <a:pPr>
              <a:spcBef>
                <a:spcPts val="900"/>
              </a:spcBef>
              <a:spcAft>
                <a:spcPts val="450"/>
              </a:spcAft>
            </a:pPr>
            <a:r>
              <a:rPr lang="en-US" sz="1500" dirty="0">
                <a:solidFill>
                  <a:srgbClr val="FF0000"/>
                </a:solidFill>
              </a:rPr>
              <a:t>Postponed: PTC PCR-using Single-nucleotide Polymorphism to predict bitter-tasting ability.  </a:t>
            </a:r>
          </a:p>
          <a:p>
            <a:pPr>
              <a:spcBef>
                <a:spcPts val="900"/>
              </a:spcBef>
              <a:spcAft>
                <a:spcPts val="450"/>
              </a:spcAft>
            </a:pPr>
            <a:r>
              <a:rPr lang="en-US" sz="1500" dirty="0">
                <a:solidFill>
                  <a:srgbClr val="414042"/>
                </a:solidFill>
              </a:rPr>
              <a:t>The Amgen Biotech Experience (ABE) offers lab-based, classroom-based (non-lab), and Web-based investigations in biotechnology.</a:t>
            </a:r>
            <a:endParaRPr lang="en-US" sz="1800" dirty="0">
              <a:solidFill>
                <a:srgbClr val="7030A0"/>
              </a:solidFill>
            </a:endParaRPr>
          </a:p>
          <a:p>
            <a:endParaRPr lang="en-US" dirty="0"/>
          </a:p>
          <a:p>
            <a:pPr marL="0" indent="0">
              <a:buNone/>
            </a:pPr>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a:t>The Additional Labs  CHANGES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851585" y="866544"/>
            <a:ext cx="1085850" cy="14477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3322" y="1010679"/>
            <a:ext cx="1447800" cy="1085850"/>
          </a:xfrm>
          <a:prstGeom prst="rect">
            <a:avLst/>
          </a:prstGeom>
        </p:spPr>
      </p:pic>
      <p:pic>
        <p:nvPicPr>
          <p:cNvPr id="1026" name="Picture 2" descr="SYBR™ Safe DNA Gel Stain">
            <a:extLst>
              <a:ext uri="{FF2B5EF4-FFF2-40B4-BE49-F238E27FC236}">
                <a16:creationId xmlns:a16="http://schemas.microsoft.com/office/drawing/2014/main" id="{75852826-6626-49E4-BDC0-C5428E90C79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539" t="10845" r="12769" b="14500"/>
          <a:stretch/>
        </p:blipFill>
        <p:spPr bwMode="auto">
          <a:xfrm>
            <a:off x="6686550" y="2174517"/>
            <a:ext cx="1219200" cy="11719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EED392-701C-4BB4-814E-E9D938AD7F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000" t="22890" r="14444" b="21555"/>
          <a:stretch/>
        </p:blipFill>
        <p:spPr bwMode="auto">
          <a:xfrm>
            <a:off x="8021463" y="2174518"/>
            <a:ext cx="1096947" cy="11276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isco Genetic Traits Taste Testing Strips Phenylthiourea (PTC):Education">
            <a:extLst>
              <a:ext uri="{FF2B5EF4-FFF2-40B4-BE49-F238E27FC236}">
                <a16:creationId xmlns:a16="http://schemas.microsoft.com/office/drawing/2014/main" id="{D7AD3F4B-17AC-489E-84F6-C132C4FC41D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462" t="10616" r="16618" b="6923"/>
          <a:stretch/>
        </p:blipFill>
        <p:spPr bwMode="auto">
          <a:xfrm>
            <a:off x="7538305" y="3375194"/>
            <a:ext cx="1215686" cy="112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05824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91FEAAA-BCDD-4E18-A510-D98A420EAC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34666" t="44254" r="44444" b="37340"/>
          <a:stretch/>
        </p:blipFill>
        <p:spPr bwMode="auto">
          <a:xfrm>
            <a:off x="4811902" y="353787"/>
            <a:ext cx="1922595" cy="25719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85EF39-70EB-4B5E-8267-93AB6A037D8D}"/>
              </a:ext>
            </a:extLst>
          </p:cNvPr>
          <p:cNvSpPr txBox="1"/>
          <p:nvPr/>
        </p:nvSpPr>
        <p:spPr>
          <a:xfrm>
            <a:off x="6889806" y="248088"/>
            <a:ext cx="1922595" cy="2462213"/>
          </a:xfrm>
          <a:prstGeom prst="rect">
            <a:avLst/>
          </a:prstGeom>
          <a:noFill/>
        </p:spPr>
        <p:txBody>
          <a:bodyPr wrap="square" rtlCol="0">
            <a:spAutoFit/>
          </a:bodyPr>
          <a:lstStyle/>
          <a:p>
            <a:r>
              <a:rPr lang="en-US" dirty="0"/>
              <a:t>Lane 1: 100bp ladder</a:t>
            </a:r>
          </a:p>
          <a:p>
            <a:r>
              <a:rPr lang="en-US" dirty="0"/>
              <a:t>Lane 2: Red/pink colony</a:t>
            </a:r>
          </a:p>
          <a:p>
            <a:r>
              <a:rPr lang="en-US" dirty="0"/>
              <a:t>Lane 3: White colony\</a:t>
            </a:r>
          </a:p>
          <a:p>
            <a:r>
              <a:rPr lang="en-US" dirty="0"/>
              <a:t>Lane 4/6: </a:t>
            </a:r>
            <a:r>
              <a:rPr lang="en-US" dirty="0" err="1"/>
              <a:t>pAra</a:t>
            </a:r>
            <a:r>
              <a:rPr lang="en-US" dirty="0"/>
              <a:t>-R (</a:t>
            </a:r>
            <a:r>
              <a:rPr lang="en-US" dirty="0" err="1"/>
              <a:t>pBad</a:t>
            </a:r>
            <a:r>
              <a:rPr lang="en-US" dirty="0"/>
              <a:t>) Positive control (1092bp)</a:t>
            </a:r>
          </a:p>
          <a:p>
            <a:r>
              <a:rPr lang="en-US" dirty="0"/>
              <a:t>Lane 5/7:pAra-A Negative control (662 bp)</a:t>
            </a:r>
          </a:p>
          <a:p>
            <a:endParaRPr lang="en-US" dirty="0"/>
          </a:p>
        </p:txBody>
      </p:sp>
      <p:pic>
        <p:nvPicPr>
          <p:cNvPr id="1032" name="Picture 8" descr="DNA Markers and Ladders | NEB">
            <a:extLst>
              <a:ext uri="{FF2B5EF4-FFF2-40B4-BE49-F238E27FC236}">
                <a16:creationId xmlns:a16="http://schemas.microsoft.com/office/drawing/2014/main" id="{D90210C2-38BD-4753-910C-55BE481092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725" y="394034"/>
            <a:ext cx="1220523" cy="25719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47DCF2E-9E3B-4C62-A6A4-A708109FE94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90112" y="248088"/>
            <a:ext cx="1676400" cy="2863850"/>
          </a:xfrm>
          <a:prstGeom prst="rect">
            <a:avLst/>
          </a:prstGeom>
          <a:noFill/>
        </p:spPr>
      </p:pic>
      <p:sp>
        <p:nvSpPr>
          <p:cNvPr id="11" name="TextBox 10">
            <a:extLst>
              <a:ext uri="{FF2B5EF4-FFF2-40B4-BE49-F238E27FC236}">
                <a16:creationId xmlns:a16="http://schemas.microsoft.com/office/drawing/2014/main" id="{FF30123F-B3BC-4026-BE1C-59A58F4D89AC}"/>
              </a:ext>
            </a:extLst>
          </p:cNvPr>
          <p:cNvSpPr txBox="1"/>
          <p:nvPr/>
        </p:nvSpPr>
        <p:spPr>
          <a:xfrm>
            <a:off x="134805" y="248088"/>
            <a:ext cx="1766512" cy="2677656"/>
          </a:xfrm>
          <a:prstGeom prst="rect">
            <a:avLst/>
          </a:prstGeom>
          <a:noFill/>
        </p:spPr>
        <p:txBody>
          <a:bodyPr wrap="square">
            <a:spAutoFit/>
          </a:bodyPr>
          <a:lstStyle/>
          <a:p>
            <a:r>
              <a:rPr lang="en-US" dirty="0"/>
              <a:t>Lane 1: 100bp ladder</a:t>
            </a:r>
          </a:p>
          <a:p>
            <a:r>
              <a:rPr lang="en-US" dirty="0"/>
              <a:t>Lane 2: Red/pink colony</a:t>
            </a:r>
          </a:p>
          <a:p>
            <a:r>
              <a:rPr lang="en-US" dirty="0"/>
              <a:t>Lane 3: White colony\</a:t>
            </a:r>
          </a:p>
          <a:p>
            <a:r>
              <a:rPr lang="en-US" dirty="0"/>
              <a:t>Lane 4: </a:t>
            </a:r>
            <a:r>
              <a:rPr lang="en-US" dirty="0" err="1"/>
              <a:t>pAra</a:t>
            </a:r>
            <a:r>
              <a:rPr lang="en-US" dirty="0"/>
              <a:t>-R (</a:t>
            </a:r>
            <a:r>
              <a:rPr lang="en-US" dirty="0" err="1"/>
              <a:t>pBad</a:t>
            </a:r>
            <a:r>
              <a:rPr lang="en-US" dirty="0"/>
              <a:t>) Positive control (1092bp)</a:t>
            </a:r>
          </a:p>
          <a:p>
            <a:r>
              <a:rPr lang="en-US" dirty="0"/>
              <a:t>Lane 5:pAra-A Negative control (662 bp)</a:t>
            </a:r>
          </a:p>
        </p:txBody>
      </p:sp>
      <p:sp>
        <p:nvSpPr>
          <p:cNvPr id="5" name="TextBox 4">
            <a:extLst>
              <a:ext uri="{FF2B5EF4-FFF2-40B4-BE49-F238E27FC236}">
                <a16:creationId xmlns:a16="http://schemas.microsoft.com/office/drawing/2014/main" id="{847BB179-FF3F-4D45-A1CC-37A411575EE9}"/>
              </a:ext>
            </a:extLst>
          </p:cNvPr>
          <p:cNvSpPr txBox="1"/>
          <p:nvPr/>
        </p:nvSpPr>
        <p:spPr>
          <a:xfrm>
            <a:off x="2937933" y="3674534"/>
            <a:ext cx="1557867" cy="523220"/>
          </a:xfrm>
          <a:prstGeom prst="rect">
            <a:avLst/>
          </a:prstGeom>
          <a:noFill/>
        </p:spPr>
        <p:txBody>
          <a:bodyPr wrap="square" rtlCol="0">
            <a:spAutoFit/>
          </a:bodyPr>
          <a:lstStyle/>
          <a:p>
            <a:r>
              <a:rPr lang="en-US" dirty="0"/>
              <a:t>0.8% Agarose, 130V for 30 min</a:t>
            </a:r>
          </a:p>
        </p:txBody>
      </p:sp>
    </p:spTree>
    <p:extLst>
      <p:ext uri="{BB962C8B-B14F-4D97-AF65-F5344CB8AC3E}">
        <p14:creationId xmlns:p14="http://schemas.microsoft.com/office/powerpoint/2010/main" val="142625693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8"/>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a:t>In research usually not working with different colored bacteria</a:t>
            </a:r>
            <a:endParaRPr/>
          </a:p>
          <a:p>
            <a:pPr marL="231770" lvl="0" indent="-231770" algn="l" rtl="0">
              <a:lnSpc>
                <a:spcPct val="100000"/>
              </a:lnSpc>
              <a:spcBef>
                <a:spcPts val="600"/>
              </a:spcBef>
              <a:spcAft>
                <a:spcPts val="0"/>
              </a:spcAft>
              <a:buSzPts val="1980"/>
              <a:buChar char="•"/>
            </a:pPr>
            <a:r>
              <a:rPr lang="en-US"/>
              <a:t>Ligations result in multiple plasmid products, need to distinguish between them</a:t>
            </a:r>
            <a:endParaRPr/>
          </a:p>
          <a:p>
            <a:pPr marL="231770" lvl="0" indent="-231770" algn="l" rtl="0">
              <a:lnSpc>
                <a:spcPct val="100000"/>
              </a:lnSpc>
              <a:spcBef>
                <a:spcPts val="600"/>
              </a:spcBef>
              <a:spcAft>
                <a:spcPts val="0"/>
              </a:spcAft>
              <a:buSzPts val="1980"/>
              <a:buChar char="•"/>
            </a:pPr>
            <a:r>
              <a:rPr lang="en-US"/>
              <a:t>Quick way to determine which plasmid you have (or which you want) before continuing research</a:t>
            </a:r>
            <a:endParaRPr/>
          </a:p>
        </p:txBody>
      </p:sp>
      <p:sp>
        <p:nvSpPr>
          <p:cNvPr id="516" name="Google Shape;516;p38"/>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WHY IS COLONY PCR IMPORTANT?</a:t>
            </a:r>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0"/>
          <p:cNvSpPr txBox="1">
            <a:spLocks noGrp="1"/>
          </p:cNvSpPr>
          <p:nvPr>
            <p:ph type="body" idx="1"/>
          </p:nvPr>
        </p:nvSpPr>
        <p:spPr>
          <a:xfrm>
            <a:off x="363538" y="1280161"/>
            <a:ext cx="8416782" cy="3114475"/>
          </a:xfrm>
          <a:prstGeom prst="rect">
            <a:avLst/>
          </a:prstGeom>
          <a:noFill/>
          <a:ln>
            <a:noFill/>
          </a:ln>
        </p:spPr>
        <p:txBody>
          <a:bodyPr spcFirstLastPara="1" wrap="square" lIns="91425" tIns="45700" rIns="91425" bIns="45700" anchor="t" anchorCtr="0">
            <a:noAutofit/>
          </a:bodyPr>
          <a:lstStyle/>
          <a:p>
            <a:pPr marL="231770" lvl="0" indent="-231770" algn="l" rtl="0">
              <a:lnSpc>
                <a:spcPct val="100000"/>
              </a:lnSpc>
              <a:spcBef>
                <a:spcPts val="0"/>
              </a:spcBef>
              <a:spcAft>
                <a:spcPts val="0"/>
              </a:spcAft>
              <a:buSzPts val="1980"/>
              <a:buChar char="•"/>
            </a:pPr>
            <a:r>
              <a:rPr lang="en-US" dirty="0"/>
              <a:t>Not in Kit: </a:t>
            </a:r>
            <a:endParaRPr dirty="0"/>
          </a:p>
          <a:p>
            <a:pPr marL="457189" lvl="1" indent="-225419" algn="l" rtl="0">
              <a:lnSpc>
                <a:spcPct val="100000"/>
              </a:lnSpc>
              <a:spcBef>
                <a:spcPts val="400"/>
              </a:spcBef>
              <a:spcAft>
                <a:spcPts val="0"/>
              </a:spcAft>
              <a:buSzPts val="1800"/>
              <a:buChar char="–"/>
            </a:pPr>
            <a:r>
              <a:rPr lang="en-US" dirty="0"/>
              <a:t>bottles for 1X buffer</a:t>
            </a:r>
          </a:p>
          <a:p>
            <a:pPr marL="457189" lvl="1" indent="-225419" algn="l" rtl="0">
              <a:lnSpc>
                <a:spcPct val="100000"/>
              </a:lnSpc>
              <a:spcBef>
                <a:spcPts val="400"/>
              </a:spcBef>
              <a:spcAft>
                <a:spcPts val="0"/>
              </a:spcAft>
              <a:buSzPts val="1800"/>
              <a:buChar char="–"/>
            </a:pPr>
            <a:r>
              <a:rPr lang="en-US" dirty="0"/>
              <a:t>glassware</a:t>
            </a:r>
          </a:p>
          <a:p>
            <a:pPr marL="457189" lvl="1" indent="-225419" algn="l" rtl="0">
              <a:lnSpc>
                <a:spcPct val="100000"/>
              </a:lnSpc>
              <a:spcBef>
                <a:spcPts val="400"/>
              </a:spcBef>
              <a:spcAft>
                <a:spcPts val="0"/>
              </a:spcAft>
              <a:buSzPts val="1800"/>
              <a:buChar char="–"/>
            </a:pPr>
            <a:r>
              <a:rPr lang="en-US" dirty="0"/>
              <a:t>gloves</a:t>
            </a:r>
            <a:endParaRPr dirty="0"/>
          </a:p>
          <a:p>
            <a:pPr marL="231770" lvl="0" indent="-231770" algn="l" rtl="0">
              <a:lnSpc>
                <a:spcPct val="100000"/>
              </a:lnSpc>
              <a:spcBef>
                <a:spcPts val="600"/>
              </a:spcBef>
              <a:spcAft>
                <a:spcPts val="0"/>
              </a:spcAft>
              <a:buSzPts val="1980"/>
              <a:buChar char="•"/>
            </a:pPr>
            <a:r>
              <a:rPr lang="en-US" dirty="0"/>
              <a:t>Different/not in Teacher Guide:</a:t>
            </a:r>
            <a:endParaRPr dirty="0"/>
          </a:p>
          <a:p>
            <a:pPr marL="457189" lvl="1" indent="-225419" algn="l" rtl="0">
              <a:lnSpc>
                <a:spcPct val="100000"/>
              </a:lnSpc>
              <a:spcBef>
                <a:spcPts val="400"/>
              </a:spcBef>
              <a:spcAft>
                <a:spcPts val="0"/>
              </a:spcAft>
              <a:buSzPts val="1800"/>
              <a:buChar char="–"/>
            </a:pPr>
            <a:r>
              <a:rPr lang="en-US" dirty="0"/>
              <a:t>Don’t let plates incubate too long (risk of satellite colonies)</a:t>
            </a:r>
            <a:endParaRPr dirty="0"/>
          </a:p>
          <a:p>
            <a:pPr marL="457189" lvl="1" indent="-225419" algn="l" rtl="0">
              <a:lnSpc>
                <a:spcPct val="100000"/>
              </a:lnSpc>
              <a:spcBef>
                <a:spcPts val="400"/>
              </a:spcBef>
              <a:spcAft>
                <a:spcPts val="0"/>
              </a:spcAft>
              <a:buSzPts val="1800"/>
              <a:buChar char="–"/>
            </a:pPr>
            <a:r>
              <a:rPr lang="en-US" dirty="0"/>
              <a:t>Thaw MM &amp; primers then immediately put on wet ice. Keep on wet ice as you mix/aliquot</a:t>
            </a:r>
            <a:endParaRPr dirty="0"/>
          </a:p>
        </p:txBody>
      </p:sp>
      <p:sp>
        <p:nvSpPr>
          <p:cNvPr id="529" name="Google Shape;529;p40"/>
          <p:cNvSpPr txBox="1">
            <a:spLocks noGrp="1"/>
          </p:cNvSpPr>
          <p:nvPr>
            <p:ph type="title"/>
          </p:nvPr>
        </p:nvSpPr>
        <p:spPr>
          <a:xfrm>
            <a:off x="363538" y="440247"/>
            <a:ext cx="8416782"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COLONY PCR TIPS</a:t>
            </a:r>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754CFF-044F-4641-A248-5ADAC55BE42C}"/>
              </a:ext>
            </a:extLst>
          </p:cNvPr>
          <p:cNvSpPr txBox="1"/>
          <p:nvPr/>
        </p:nvSpPr>
        <p:spPr>
          <a:xfrm>
            <a:off x="1126067" y="4659299"/>
            <a:ext cx="4572000" cy="307777"/>
          </a:xfrm>
          <a:prstGeom prst="rect">
            <a:avLst/>
          </a:prstGeom>
          <a:noFill/>
        </p:spPr>
        <p:txBody>
          <a:bodyPr wrap="square">
            <a:spAutoFit/>
          </a:bodyPr>
          <a:lstStyle/>
          <a:p>
            <a:r>
              <a:rPr lang="en-US" dirty="0"/>
              <a:t>https://youtu.be/L9ZIMy96v-Q</a:t>
            </a:r>
          </a:p>
        </p:txBody>
      </p:sp>
      <p:pic>
        <p:nvPicPr>
          <p:cNvPr id="4" name="Online Media 3" title="Colony PCR">
            <a:hlinkClick r:id="" action="ppaction://media"/>
            <a:extLst>
              <a:ext uri="{FF2B5EF4-FFF2-40B4-BE49-F238E27FC236}">
                <a16:creationId xmlns:a16="http://schemas.microsoft.com/office/drawing/2014/main" id="{968FA09F-DFEB-4D64-B910-88FF5B841DA1}"/>
              </a:ext>
            </a:extLst>
          </p:cNvPr>
          <p:cNvPicPr>
            <a:picLocks noRot="1" noChangeAspect="1"/>
          </p:cNvPicPr>
          <p:nvPr>
            <a:videoFile r:link="rId1"/>
          </p:nvPr>
        </p:nvPicPr>
        <p:blipFill>
          <a:blip r:embed="rId3"/>
          <a:stretch>
            <a:fillRect/>
          </a:stretch>
        </p:blipFill>
        <p:spPr>
          <a:xfrm>
            <a:off x="1126067" y="1556378"/>
            <a:ext cx="5130800" cy="2997200"/>
          </a:xfrm>
          <a:prstGeom prst="rect">
            <a:avLst/>
          </a:prstGeom>
        </p:spPr>
      </p:pic>
      <p:sp>
        <p:nvSpPr>
          <p:cNvPr id="5" name="Google Shape;542;p42">
            <a:extLst>
              <a:ext uri="{FF2B5EF4-FFF2-40B4-BE49-F238E27FC236}">
                <a16:creationId xmlns:a16="http://schemas.microsoft.com/office/drawing/2014/main" id="{7D34C1CF-3810-4857-A5D7-7A3FD737E56B}"/>
              </a:ext>
            </a:extLst>
          </p:cNvPr>
          <p:cNvSpPr txBox="1"/>
          <p:nvPr/>
        </p:nvSpPr>
        <p:spPr>
          <a:xfrm>
            <a:off x="456672" y="176424"/>
            <a:ext cx="8416925" cy="492443"/>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accent1"/>
              </a:buClr>
              <a:buSzPts val="2600"/>
              <a:buFont typeface="Calibri"/>
              <a:buNone/>
            </a:pPr>
            <a:r>
              <a:rPr lang="en-US" sz="2600" b="1" cap="none" dirty="0">
                <a:solidFill>
                  <a:schemeClr val="accent1"/>
                </a:solidFill>
                <a:latin typeface="Calibri"/>
                <a:ea typeface="Calibri"/>
                <a:cs typeface="Calibri"/>
                <a:sym typeface="Calibri"/>
              </a:rPr>
              <a:t>COLONY VIDEO RESOURCES</a:t>
            </a:r>
            <a:endParaRPr sz="2600" b="1" i="1" cap="none" dirty="0">
              <a:solidFill>
                <a:schemeClr val="accent1"/>
              </a:solidFill>
              <a:latin typeface="Arial"/>
              <a:ea typeface="Arial"/>
              <a:cs typeface="Arial"/>
              <a:sym typeface="Arial"/>
            </a:endParaRPr>
          </a:p>
        </p:txBody>
      </p:sp>
      <p:sp>
        <p:nvSpPr>
          <p:cNvPr id="6" name="Google Shape;541;p42">
            <a:extLst>
              <a:ext uri="{FF2B5EF4-FFF2-40B4-BE49-F238E27FC236}">
                <a16:creationId xmlns:a16="http://schemas.microsoft.com/office/drawing/2014/main" id="{5020767E-2E7E-4017-AC7E-E6FFAEDF4078}"/>
              </a:ext>
            </a:extLst>
          </p:cNvPr>
          <p:cNvSpPr txBox="1">
            <a:spLocks/>
          </p:cNvSpPr>
          <p:nvPr/>
        </p:nvSpPr>
        <p:spPr>
          <a:xfrm>
            <a:off x="456672" y="774588"/>
            <a:ext cx="7323137" cy="492443"/>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31770" indent="-231770">
              <a:buSzPts val="2160"/>
              <a:buFont typeface="Arial"/>
              <a:buChar char="•"/>
            </a:pPr>
            <a:r>
              <a:rPr lang="en-US" sz="2400" u="sng">
                <a:solidFill>
                  <a:schemeClr val="hlink"/>
                </a:solidFill>
                <a:hlinkClick r:id="rId4"/>
              </a:rPr>
              <a:t>Colony PCR Overview</a:t>
            </a:r>
            <a:endParaRPr lang="en-US" dirty="0"/>
          </a:p>
        </p:txBody>
      </p:sp>
    </p:spTree>
    <p:extLst>
      <p:ext uri="{BB962C8B-B14F-4D97-AF65-F5344CB8AC3E}">
        <p14:creationId xmlns:p14="http://schemas.microsoft.com/office/powerpoint/2010/main" val="583785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D2624-8394-46BC-B121-120EDCC1AE57}"/>
              </a:ext>
            </a:extLst>
          </p:cNvPr>
          <p:cNvSpPr txBox="1"/>
          <p:nvPr/>
        </p:nvSpPr>
        <p:spPr>
          <a:xfrm>
            <a:off x="4647752" y="905023"/>
            <a:ext cx="4572000" cy="2062103"/>
          </a:xfrm>
          <a:prstGeom prst="rect">
            <a:avLst/>
          </a:prstGeom>
          <a:noFill/>
        </p:spPr>
        <p:txBody>
          <a:bodyPr wrap="square">
            <a:spAutoFit/>
          </a:bodyPr>
          <a:lstStyle/>
          <a:p>
            <a:endParaRPr lang="en-US" sz="3600" b="1" dirty="0">
              <a:hlinkClick r:id="rId2"/>
            </a:endParaRPr>
          </a:p>
          <a:p>
            <a:r>
              <a:rPr lang="en-US" sz="3600" b="1" dirty="0">
                <a:hlinkClick r:id="rId2"/>
              </a:rPr>
              <a:t>Colony PCR</a:t>
            </a:r>
          </a:p>
          <a:p>
            <a:endParaRPr lang="en-US" dirty="0">
              <a:hlinkClick r:id="rId2"/>
            </a:endParaRPr>
          </a:p>
          <a:p>
            <a:r>
              <a:rPr lang="en-US" dirty="0">
                <a:hlinkClick r:id="rId2"/>
              </a:rPr>
              <a:t>https://www.labxchange.org/library/pathway/lx-pathway:9d767909-26ba-4430-9f60-3830284bc31f</a:t>
            </a:r>
            <a:endParaRPr lang="en-US" dirty="0"/>
          </a:p>
          <a:p>
            <a:endParaRPr lang="en-US" dirty="0"/>
          </a:p>
        </p:txBody>
      </p:sp>
      <p:pic>
        <p:nvPicPr>
          <p:cNvPr id="4" name="Google Shape;401;p27" descr="Screen Shot 2016-06-28 at 10.43.06 AM.png">
            <a:extLst>
              <a:ext uri="{FF2B5EF4-FFF2-40B4-BE49-F238E27FC236}">
                <a16:creationId xmlns:a16="http://schemas.microsoft.com/office/drawing/2014/main" id="{DF118099-419F-1D23-C543-617999E85B02}"/>
              </a:ext>
            </a:extLst>
          </p:cNvPr>
          <p:cNvPicPr preferRelativeResize="0"/>
          <p:nvPr/>
        </p:nvPicPr>
        <p:blipFill rotWithShape="1">
          <a:blip r:embed="rId3">
            <a:alphaModFix/>
          </a:blip>
          <a:srcRect l="14423" t="2565" r="25395" b="17748"/>
          <a:stretch/>
        </p:blipFill>
        <p:spPr>
          <a:xfrm>
            <a:off x="407452" y="251460"/>
            <a:ext cx="4019320" cy="3872150"/>
          </a:xfrm>
          <a:prstGeom prst="rect">
            <a:avLst/>
          </a:prstGeom>
          <a:noFill/>
          <a:ln>
            <a:noFill/>
          </a:ln>
        </p:spPr>
      </p:pic>
      <p:sp>
        <p:nvSpPr>
          <p:cNvPr id="5" name="Google Shape;402;p27">
            <a:extLst>
              <a:ext uri="{FF2B5EF4-FFF2-40B4-BE49-F238E27FC236}">
                <a16:creationId xmlns:a16="http://schemas.microsoft.com/office/drawing/2014/main" id="{33840426-C721-A822-25B2-426F75D2B59A}"/>
              </a:ext>
            </a:extLst>
          </p:cNvPr>
          <p:cNvSpPr/>
          <p:nvPr/>
        </p:nvSpPr>
        <p:spPr>
          <a:xfrm>
            <a:off x="572553" y="4295074"/>
            <a:ext cx="4241947" cy="3000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https://www.dnalc.org/resources/animations/pcr.html</a:t>
            </a:r>
            <a:endParaRPr sz="1350" dirty="0">
              <a:solidFill>
                <a:schemeClr val="dk1"/>
              </a:solidFill>
              <a:latin typeface="Arial"/>
              <a:ea typeface="Arial"/>
              <a:cs typeface="Arial"/>
              <a:sym typeface="Arial"/>
            </a:endParaRPr>
          </a:p>
        </p:txBody>
      </p:sp>
      <p:sp>
        <p:nvSpPr>
          <p:cNvPr id="6" name="TextBox 5">
            <a:extLst>
              <a:ext uri="{FF2B5EF4-FFF2-40B4-BE49-F238E27FC236}">
                <a16:creationId xmlns:a16="http://schemas.microsoft.com/office/drawing/2014/main" id="{FD8C231B-9530-BF72-BF27-EE14546615BF}"/>
              </a:ext>
            </a:extLst>
          </p:cNvPr>
          <p:cNvSpPr txBox="1"/>
          <p:nvPr/>
        </p:nvSpPr>
        <p:spPr>
          <a:xfrm>
            <a:off x="5547808" y="1069330"/>
            <a:ext cx="1920240" cy="523220"/>
          </a:xfrm>
          <a:prstGeom prst="rect">
            <a:avLst/>
          </a:prstGeom>
          <a:noFill/>
        </p:spPr>
        <p:txBody>
          <a:bodyPr wrap="square" rtlCol="0">
            <a:spAutoFit/>
          </a:bodyPr>
          <a:lstStyle/>
          <a:p>
            <a:r>
              <a:rPr lang="en-US" dirty="0" err="1">
                <a:solidFill>
                  <a:srgbClr val="FF0000"/>
                </a:solidFill>
              </a:rPr>
              <a:t>LabXchange</a:t>
            </a:r>
            <a:r>
              <a:rPr lang="en-US" dirty="0">
                <a:solidFill>
                  <a:srgbClr val="FF0000"/>
                </a:solidFill>
              </a:rPr>
              <a:t> Colony PCR</a:t>
            </a:r>
          </a:p>
        </p:txBody>
      </p:sp>
    </p:spTree>
    <p:extLst>
      <p:ext uri="{BB962C8B-B14F-4D97-AF65-F5344CB8AC3E}">
        <p14:creationId xmlns:p14="http://schemas.microsoft.com/office/powerpoint/2010/main" val="22599112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A05342-C83A-FB49-1879-342CEC1E5D47}"/>
              </a:ext>
            </a:extLst>
          </p:cNvPr>
          <p:cNvSpPr txBox="1"/>
          <p:nvPr/>
        </p:nvSpPr>
        <p:spPr>
          <a:xfrm>
            <a:off x="646546" y="1448365"/>
            <a:ext cx="7619999" cy="2246769"/>
          </a:xfrm>
          <a:prstGeom prst="rect">
            <a:avLst/>
          </a:prstGeom>
          <a:noFill/>
        </p:spPr>
        <p:txBody>
          <a:bodyPr wrap="square">
            <a:spAutoFit/>
          </a:bodyPr>
          <a:lstStyle/>
          <a:p>
            <a:pPr algn="l"/>
            <a:r>
              <a:rPr lang="en-US" b="1" i="0" dirty="0">
                <a:solidFill>
                  <a:srgbClr val="157493"/>
                </a:solidFill>
                <a:effectLst/>
                <a:latin typeface="IBM Plex Sans" panose="020B0503050203000203" pitchFamily="34" charset="0"/>
              </a:rPr>
              <a:t>Extension Activities</a:t>
            </a:r>
          </a:p>
          <a:p>
            <a:pPr algn="l"/>
            <a:r>
              <a:rPr lang="en-US" b="0" i="0" dirty="0">
                <a:solidFill>
                  <a:srgbClr val="414042"/>
                </a:solidFill>
                <a:effectLst/>
                <a:latin typeface="IBM Plex Sans" panose="020B0503050203000203" pitchFamily="34" charset="0"/>
              </a:rPr>
              <a:t>Want more extension activities? Visit the </a:t>
            </a:r>
            <a:r>
              <a:rPr lang="en-US" b="0" i="0" u="sng" dirty="0">
                <a:solidFill>
                  <a:srgbClr val="0063C3"/>
                </a:solidFill>
                <a:effectLst/>
                <a:latin typeface="IBM Plex Sans" panose="020B0503050203000203" pitchFamily="34" charset="0"/>
                <a:hlinkClick r:id="rId2"/>
              </a:rPr>
              <a:t>ABE Curriculum &amp; Resources Webpage</a:t>
            </a:r>
            <a:endParaRPr lang="en-US" b="0" i="0" dirty="0">
              <a:solidFill>
                <a:srgbClr val="414042"/>
              </a:solidFill>
              <a:effectLst/>
              <a:latin typeface="IBM Plex Sans" panose="020B0503050203000203" pitchFamily="34" charset="0"/>
            </a:endParaRPr>
          </a:p>
          <a:p>
            <a:pPr algn="l">
              <a:buFont typeface="Arial" panose="020B0604020202020204" pitchFamily="34" charset="0"/>
              <a:buChar char="•"/>
            </a:pPr>
            <a:r>
              <a:rPr lang="en-US" b="0" i="0" dirty="0">
                <a:solidFill>
                  <a:srgbClr val="414042"/>
                </a:solidFill>
                <a:effectLst/>
                <a:latin typeface="IBM Plex Sans" panose="020B0503050203000203" pitchFamily="34" charset="0"/>
              </a:rPr>
              <a:t>Precision Medicine </a:t>
            </a:r>
            <a:r>
              <a:rPr lang="en-US" b="0" i="0" u="sng" dirty="0">
                <a:solidFill>
                  <a:srgbClr val="0063C3"/>
                </a:solidFill>
                <a:effectLst/>
                <a:latin typeface="IBM Plex Sans" panose="020B0503050203000203" pitchFamily="34" charset="0"/>
                <a:hlinkClick r:id="rId3"/>
              </a:rPr>
              <a:t>Lab-based</a:t>
            </a:r>
            <a:r>
              <a:rPr lang="en-US" b="0" i="0" dirty="0">
                <a:solidFill>
                  <a:srgbClr val="414042"/>
                </a:solidFill>
                <a:effectLst/>
                <a:latin typeface="IBM Plex Sans" panose="020B0503050203000203" pitchFamily="34" charset="0"/>
              </a:rPr>
              <a:t> / </a:t>
            </a:r>
            <a:r>
              <a:rPr lang="en-US" b="0" i="0" u="sng" dirty="0">
                <a:solidFill>
                  <a:srgbClr val="0063C3"/>
                </a:solidFill>
                <a:effectLst/>
                <a:latin typeface="IBM Plex Sans" panose="020B0503050203000203" pitchFamily="34" charset="0"/>
                <a:hlinkClick r:id="rId4"/>
              </a:rPr>
              <a:t>Classroom-based</a:t>
            </a:r>
            <a:endParaRPr lang="en-US" b="0" i="0" dirty="0">
              <a:solidFill>
                <a:srgbClr val="414042"/>
              </a:solidFill>
              <a:effectLst/>
              <a:latin typeface="IBM Plex Sans" panose="020B0503050203000203" pitchFamily="34" charset="0"/>
            </a:endParaRPr>
          </a:p>
          <a:p>
            <a:pPr algn="l">
              <a:buFont typeface="Arial" panose="020B0604020202020204" pitchFamily="34" charset="0"/>
              <a:buChar char="•"/>
            </a:pPr>
            <a:r>
              <a:rPr lang="en-US" b="0" i="0" u="sng" dirty="0">
                <a:solidFill>
                  <a:srgbClr val="0563C1"/>
                </a:solidFill>
                <a:effectLst/>
                <a:latin typeface="IBM Plex Sans" panose="020B0503050203000203" pitchFamily="34" charset="0"/>
                <a:hlinkClick r:id="rId5"/>
              </a:rPr>
              <a:t>Master Teacher Fellow Resources</a:t>
            </a:r>
            <a:r>
              <a:rPr lang="en-US" b="0" i="0" dirty="0">
                <a:solidFill>
                  <a:srgbClr val="414042"/>
                </a:solidFill>
                <a:effectLst/>
                <a:latin typeface="IBM Plex Sans" panose="020B0503050203000203" pitchFamily="34" charset="0"/>
              </a:rPr>
              <a:t>: Explore biology and biotechnology curricula and resources developed by ABE Master Teacher Fellows (MTFs).</a:t>
            </a:r>
          </a:p>
          <a:p>
            <a:pPr algn="l">
              <a:buFont typeface="Arial" panose="020B0604020202020204" pitchFamily="34" charset="0"/>
              <a:buChar char="•"/>
            </a:pPr>
            <a:r>
              <a:rPr lang="en-US" b="0" i="0" u="sng" dirty="0">
                <a:solidFill>
                  <a:srgbClr val="0063C3"/>
                </a:solidFill>
                <a:effectLst/>
                <a:latin typeface="IBM Plex Sans" panose="020B0503050203000203" pitchFamily="34" charset="0"/>
                <a:hlinkClick r:id="rId6"/>
              </a:rPr>
              <a:t>Puzzle Room</a:t>
            </a:r>
            <a:r>
              <a:rPr lang="en-US" b="0" i="0" dirty="0">
                <a:solidFill>
                  <a:srgbClr val="414042"/>
                </a:solidFill>
                <a:effectLst/>
                <a:latin typeface="IBM Plex Sans" panose="020B0503050203000203" pitchFamily="34" charset="0"/>
              </a:rPr>
              <a:t> (</a:t>
            </a:r>
            <a:r>
              <a:rPr lang="en-US" b="0" i="0" u="sng" dirty="0">
                <a:solidFill>
                  <a:srgbClr val="0063C3"/>
                </a:solidFill>
                <a:effectLst/>
                <a:latin typeface="IBM Plex Sans" panose="020B0503050203000203" pitchFamily="34" charset="0"/>
                <a:hlinkClick r:id="rId7"/>
              </a:rPr>
              <a:t>ABE UK</a:t>
            </a:r>
            <a:r>
              <a:rPr lang="en-US" b="0" i="0" dirty="0">
                <a:solidFill>
                  <a:srgbClr val="414042"/>
                </a:solidFill>
                <a:effectLst/>
                <a:latin typeface="IBM Plex Sans" panose="020B0503050203000203" pitchFamily="34" charset="0"/>
              </a:rPr>
              <a:t>)</a:t>
            </a:r>
          </a:p>
          <a:p>
            <a:pPr algn="l">
              <a:buFont typeface="Arial" panose="020B0604020202020204" pitchFamily="34" charset="0"/>
              <a:buChar char="•"/>
            </a:pPr>
            <a:r>
              <a:rPr lang="en-US" b="0" i="0" dirty="0">
                <a:solidFill>
                  <a:srgbClr val="414042"/>
                </a:solidFill>
                <a:effectLst/>
                <a:latin typeface="IBM Plex Sans" panose="020B0503050203000203" pitchFamily="34" charset="0"/>
              </a:rPr>
              <a:t>Dye Serial Dilution (</a:t>
            </a:r>
            <a:r>
              <a:rPr lang="en-US" b="0" i="0" u="sng" dirty="0">
                <a:solidFill>
                  <a:srgbClr val="0063C3"/>
                </a:solidFill>
                <a:effectLst/>
                <a:latin typeface="IBM Plex Sans" panose="020B0503050203000203" pitchFamily="34" charset="0"/>
                <a:hlinkClick r:id="rId7"/>
              </a:rPr>
              <a:t>ABE HK</a:t>
            </a:r>
            <a:r>
              <a:rPr lang="en-US" b="0" i="0" dirty="0">
                <a:solidFill>
                  <a:srgbClr val="414042"/>
                </a:solidFill>
                <a:effectLst/>
                <a:latin typeface="IBM Plex Sans" panose="020B0503050203000203" pitchFamily="34" charset="0"/>
              </a:rPr>
              <a:t>)</a:t>
            </a:r>
          </a:p>
          <a:p>
            <a:pPr algn="l">
              <a:buFont typeface="Arial" panose="020B0604020202020204" pitchFamily="34" charset="0"/>
              <a:buChar char="•"/>
            </a:pPr>
            <a:r>
              <a:rPr lang="en-US" b="0" i="0" u="sng" dirty="0">
                <a:solidFill>
                  <a:srgbClr val="0063C3"/>
                </a:solidFill>
                <a:effectLst/>
                <a:latin typeface="IBM Plex Sans" panose="020B0503050203000203" pitchFamily="34" charset="0"/>
                <a:hlinkClick r:id="rId8"/>
              </a:rPr>
              <a:t>CSI Dog Drool</a:t>
            </a:r>
            <a:r>
              <a:rPr lang="en-US" b="0" i="0" dirty="0">
                <a:solidFill>
                  <a:srgbClr val="414042"/>
                </a:solidFill>
                <a:effectLst/>
                <a:latin typeface="IBM Plex Sans" panose="020B0503050203000203" pitchFamily="34" charset="0"/>
              </a:rPr>
              <a:t> </a:t>
            </a:r>
            <a:r>
              <a:rPr lang="en-US" b="0" i="0" u="sng" dirty="0">
                <a:solidFill>
                  <a:srgbClr val="0063C3"/>
                </a:solidFill>
                <a:effectLst/>
                <a:latin typeface="IBM Plex Sans" panose="020B0503050203000203" pitchFamily="34" charset="0"/>
                <a:hlinkClick r:id="rId9"/>
              </a:rPr>
              <a:t>(ABE LA)</a:t>
            </a:r>
            <a:r>
              <a:rPr lang="en-US" b="0" i="0" dirty="0">
                <a:solidFill>
                  <a:srgbClr val="414042"/>
                </a:solidFill>
                <a:effectLst/>
                <a:latin typeface="IBM Plex Sans" panose="020B0503050203000203" pitchFamily="34" charset="0"/>
              </a:rPr>
              <a:t> | </a:t>
            </a:r>
            <a:r>
              <a:rPr lang="en-US" b="0" i="0" u="sng" dirty="0">
                <a:solidFill>
                  <a:srgbClr val="0063C3"/>
                </a:solidFill>
                <a:effectLst/>
                <a:latin typeface="IBM Plex Sans" panose="020B0503050203000203" pitchFamily="34" charset="0"/>
                <a:hlinkClick r:id="rId10"/>
              </a:rPr>
              <a:t>Dye Recipes </a:t>
            </a:r>
            <a:r>
              <a:rPr lang="en-US" b="0" i="0" dirty="0">
                <a:solidFill>
                  <a:srgbClr val="414042"/>
                </a:solidFill>
                <a:effectLst/>
                <a:latin typeface="IBM Plex Sans" panose="020B0503050203000203" pitchFamily="34" charset="0"/>
              </a:rPr>
              <a:t>(p. 1)</a:t>
            </a:r>
          </a:p>
          <a:p>
            <a:pPr algn="l">
              <a:buFont typeface="Arial" panose="020B0604020202020204" pitchFamily="34" charset="0"/>
              <a:buChar char="•"/>
            </a:pPr>
            <a:r>
              <a:rPr lang="en-US" b="0" i="0" u="sng" dirty="0">
                <a:solidFill>
                  <a:srgbClr val="0063C3"/>
                </a:solidFill>
                <a:effectLst/>
                <a:latin typeface="IBM Plex Sans" panose="020B0503050203000203" pitchFamily="34" charset="0"/>
                <a:hlinkClick r:id="rId11"/>
              </a:rPr>
              <a:t>Kitty Paternity</a:t>
            </a:r>
            <a:r>
              <a:rPr lang="en-US" b="0" i="0" dirty="0">
                <a:solidFill>
                  <a:srgbClr val="414042"/>
                </a:solidFill>
                <a:effectLst/>
                <a:latin typeface="IBM Plex Sans" panose="020B0503050203000203" pitchFamily="34" charset="0"/>
              </a:rPr>
              <a:t> </a:t>
            </a:r>
            <a:r>
              <a:rPr lang="en-US" b="0" i="0" u="sng" dirty="0">
                <a:solidFill>
                  <a:srgbClr val="0063C3"/>
                </a:solidFill>
                <a:effectLst/>
                <a:latin typeface="IBM Plex Sans" panose="020B0503050203000203" pitchFamily="34" charset="0"/>
                <a:hlinkClick r:id="rId9"/>
              </a:rPr>
              <a:t>(ABE LA)</a:t>
            </a:r>
            <a:r>
              <a:rPr lang="en-US" b="0" i="0" dirty="0">
                <a:solidFill>
                  <a:srgbClr val="414042"/>
                </a:solidFill>
                <a:effectLst/>
                <a:latin typeface="IBM Plex Sans" panose="020B0503050203000203" pitchFamily="34" charset="0"/>
              </a:rPr>
              <a:t> | </a:t>
            </a:r>
            <a:r>
              <a:rPr lang="en-US" b="0" i="0" u="sng" dirty="0">
                <a:solidFill>
                  <a:srgbClr val="0063C3"/>
                </a:solidFill>
                <a:effectLst/>
                <a:latin typeface="IBM Plex Sans" panose="020B0503050203000203" pitchFamily="34" charset="0"/>
                <a:hlinkClick r:id="rId10"/>
              </a:rPr>
              <a:t>Dye Recipes</a:t>
            </a:r>
            <a:r>
              <a:rPr lang="en-US" b="0" i="0" dirty="0">
                <a:solidFill>
                  <a:srgbClr val="414042"/>
                </a:solidFill>
                <a:effectLst/>
                <a:latin typeface="IBM Plex Sans" panose="020B0503050203000203" pitchFamily="34" charset="0"/>
              </a:rPr>
              <a:t> (p. 2)</a:t>
            </a:r>
          </a:p>
          <a:p>
            <a:pPr algn="l">
              <a:buFont typeface="Arial" panose="020B0604020202020204" pitchFamily="34" charset="0"/>
              <a:buChar char="•"/>
            </a:pPr>
            <a:r>
              <a:rPr lang="en-US" b="0" i="0" u="sng" dirty="0">
                <a:solidFill>
                  <a:srgbClr val="0063C3"/>
                </a:solidFill>
                <a:effectLst/>
                <a:latin typeface="IBM Plex Sans" panose="020B0503050203000203" pitchFamily="34" charset="0"/>
                <a:hlinkClick r:id="rId12"/>
              </a:rPr>
              <a:t>Pipetting by Design</a:t>
            </a:r>
            <a:r>
              <a:rPr lang="en-US" b="0" i="0" dirty="0">
                <a:solidFill>
                  <a:srgbClr val="414042"/>
                </a:solidFill>
                <a:effectLst/>
                <a:latin typeface="IBM Plex Sans" panose="020B0503050203000203" pitchFamily="34" charset="0"/>
              </a:rPr>
              <a:t>  </a:t>
            </a:r>
            <a:r>
              <a:rPr lang="en-US" b="0" i="0" u="sng" dirty="0">
                <a:solidFill>
                  <a:srgbClr val="0063C3"/>
                </a:solidFill>
                <a:effectLst/>
                <a:latin typeface="IBM Plex Sans" panose="020B0503050203000203" pitchFamily="34" charset="0"/>
                <a:hlinkClick r:id="rId9"/>
              </a:rPr>
              <a:t>(ABE LA)</a:t>
            </a:r>
            <a:endParaRPr lang="en-US" b="0" i="0" dirty="0">
              <a:solidFill>
                <a:srgbClr val="414042"/>
              </a:solidFill>
              <a:effectLst/>
              <a:latin typeface="IBM Plex Sans" panose="020B0503050203000203" pitchFamily="34" charset="0"/>
            </a:endParaRPr>
          </a:p>
        </p:txBody>
      </p:sp>
    </p:spTree>
    <p:extLst>
      <p:ext uri="{BB962C8B-B14F-4D97-AF65-F5344CB8AC3E}">
        <p14:creationId xmlns:p14="http://schemas.microsoft.com/office/powerpoint/2010/main" val="238811266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70778" y="4763476"/>
            <a:ext cx="1992628" cy="357938"/>
          </a:xfrm>
          <a:prstGeom prst="rect">
            <a:avLst/>
          </a:prstGeom>
        </p:spPr>
        <p:txBody>
          <a:bodyPr vert="horz" wrap="square" lIns="0" tIns="5734" rIns="0" bIns="0" rtlCol="0">
            <a:spAutoFit/>
          </a:bodyPr>
          <a:lstStyle/>
          <a:p>
            <a:pPr algn="ctr" defTabSz="305775">
              <a:spcBef>
                <a:spcPts val="45"/>
              </a:spcBef>
              <a:buClrTx/>
            </a:pPr>
            <a:r>
              <a:rPr sz="736" i="1" spc="-64" dirty="0">
                <a:solidFill>
                  <a:srgbClr val="58595B"/>
                </a:solidFill>
              </a:rPr>
              <a:t>Biotechnology</a:t>
            </a:r>
            <a:r>
              <a:rPr sz="736" i="1" spc="-7" dirty="0">
                <a:solidFill>
                  <a:srgbClr val="58595B"/>
                </a:solidFill>
              </a:rPr>
              <a:t> </a:t>
            </a:r>
            <a:r>
              <a:rPr sz="736" i="1" spc="-70" dirty="0">
                <a:solidFill>
                  <a:srgbClr val="58595B"/>
                </a:solidFill>
              </a:rPr>
              <a:t>Drug</a:t>
            </a:r>
            <a:r>
              <a:rPr sz="736" i="1" spc="-5" dirty="0">
                <a:solidFill>
                  <a:srgbClr val="58595B"/>
                </a:solidFill>
              </a:rPr>
              <a:t> </a:t>
            </a:r>
            <a:r>
              <a:rPr sz="736" i="1" spc="-60" dirty="0">
                <a:solidFill>
                  <a:srgbClr val="58595B"/>
                </a:solidFill>
              </a:rPr>
              <a:t>Discovery</a:t>
            </a:r>
            <a:r>
              <a:rPr sz="736" i="1" spc="-5" dirty="0">
                <a:solidFill>
                  <a:srgbClr val="58595B"/>
                </a:solidFill>
              </a:rPr>
              <a:t> </a:t>
            </a:r>
            <a:r>
              <a:rPr sz="736" i="1" spc="-72" dirty="0">
                <a:solidFill>
                  <a:srgbClr val="58595B"/>
                </a:solidFill>
              </a:rPr>
              <a:t>and</a:t>
            </a:r>
            <a:r>
              <a:rPr sz="736" i="1" spc="-7" dirty="0">
                <a:solidFill>
                  <a:srgbClr val="58595B"/>
                </a:solidFill>
              </a:rPr>
              <a:t> </a:t>
            </a:r>
            <a:r>
              <a:rPr sz="736" i="1" spc="-70" dirty="0">
                <a:solidFill>
                  <a:srgbClr val="58595B"/>
                </a:solidFill>
              </a:rPr>
              <a:t>Development</a:t>
            </a:r>
            <a:r>
              <a:rPr sz="736" i="1" spc="-5" dirty="0">
                <a:solidFill>
                  <a:srgbClr val="58595B"/>
                </a:solidFill>
              </a:rPr>
              <a:t> </a:t>
            </a:r>
            <a:r>
              <a:rPr sz="736" i="1" spc="-54" dirty="0">
                <a:solidFill>
                  <a:srgbClr val="58595B"/>
                </a:solidFill>
              </a:rPr>
              <a:t>Process</a:t>
            </a:r>
            <a:endParaRPr sz="736">
              <a:solidFill>
                <a:sysClr val="windowText" lastClr="000000"/>
              </a:solidFill>
            </a:endParaRPr>
          </a:p>
          <a:p>
            <a:pPr marL="15926" algn="ctr" defTabSz="305775">
              <a:spcBef>
                <a:spcPts val="764"/>
              </a:spcBef>
              <a:buClrTx/>
            </a:pPr>
            <a:r>
              <a:rPr sz="886" spc="-48" dirty="0">
                <a:solidFill>
                  <a:srgbClr val="007CC3"/>
                </a:solidFill>
                <a:hlinkClick r:id="rId2"/>
              </a:rPr>
              <a:t>www.amgenbiotechexperience.com</a:t>
            </a:r>
            <a:endParaRPr sz="886">
              <a:solidFill>
                <a:sysClr val="windowText" lastClr="000000"/>
              </a:solidFill>
            </a:endParaRPr>
          </a:p>
        </p:txBody>
      </p:sp>
      <p:sp>
        <p:nvSpPr>
          <p:cNvPr id="3" name="object 3"/>
          <p:cNvSpPr txBox="1"/>
          <p:nvPr/>
        </p:nvSpPr>
        <p:spPr>
          <a:xfrm>
            <a:off x="1513900" y="3113228"/>
            <a:ext cx="908076" cy="679976"/>
          </a:xfrm>
          <a:prstGeom prst="rect">
            <a:avLst/>
          </a:prstGeom>
        </p:spPr>
        <p:txBody>
          <a:bodyPr vert="horz" wrap="square" lIns="0" tIns="20175" rIns="0" bIns="0" rtlCol="0">
            <a:spAutoFit/>
          </a:bodyPr>
          <a:lstStyle/>
          <a:p>
            <a:pPr marL="75170" marR="77293" indent="273286" defTabSz="305775">
              <a:lnSpc>
                <a:spcPts val="1244"/>
              </a:lnSpc>
              <a:spcBef>
                <a:spcPts val="159"/>
              </a:spcBef>
              <a:buClrTx/>
            </a:pPr>
            <a:r>
              <a:rPr sz="1120" b="1" spc="-161" dirty="0">
                <a:solidFill>
                  <a:srgbClr val="FFFFFF"/>
                </a:solidFill>
              </a:rPr>
              <a:t>Use </a:t>
            </a:r>
            <a:r>
              <a:rPr sz="1120" b="1" spc="-112" dirty="0">
                <a:solidFill>
                  <a:srgbClr val="FFFFFF"/>
                </a:solidFill>
              </a:rPr>
              <a:t>Biotech</a:t>
            </a:r>
            <a:r>
              <a:rPr sz="1120" b="1" spc="-40" dirty="0">
                <a:solidFill>
                  <a:srgbClr val="FFFFFF"/>
                </a:solidFill>
              </a:rPr>
              <a:t> </a:t>
            </a:r>
            <a:r>
              <a:rPr sz="1120" b="1" spc="-144" dirty="0">
                <a:solidFill>
                  <a:srgbClr val="FFFFFF"/>
                </a:solidFill>
              </a:rPr>
              <a:t>Tools</a:t>
            </a:r>
            <a:endParaRPr sz="1120">
              <a:solidFill>
                <a:sysClr val="windowText" lastClr="000000"/>
              </a:solidFill>
            </a:endParaRPr>
          </a:p>
          <a:p>
            <a:pPr marL="4247" marR="1699" indent="123797" defTabSz="305775">
              <a:lnSpc>
                <a:spcPct val="101600"/>
              </a:lnSpc>
              <a:spcBef>
                <a:spcPts val="973"/>
              </a:spcBef>
              <a:buClrTx/>
            </a:pPr>
            <a:r>
              <a:rPr sz="736" b="1" spc="-70" dirty="0">
                <a:solidFill>
                  <a:srgbClr val="FFFFFF"/>
                </a:solidFill>
              </a:rPr>
              <a:t>Learn</a:t>
            </a:r>
            <a:r>
              <a:rPr sz="736" b="1" spc="-18" dirty="0">
                <a:solidFill>
                  <a:srgbClr val="FFFFFF"/>
                </a:solidFill>
              </a:rPr>
              <a:t> </a:t>
            </a:r>
            <a:r>
              <a:rPr sz="736" b="1" spc="-75" dirty="0">
                <a:solidFill>
                  <a:srgbClr val="FFFFFF"/>
                </a:solidFill>
              </a:rPr>
              <a:t>how</a:t>
            </a:r>
            <a:r>
              <a:rPr sz="736" b="1" spc="-18" dirty="0">
                <a:solidFill>
                  <a:srgbClr val="FFFFFF"/>
                </a:solidFill>
              </a:rPr>
              <a:t> </a:t>
            </a:r>
            <a:r>
              <a:rPr sz="736" b="1" spc="-62" dirty="0">
                <a:solidFill>
                  <a:srgbClr val="FFFFFF"/>
                </a:solidFill>
              </a:rPr>
              <a:t>to</a:t>
            </a:r>
            <a:r>
              <a:rPr sz="736" b="1" spc="-18" dirty="0">
                <a:solidFill>
                  <a:srgbClr val="FFFFFF"/>
                </a:solidFill>
              </a:rPr>
              <a:t> </a:t>
            </a:r>
            <a:r>
              <a:rPr sz="736" b="1" spc="-8" dirty="0">
                <a:solidFill>
                  <a:srgbClr val="FFFFFF"/>
                </a:solidFill>
              </a:rPr>
              <a:t>use </a:t>
            </a:r>
            <a:r>
              <a:rPr sz="736" b="1" spc="-67" dirty="0">
                <a:solidFill>
                  <a:srgbClr val="FFFFFF"/>
                </a:solidFill>
              </a:rPr>
              <a:t>biotechnology</a:t>
            </a:r>
            <a:r>
              <a:rPr sz="736" b="1" spc="-17" dirty="0">
                <a:solidFill>
                  <a:srgbClr val="FFFFFF"/>
                </a:solidFill>
              </a:rPr>
              <a:t> </a:t>
            </a:r>
            <a:r>
              <a:rPr sz="736" b="1" spc="-55" dirty="0">
                <a:solidFill>
                  <a:srgbClr val="FFFFFF"/>
                </a:solidFill>
              </a:rPr>
              <a:t>lab</a:t>
            </a:r>
            <a:r>
              <a:rPr sz="736" b="1" spc="-15" dirty="0">
                <a:solidFill>
                  <a:srgbClr val="FFFFFF"/>
                </a:solidFill>
              </a:rPr>
              <a:t> </a:t>
            </a:r>
            <a:r>
              <a:rPr sz="736" b="1" spc="-57" dirty="0">
                <a:solidFill>
                  <a:srgbClr val="FFFFFF"/>
                </a:solidFill>
              </a:rPr>
              <a:t>tools.</a:t>
            </a:r>
            <a:endParaRPr sz="736">
              <a:solidFill>
                <a:sysClr val="windowText" lastClr="000000"/>
              </a:solidFill>
            </a:endParaRPr>
          </a:p>
        </p:txBody>
      </p:sp>
      <p:sp>
        <p:nvSpPr>
          <p:cNvPr id="4" name="object 4"/>
          <p:cNvSpPr txBox="1"/>
          <p:nvPr/>
        </p:nvSpPr>
        <p:spPr>
          <a:xfrm>
            <a:off x="2155223" y="1938234"/>
            <a:ext cx="1007888" cy="458408"/>
          </a:xfrm>
          <a:prstGeom prst="rect">
            <a:avLst/>
          </a:prstGeom>
        </p:spPr>
        <p:txBody>
          <a:bodyPr vert="horz" wrap="square" lIns="0" tIns="3823" rIns="0" bIns="0" rtlCol="0">
            <a:spAutoFit/>
          </a:bodyPr>
          <a:lstStyle/>
          <a:p>
            <a:pPr marL="4247" marR="1699" algn="ctr" defTabSz="305775">
              <a:lnSpc>
                <a:spcPct val="101600"/>
              </a:lnSpc>
              <a:spcBef>
                <a:spcPts val="30"/>
              </a:spcBef>
              <a:buClrTx/>
            </a:pPr>
            <a:r>
              <a:rPr sz="736" b="1" spc="-90" dirty="0">
                <a:solidFill>
                  <a:srgbClr val="FFFFFF"/>
                </a:solidFill>
              </a:rPr>
              <a:t>Use</a:t>
            </a:r>
            <a:r>
              <a:rPr sz="736" b="1" spc="-10" dirty="0">
                <a:solidFill>
                  <a:srgbClr val="FFFFFF"/>
                </a:solidFill>
              </a:rPr>
              <a:t> </a:t>
            </a:r>
            <a:r>
              <a:rPr sz="736" b="1" spc="-55" dirty="0">
                <a:solidFill>
                  <a:srgbClr val="FFFFFF"/>
                </a:solidFill>
              </a:rPr>
              <a:t>restriction</a:t>
            </a:r>
            <a:r>
              <a:rPr sz="736" b="1" spc="-8" dirty="0">
                <a:solidFill>
                  <a:srgbClr val="FFFFFF"/>
                </a:solidFill>
              </a:rPr>
              <a:t> </a:t>
            </a:r>
            <a:r>
              <a:rPr sz="736" b="1" spc="-74" dirty="0">
                <a:solidFill>
                  <a:srgbClr val="FFFFFF"/>
                </a:solidFill>
              </a:rPr>
              <a:t>enzymes</a:t>
            </a:r>
            <a:r>
              <a:rPr sz="736" b="1" spc="-8" dirty="0">
                <a:solidFill>
                  <a:srgbClr val="FFFFFF"/>
                </a:solidFill>
              </a:rPr>
              <a:t> </a:t>
            </a:r>
            <a:r>
              <a:rPr sz="736" b="1" spc="-47" dirty="0">
                <a:solidFill>
                  <a:srgbClr val="FFFFFF"/>
                </a:solidFill>
              </a:rPr>
              <a:t>to </a:t>
            </a:r>
            <a:r>
              <a:rPr sz="736" b="1" spc="-60" dirty="0">
                <a:solidFill>
                  <a:srgbClr val="FFFFFF"/>
                </a:solidFill>
              </a:rPr>
              <a:t>digest</a:t>
            </a:r>
            <a:r>
              <a:rPr sz="736" b="1" spc="-10" dirty="0">
                <a:solidFill>
                  <a:srgbClr val="FFFFFF"/>
                </a:solidFill>
              </a:rPr>
              <a:t> </a:t>
            </a:r>
            <a:r>
              <a:rPr sz="736" b="1" spc="-62" dirty="0">
                <a:solidFill>
                  <a:srgbClr val="FFFFFF"/>
                </a:solidFill>
              </a:rPr>
              <a:t>plasmid</a:t>
            </a:r>
            <a:r>
              <a:rPr sz="736" b="1" spc="-10" dirty="0">
                <a:solidFill>
                  <a:srgbClr val="FFFFFF"/>
                </a:solidFill>
              </a:rPr>
              <a:t> </a:t>
            </a:r>
            <a:r>
              <a:rPr sz="736" b="1" spc="-8" dirty="0">
                <a:solidFill>
                  <a:srgbClr val="FFFFFF"/>
                </a:solidFill>
              </a:rPr>
              <a:t>and</a:t>
            </a:r>
            <a:endParaRPr sz="736">
              <a:solidFill>
                <a:sysClr val="windowText" lastClr="000000"/>
              </a:solidFill>
            </a:endParaRPr>
          </a:p>
          <a:p>
            <a:pPr marL="227208" marR="224660" algn="ctr" defTabSz="305775">
              <a:lnSpc>
                <a:spcPct val="101600"/>
              </a:lnSpc>
              <a:buClrTx/>
            </a:pPr>
            <a:r>
              <a:rPr sz="736" b="1" spc="-55" dirty="0">
                <a:solidFill>
                  <a:srgbClr val="FFFFFF"/>
                </a:solidFill>
              </a:rPr>
              <a:t>isolate</a:t>
            </a:r>
            <a:r>
              <a:rPr sz="736" b="1" spc="-15" dirty="0">
                <a:solidFill>
                  <a:srgbClr val="FFFFFF"/>
                </a:solidFill>
              </a:rPr>
              <a:t> </a:t>
            </a:r>
            <a:r>
              <a:rPr sz="736" b="1" spc="-75" dirty="0">
                <a:solidFill>
                  <a:srgbClr val="FFFFFF"/>
                </a:solidFill>
              </a:rPr>
              <a:t>gene</a:t>
            </a:r>
            <a:r>
              <a:rPr sz="736" b="1" spc="-13" dirty="0">
                <a:solidFill>
                  <a:srgbClr val="FFFFFF"/>
                </a:solidFill>
              </a:rPr>
              <a:t> </a:t>
            </a:r>
            <a:r>
              <a:rPr sz="736" b="1" spc="-48" dirty="0">
                <a:solidFill>
                  <a:srgbClr val="FFFFFF"/>
                </a:solidFill>
              </a:rPr>
              <a:t>of </a:t>
            </a:r>
            <a:r>
              <a:rPr sz="736" b="1" spc="-52" dirty="0">
                <a:solidFill>
                  <a:srgbClr val="FFFFFF"/>
                </a:solidFill>
              </a:rPr>
              <a:t>interest</a:t>
            </a:r>
            <a:r>
              <a:rPr sz="736" b="1" spc="-10" dirty="0">
                <a:solidFill>
                  <a:srgbClr val="FFFFFF"/>
                </a:solidFill>
              </a:rPr>
              <a:t> </a:t>
            </a:r>
            <a:r>
              <a:rPr sz="736" b="1" spc="-3" dirty="0">
                <a:solidFill>
                  <a:srgbClr val="FFFFFF"/>
                </a:solidFill>
              </a:rPr>
              <a:t>(GoI).</a:t>
            </a:r>
            <a:endParaRPr sz="736">
              <a:solidFill>
                <a:sysClr val="windowText" lastClr="000000"/>
              </a:solidFill>
            </a:endParaRPr>
          </a:p>
        </p:txBody>
      </p:sp>
      <p:sp>
        <p:nvSpPr>
          <p:cNvPr id="5" name="object 5"/>
          <p:cNvSpPr txBox="1"/>
          <p:nvPr/>
        </p:nvSpPr>
        <p:spPr>
          <a:xfrm>
            <a:off x="2305548" y="1625944"/>
            <a:ext cx="703993" cy="176643"/>
          </a:xfrm>
          <a:prstGeom prst="rect">
            <a:avLst/>
          </a:prstGeom>
        </p:spPr>
        <p:txBody>
          <a:bodyPr vert="horz" wrap="square" lIns="0" tIns="4247" rIns="0" bIns="0" rtlCol="0">
            <a:spAutoFit/>
          </a:bodyPr>
          <a:lstStyle/>
          <a:p>
            <a:pPr marL="4247" defTabSz="305775">
              <a:spcBef>
                <a:spcPts val="33"/>
              </a:spcBef>
              <a:buClrTx/>
            </a:pPr>
            <a:r>
              <a:rPr sz="1120" b="1" spc="-84" dirty="0">
                <a:solidFill>
                  <a:srgbClr val="FFFFFF"/>
                </a:solidFill>
              </a:rPr>
              <a:t>Isolate</a:t>
            </a:r>
            <a:r>
              <a:rPr sz="1120" b="1" spc="-27" dirty="0">
                <a:solidFill>
                  <a:srgbClr val="FFFFFF"/>
                </a:solidFill>
              </a:rPr>
              <a:t> </a:t>
            </a:r>
            <a:r>
              <a:rPr sz="1120" b="1" spc="-153" dirty="0">
                <a:solidFill>
                  <a:srgbClr val="FFFFFF"/>
                </a:solidFill>
              </a:rPr>
              <a:t>Gene</a:t>
            </a:r>
            <a:endParaRPr sz="1120">
              <a:solidFill>
                <a:sysClr val="windowText" lastClr="000000"/>
              </a:solidFill>
            </a:endParaRPr>
          </a:p>
        </p:txBody>
      </p:sp>
      <p:sp>
        <p:nvSpPr>
          <p:cNvPr id="6" name="object 6"/>
          <p:cNvSpPr txBox="1"/>
          <p:nvPr/>
        </p:nvSpPr>
        <p:spPr>
          <a:xfrm>
            <a:off x="3652362" y="551218"/>
            <a:ext cx="807627" cy="859576"/>
          </a:xfrm>
          <a:prstGeom prst="rect">
            <a:avLst/>
          </a:prstGeom>
        </p:spPr>
        <p:txBody>
          <a:bodyPr vert="horz" wrap="square" lIns="0" tIns="20175" rIns="0" bIns="0" rtlCol="0">
            <a:spAutoFit/>
          </a:bodyPr>
          <a:lstStyle/>
          <a:p>
            <a:pPr marL="27392" marR="31639" indent="-212" algn="ctr" defTabSz="305775">
              <a:lnSpc>
                <a:spcPts val="1244"/>
              </a:lnSpc>
              <a:spcBef>
                <a:spcPts val="159"/>
              </a:spcBef>
              <a:buClrTx/>
            </a:pPr>
            <a:r>
              <a:rPr sz="1120" b="1" spc="-99" dirty="0">
                <a:solidFill>
                  <a:srgbClr val="FFFFFF"/>
                </a:solidFill>
              </a:rPr>
              <a:t>Make </a:t>
            </a:r>
            <a:r>
              <a:rPr sz="1120" b="1" spc="-120" dirty="0">
                <a:solidFill>
                  <a:srgbClr val="FFFFFF"/>
                </a:solidFill>
              </a:rPr>
              <a:t>Recombinant </a:t>
            </a:r>
            <a:r>
              <a:rPr sz="1120" b="1" spc="-109" dirty="0">
                <a:solidFill>
                  <a:srgbClr val="FFFFFF"/>
                </a:solidFill>
              </a:rPr>
              <a:t>Plasmid</a:t>
            </a:r>
            <a:endParaRPr sz="1120">
              <a:solidFill>
                <a:sysClr val="windowText" lastClr="000000"/>
              </a:solidFill>
            </a:endParaRPr>
          </a:p>
          <a:p>
            <a:pPr marL="4035" marR="1699" algn="ctr" defTabSz="305775">
              <a:lnSpc>
                <a:spcPct val="101600"/>
              </a:lnSpc>
              <a:spcBef>
                <a:spcPts val="296"/>
              </a:spcBef>
              <a:buClrTx/>
            </a:pPr>
            <a:r>
              <a:rPr sz="736" b="1" spc="-90" dirty="0">
                <a:solidFill>
                  <a:srgbClr val="FFFFFF"/>
                </a:solidFill>
              </a:rPr>
              <a:t>Use</a:t>
            </a:r>
            <a:r>
              <a:rPr sz="736" b="1" spc="-18" dirty="0">
                <a:solidFill>
                  <a:srgbClr val="FFFFFF"/>
                </a:solidFill>
              </a:rPr>
              <a:t> </a:t>
            </a:r>
            <a:r>
              <a:rPr sz="736" b="1" spc="-59" dirty="0">
                <a:solidFill>
                  <a:srgbClr val="FFFFFF"/>
                </a:solidFill>
              </a:rPr>
              <a:t>ligase</a:t>
            </a:r>
            <a:r>
              <a:rPr sz="736" b="1" spc="-17" dirty="0">
                <a:solidFill>
                  <a:srgbClr val="FFFFFF"/>
                </a:solidFill>
              </a:rPr>
              <a:t> </a:t>
            </a:r>
            <a:r>
              <a:rPr sz="736" b="1" spc="-62" dirty="0">
                <a:solidFill>
                  <a:srgbClr val="FFFFFF"/>
                </a:solidFill>
              </a:rPr>
              <a:t>to</a:t>
            </a:r>
            <a:r>
              <a:rPr sz="736" b="1" spc="-17" dirty="0">
                <a:solidFill>
                  <a:srgbClr val="FFFFFF"/>
                </a:solidFill>
              </a:rPr>
              <a:t> </a:t>
            </a:r>
            <a:r>
              <a:rPr sz="736" b="1" spc="-7" dirty="0">
                <a:solidFill>
                  <a:srgbClr val="FFFFFF"/>
                </a:solidFill>
              </a:rPr>
              <a:t>make </a:t>
            </a:r>
            <a:r>
              <a:rPr sz="736" b="1" spc="-65" dirty="0">
                <a:solidFill>
                  <a:srgbClr val="FFFFFF"/>
                </a:solidFill>
              </a:rPr>
              <a:t>recombinant</a:t>
            </a:r>
            <a:r>
              <a:rPr sz="736" b="1" spc="-15" dirty="0">
                <a:solidFill>
                  <a:srgbClr val="FFFFFF"/>
                </a:solidFill>
              </a:rPr>
              <a:t> </a:t>
            </a:r>
            <a:r>
              <a:rPr sz="736" b="1" spc="-59" dirty="0">
                <a:solidFill>
                  <a:srgbClr val="FFFFFF"/>
                </a:solidFill>
              </a:rPr>
              <a:t>plasmid </a:t>
            </a:r>
            <a:r>
              <a:rPr sz="736" b="1" spc="-64" dirty="0">
                <a:solidFill>
                  <a:srgbClr val="FFFFFF"/>
                </a:solidFill>
              </a:rPr>
              <a:t>from</a:t>
            </a:r>
            <a:r>
              <a:rPr sz="736" b="1" spc="-20" dirty="0">
                <a:solidFill>
                  <a:srgbClr val="FFFFFF"/>
                </a:solidFill>
              </a:rPr>
              <a:t> </a:t>
            </a:r>
            <a:r>
              <a:rPr sz="736" b="1" spc="-112" dirty="0">
                <a:solidFill>
                  <a:srgbClr val="FFFFFF"/>
                </a:solidFill>
              </a:rPr>
              <a:t>DNA</a:t>
            </a:r>
            <a:r>
              <a:rPr sz="736" b="1" spc="-20" dirty="0">
                <a:solidFill>
                  <a:srgbClr val="FFFFFF"/>
                </a:solidFill>
              </a:rPr>
              <a:t> </a:t>
            </a:r>
            <a:r>
              <a:rPr sz="736" b="1" spc="-52" dirty="0">
                <a:solidFill>
                  <a:srgbClr val="FFFFFF"/>
                </a:solidFill>
              </a:rPr>
              <a:t>fragments.</a:t>
            </a:r>
            <a:endParaRPr sz="736">
              <a:solidFill>
                <a:sysClr val="windowText" lastClr="000000"/>
              </a:solidFill>
            </a:endParaRPr>
          </a:p>
        </p:txBody>
      </p:sp>
      <p:sp>
        <p:nvSpPr>
          <p:cNvPr id="7" name="object 7"/>
          <p:cNvSpPr txBox="1"/>
          <p:nvPr/>
        </p:nvSpPr>
        <p:spPr>
          <a:xfrm>
            <a:off x="5484061" y="881468"/>
            <a:ext cx="723106" cy="342928"/>
          </a:xfrm>
          <a:prstGeom prst="rect">
            <a:avLst/>
          </a:prstGeom>
        </p:spPr>
        <p:txBody>
          <a:bodyPr vert="horz" wrap="square" lIns="0" tIns="3823" rIns="0" bIns="0" rtlCol="0">
            <a:spAutoFit/>
          </a:bodyPr>
          <a:lstStyle/>
          <a:p>
            <a:pPr marL="17837" marR="1699" indent="-13802" algn="just" defTabSz="305775">
              <a:lnSpc>
                <a:spcPct val="101600"/>
              </a:lnSpc>
              <a:spcBef>
                <a:spcPts val="30"/>
              </a:spcBef>
              <a:buClrTx/>
            </a:pPr>
            <a:r>
              <a:rPr sz="736" b="1" spc="-64" dirty="0">
                <a:solidFill>
                  <a:srgbClr val="FFFFFF"/>
                </a:solidFill>
              </a:rPr>
              <a:t>Visualize</a:t>
            </a:r>
            <a:r>
              <a:rPr sz="736" b="1" spc="25" dirty="0">
                <a:solidFill>
                  <a:srgbClr val="FFFFFF"/>
                </a:solidFill>
              </a:rPr>
              <a:t> </a:t>
            </a:r>
            <a:r>
              <a:rPr sz="736" b="1" spc="-54" dirty="0">
                <a:solidFill>
                  <a:srgbClr val="FFFFFF"/>
                </a:solidFill>
              </a:rPr>
              <a:t>digestion </a:t>
            </a:r>
            <a:r>
              <a:rPr sz="736" b="1" spc="-74" dirty="0">
                <a:solidFill>
                  <a:srgbClr val="FFFFFF"/>
                </a:solidFill>
              </a:rPr>
              <a:t>products</a:t>
            </a:r>
            <a:r>
              <a:rPr sz="736" b="1" spc="30" dirty="0">
                <a:solidFill>
                  <a:srgbClr val="FFFFFF"/>
                </a:solidFill>
              </a:rPr>
              <a:t> </a:t>
            </a:r>
            <a:r>
              <a:rPr sz="736" b="1" spc="-79" dirty="0">
                <a:solidFill>
                  <a:srgbClr val="FFFFFF"/>
                </a:solidFill>
              </a:rPr>
              <a:t>using</a:t>
            </a:r>
            <a:r>
              <a:rPr sz="736" b="1" spc="32" dirty="0">
                <a:solidFill>
                  <a:srgbClr val="FFFFFF"/>
                </a:solidFill>
              </a:rPr>
              <a:t> </a:t>
            </a:r>
            <a:r>
              <a:rPr sz="736" b="1" spc="-55" dirty="0">
                <a:solidFill>
                  <a:srgbClr val="FFFFFF"/>
                </a:solidFill>
              </a:rPr>
              <a:t>gel </a:t>
            </a:r>
            <a:r>
              <a:rPr sz="736" b="1" spc="-40" dirty="0">
                <a:solidFill>
                  <a:srgbClr val="FFFFFF"/>
                </a:solidFill>
              </a:rPr>
              <a:t>electrophoresis.</a:t>
            </a:r>
            <a:endParaRPr sz="736">
              <a:solidFill>
                <a:sysClr val="windowText" lastClr="000000"/>
              </a:solidFill>
            </a:endParaRPr>
          </a:p>
        </p:txBody>
      </p:sp>
      <p:grpSp>
        <p:nvGrpSpPr>
          <p:cNvPr id="8" name="object 8"/>
          <p:cNvGrpSpPr/>
          <p:nvPr/>
        </p:nvGrpSpPr>
        <p:grpSpPr>
          <a:xfrm>
            <a:off x="5972039" y="3049738"/>
            <a:ext cx="1129574" cy="1129574"/>
            <a:chOff x="14238340" y="9119094"/>
            <a:chExt cx="3377565" cy="3377565"/>
          </a:xfrm>
        </p:grpSpPr>
        <p:sp>
          <p:nvSpPr>
            <p:cNvPr id="9" name="object 9"/>
            <p:cNvSpPr/>
            <p:nvPr/>
          </p:nvSpPr>
          <p:spPr>
            <a:xfrm>
              <a:off x="14285643" y="9166398"/>
              <a:ext cx="3282950" cy="3282950"/>
            </a:xfrm>
            <a:custGeom>
              <a:avLst/>
              <a:gdLst/>
              <a:ahLst/>
              <a:cxnLst/>
              <a:rect l="l" t="t" r="r" b="b"/>
              <a:pathLst>
                <a:path w="3282950" h="3282950">
                  <a:moveTo>
                    <a:pt x="1641227" y="0"/>
                  </a:moveTo>
                  <a:lnTo>
                    <a:pt x="1592836" y="699"/>
                  </a:lnTo>
                  <a:lnTo>
                    <a:pt x="1544793" y="2786"/>
                  </a:lnTo>
                  <a:lnTo>
                    <a:pt x="1497116" y="6239"/>
                  </a:lnTo>
                  <a:lnTo>
                    <a:pt x="1449826" y="11041"/>
                  </a:lnTo>
                  <a:lnTo>
                    <a:pt x="1402941" y="17172"/>
                  </a:lnTo>
                  <a:lnTo>
                    <a:pt x="1356480" y="24613"/>
                  </a:lnTo>
                  <a:lnTo>
                    <a:pt x="1310463" y="33344"/>
                  </a:lnTo>
                  <a:lnTo>
                    <a:pt x="1264909" y="43346"/>
                  </a:lnTo>
                  <a:lnTo>
                    <a:pt x="1219838" y="54600"/>
                  </a:lnTo>
                  <a:lnTo>
                    <a:pt x="1175268" y="67086"/>
                  </a:lnTo>
                  <a:lnTo>
                    <a:pt x="1131219" y="80787"/>
                  </a:lnTo>
                  <a:lnTo>
                    <a:pt x="1087710" y="95681"/>
                  </a:lnTo>
                  <a:lnTo>
                    <a:pt x="1044760" y="111751"/>
                  </a:lnTo>
                  <a:lnTo>
                    <a:pt x="1002388" y="128976"/>
                  </a:lnTo>
                  <a:lnTo>
                    <a:pt x="960615" y="147337"/>
                  </a:lnTo>
                  <a:lnTo>
                    <a:pt x="919458" y="166816"/>
                  </a:lnTo>
                  <a:lnTo>
                    <a:pt x="878937" y="187393"/>
                  </a:lnTo>
                  <a:lnTo>
                    <a:pt x="839072" y="209049"/>
                  </a:lnTo>
                  <a:lnTo>
                    <a:pt x="799882" y="231764"/>
                  </a:lnTo>
                  <a:lnTo>
                    <a:pt x="761385" y="255520"/>
                  </a:lnTo>
                  <a:lnTo>
                    <a:pt x="723602" y="280297"/>
                  </a:lnTo>
                  <a:lnTo>
                    <a:pt x="686551" y="306075"/>
                  </a:lnTo>
                  <a:lnTo>
                    <a:pt x="650252" y="332836"/>
                  </a:lnTo>
                  <a:lnTo>
                    <a:pt x="614724" y="360560"/>
                  </a:lnTo>
                  <a:lnTo>
                    <a:pt x="579986" y="389229"/>
                  </a:lnTo>
                  <a:lnTo>
                    <a:pt x="546057" y="418822"/>
                  </a:lnTo>
                  <a:lnTo>
                    <a:pt x="512957" y="449321"/>
                  </a:lnTo>
                  <a:lnTo>
                    <a:pt x="480705" y="480706"/>
                  </a:lnTo>
                  <a:lnTo>
                    <a:pt x="449320" y="512959"/>
                  </a:lnTo>
                  <a:lnTo>
                    <a:pt x="418821" y="546059"/>
                  </a:lnTo>
                  <a:lnTo>
                    <a:pt x="389228" y="579988"/>
                  </a:lnTo>
                  <a:lnTo>
                    <a:pt x="360559" y="614726"/>
                  </a:lnTo>
                  <a:lnTo>
                    <a:pt x="332835" y="650255"/>
                  </a:lnTo>
                  <a:lnTo>
                    <a:pt x="306074" y="686554"/>
                  </a:lnTo>
                  <a:lnTo>
                    <a:pt x="280296" y="723605"/>
                  </a:lnTo>
                  <a:lnTo>
                    <a:pt x="255519" y="761389"/>
                  </a:lnTo>
                  <a:lnTo>
                    <a:pt x="231764" y="799885"/>
                  </a:lnTo>
                  <a:lnTo>
                    <a:pt x="209049" y="839076"/>
                  </a:lnTo>
                  <a:lnTo>
                    <a:pt x="187393" y="878941"/>
                  </a:lnTo>
                  <a:lnTo>
                    <a:pt x="166816" y="919462"/>
                  </a:lnTo>
                  <a:lnTo>
                    <a:pt x="147337" y="960619"/>
                  </a:lnTo>
                  <a:lnTo>
                    <a:pt x="128976" y="1002393"/>
                  </a:lnTo>
                  <a:lnTo>
                    <a:pt x="111750" y="1044765"/>
                  </a:lnTo>
                  <a:lnTo>
                    <a:pt x="95681" y="1087715"/>
                  </a:lnTo>
                  <a:lnTo>
                    <a:pt x="80787" y="1131225"/>
                  </a:lnTo>
                  <a:lnTo>
                    <a:pt x="67086" y="1175275"/>
                  </a:lnTo>
                  <a:lnTo>
                    <a:pt x="54600" y="1219845"/>
                  </a:lnTo>
                  <a:lnTo>
                    <a:pt x="43346" y="1264917"/>
                  </a:lnTo>
                  <a:lnTo>
                    <a:pt x="33344" y="1310471"/>
                  </a:lnTo>
                  <a:lnTo>
                    <a:pt x="24613" y="1356488"/>
                  </a:lnTo>
                  <a:lnTo>
                    <a:pt x="17172" y="1402950"/>
                  </a:lnTo>
                  <a:lnTo>
                    <a:pt x="11041" y="1449835"/>
                  </a:lnTo>
                  <a:lnTo>
                    <a:pt x="6239" y="1497126"/>
                  </a:lnTo>
                  <a:lnTo>
                    <a:pt x="2786" y="1544804"/>
                  </a:lnTo>
                  <a:lnTo>
                    <a:pt x="699" y="1592848"/>
                  </a:lnTo>
                  <a:lnTo>
                    <a:pt x="0" y="1641239"/>
                  </a:lnTo>
                  <a:lnTo>
                    <a:pt x="699" y="1689631"/>
                  </a:lnTo>
                  <a:lnTo>
                    <a:pt x="2786" y="1737675"/>
                  </a:lnTo>
                  <a:lnTo>
                    <a:pt x="6239" y="1785352"/>
                  </a:lnTo>
                  <a:lnTo>
                    <a:pt x="11041" y="1832643"/>
                  </a:lnTo>
                  <a:lnTo>
                    <a:pt x="17172" y="1879529"/>
                  </a:lnTo>
                  <a:lnTo>
                    <a:pt x="24613" y="1925990"/>
                  </a:lnTo>
                  <a:lnTo>
                    <a:pt x="33344" y="1972007"/>
                  </a:lnTo>
                  <a:lnTo>
                    <a:pt x="43346" y="2017561"/>
                  </a:lnTo>
                  <a:lnTo>
                    <a:pt x="54600" y="2062633"/>
                  </a:lnTo>
                  <a:lnTo>
                    <a:pt x="67086" y="2107204"/>
                  </a:lnTo>
                  <a:lnTo>
                    <a:pt x="80787" y="2151253"/>
                  </a:lnTo>
                  <a:lnTo>
                    <a:pt x="95681" y="2194763"/>
                  </a:lnTo>
                  <a:lnTo>
                    <a:pt x="111750" y="2237713"/>
                  </a:lnTo>
                  <a:lnTo>
                    <a:pt x="128976" y="2280085"/>
                  </a:lnTo>
                  <a:lnTo>
                    <a:pt x="147337" y="2321859"/>
                  </a:lnTo>
                  <a:lnTo>
                    <a:pt x="166816" y="2363016"/>
                  </a:lnTo>
                  <a:lnTo>
                    <a:pt x="187393" y="2403537"/>
                  </a:lnTo>
                  <a:lnTo>
                    <a:pt x="209049" y="2443402"/>
                  </a:lnTo>
                  <a:lnTo>
                    <a:pt x="231764" y="2482593"/>
                  </a:lnTo>
                  <a:lnTo>
                    <a:pt x="255519" y="2521090"/>
                  </a:lnTo>
                  <a:lnTo>
                    <a:pt x="280296" y="2558873"/>
                  </a:lnTo>
                  <a:lnTo>
                    <a:pt x="306074" y="2595924"/>
                  </a:lnTo>
                  <a:lnTo>
                    <a:pt x="332835" y="2632224"/>
                  </a:lnTo>
                  <a:lnTo>
                    <a:pt x="360559" y="2667752"/>
                  </a:lnTo>
                  <a:lnTo>
                    <a:pt x="389228" y="2702490"/>
                  </a:lnTo>
                  <a:lnTo>
                    <a:pt x="418821" y="2736419"/>
                  </a:lnTo>
                  <a:lnTo>
                    <a:pt x="449320" y="2769520"/>
                  </a:lnTo>
                  <a:lnTo>
                    <a:pt x="480705" y="2801772"/>
                  </a:lnTo>
                  <a:lnTo>
                    <a:pt x="512957" y="2833157"/>
                  </a:lnTo>
                  <a:lnTo>
                    <a:pt x="546057" y="2863656"/>
                  </a:lnTo>
                  <a:lnTo>
                    <a:pt x="579986" y="2893249"/>
                  </a:lnTo>
                  <a:lnTo>
                    <a:pt x="614724" y="2921918"/>
                  </a:lnTo>
                  <a:lnTo>
                    <a:pt x="650252" y="2949642"/>
                  </a:lnTo>
                  <a:lnTo>
                    <a:pt x="686551" y="2976403"/>
                  </a:lnTo>
                  <a:lnTo>
                    <a:pt x="723602" y="3002182"/>
                  </a:lnTo>
                  <a:lnTo>
                    <a:pt x="761385" y="3026958"/>
                  </a:lnTo>
                  <a:lnTo>
                    <a:pt x="799882" y="3050714"/>
                  </a:lnTo>
                  <a:lnTo>
                    <a:pt x="839072" y="3073429"/>
                  </a:lnTo>
                  <a:lnTo>
                    <a:pt x="878937" y="3095085"/>
                  </a:lnTo>
                  <a:lnTo>
                    <a:pt x="919458" y="3115662"/>
                  </a:lnTo>
                  <a:lnTo>
                    <a:pt x="960615" y="3135141"/>
                  </a:lnTo>
                  <a:lnTo>
                    <a:pt x="1002388" y="3153502"/>
                  </a:lnTo>
                  <a:lnTo>
                    <a:pt x="1044760" y="3170728"/>
                  </a:lnTo>
                  <a:lnTo>
                    <a:pt x="1087710" y="3186797"/>
                  </a:lnTo>
                  <a:lnTo>
                    <a:pt x="1131219" y="3201692"/>
                  </a:lnTo>
                  <a:lnTo>
                    <a:pt x="1175268" y="3215392"/>
                  </a:lnTo>
                  <a:lnTo>
                    <a:pt x="1219838" y="3227879"/>
                  </a:lnTo>
                  <a:lnTo>
                    <a:pt x="1264909" y="3239133"/>
                  </a:lnTo>
                  <a:lnTo>
                    <a:pt x="1310463" y="3249135"/>
                  </a:lnTo>
                  <a:lnTo>
                    <a:pt x="1356480" y="3257866"/>
                  </a:lnTo>
                  <a:lnTo>
                    <a:pt x="1402941" y="3265306"/>
                  </a:lnTo>
                  <a:lnTo>
                    <a:pt x="1449826" y="3271437"/>
                  </a:lnTo>
                  <a:lnTo>
                    <a:pt x="1497116" y="3276239"/>
                  </a:lnTo>
                  <a:lnTo>
                    <a:pt x="1544793" y="3279693"/>
                  </a:lnTo>
                  <a:lnTo>
                    <a:pt x="1592836" y="3281779"/>
                  </a:lnTo>
                  <a:lnTo>
                    <a:pt x="1641227" y="3282479"/>
                  </a:lnTo>
                  <a:lnTo>
                    <a:pt x="1689619" y="3281779"/>
                  </a:lnTo>
                  <a:lnTo>
                    <a:pt x="1737663" y="3279693"/>
                  </a:lnTo>
                  <a:lnTo>
                    <a:pt x="1785340" y="3276239"/>
                  </a:lnTo>
                  <a:lnTo>
                    <a:pt x="1832631" y="3271437"/>
                  </a:lnTo>
                  <a:lnTo>
                    <a:pt x="1879517" y="3265306"/>
                  </a:lnTo>
                  <a:lnTo>
                    <a:pt x="1925978" y="3257866"/>
                  </a:lnTo>
                  <a:lnTo>
                    <a:pt x="1971995" y="3249135"/>
                  </a:lnTo>
                  <a:lnTo>
                    <a:pt x="2017549" y="3239133"/>
                  </a:lnTo>
                  <a:lnTo>
                    <a:pt x="2062621" y="3227879"/>
                  </a:lnTo>
                  <a:lnTo>
                    <a:pt x="2107192" y="3215392"/>
                  </a:lnTo>
                  <a:lnTo>
                    <a:pt x="2151241" y="3201692"/>
                  </a:lnTo>
                  <a:lnTo>
                    <a:pt x="2194751" y="3186797"/>
                  </a:lnTo>
                  <a:lnTo>
                    <a:pt x="2237701" y="3170728"/>
                  </a:lnTo>
                  <a:lnTo>
                    <a:pt x="2280073" y="3153502"/>
                  </a:lnTo>
                  <a:lnTo>
                    <a:pt x="2321847" y="3135141"/>
                  </a:lnTo>
                  <a:lnTo>
                    <a:pt x="2363004" y="3115662"/>
                  </a:lnTo>
                  <a:lnTo>
                    <a:pt x="2403525" y="3095085"/>
                  </a:lnTo>
                  <a:lnTo>
                    <a:pt x="2443390" y="3073429"/>
                  </a:lnTo>
                  <a:lnTo>
                    <a:pt x="2482581" y="3050714"/>
                  </a:lnTo>
                  <a:lnTo>
                    <a:pt x="2521078" y="3026958"/>
                  </a:lnTo>
                  <a:lnTo>
                    <a:pt x="2558861" y="3002182"/>
                  </a:lnTo>
                  <a:lnTo>
                    <a:pt x="2595912" y="2976403"/>
                  </a:lnTo>
                  <a:lnTo>
                    <a:pt x="2632212" y="2949642"/>
                  </a:lnTo>
                  <a:lnTo>
                    <a:pt x="2667740" y="2921918"/>
                  </a:lnTo>
                  <a:lnTo>
                    <a:pt x="2702479" y="2893249"/>
                  </a:lnTo>
                  <a:lnTo>
                    <a:pt x="2736407" y="2863656"/>
                  </a:lnTo>
                  <a:lnTo>
                    <a:pt x="2769508" y="2833157"/>
                  </a:lnTo>
                  <a:lnTo>
                    <a:pt x="2801760" y="2801772"/>
                  </a:lnTo>
                  <a:lnTo>
                    <a:pt x="2833145" y="2769520"/>
                  </a:lnTo>
                  <a:lnTo>
                    <a:pt x="2863644" y="2736419"/>
                  </a:lnTo>
                  <a:lnTo>
                    <a:pt x="2893238" y="2702490"/>
                  </a:lnTo>
                  <a:lnTo>
                    <a:pt x="2921906" y="2667752"/>
                  </a:lnTo>
                  <a:lnTo>
                    <a:pt x="2949630" y="2632224"/>
                  </a:lnTo>
                  <a:lnTo>
                    <a:pt x="2976391" y="2595924"/>
                  </a:lnTo>
                  <a:lnTo>
                    <a:pt x="3002170" y="2558873"/>
                  </a:lnTo>
                  <a:lnTo>
                    <a:pt x="3026946" y="2521090"/>
                  </a:lnTo>
                  <a:lnTo>
                    <a:pt x="3050702" y="2482593"/>
                  </a:lnTo>
                  <a:lnTo>
                    <a:pt x="3073417" y="2443402"/>
                  </a:lnTo>
                  <a:lnTo>
                    <a:pt x="3095073" y="2403537"/>
                  </a:lnTo>
                  <a:lnTo>
                    <a:pt x="3115650" y="2363016"/>
                  </a:lnTo>
                  <a:lnTo>
                    <a:pt x="3135129" y="2321859"/>
                  </a:lnTo>
                  <a:lnTo>
                    <a:pt x="3153491" y="2280085"/>
                  </a:lnTo>
                  <a:lnTo>
                    <a:pt x="3170716" y="2237713"/>
                  </a:lnTo>
                  <a:lnTo>
                    <a:pt x="3186785" y="2194763"/>
                  </a:lnTo>
                  <a:lnTo>
                    <a:pt x="3201680" y="2151253"/>
                  </a:lnTo>
                  <a:lnTo>
                    <a:pt x="3215380" y="2107204"/>
                  </a:lnTo>
                  <a:lnTo>
                    <a:pt x="3227867" y="2062633"/>
                  </a:lnTo>
                  <a:lnTo>
                    <a:pt x="3239121" y="2017561"/>
                  </a:lnTo>
                  <a:lnTo>
                    <a:pt x="3249123" y="1972007"/>
                  </a:lnTo>
                  <a:lnTo>
                    <a:pt x="3257854" y="1925990"/>
                  </a:lnTo>
                  <a:lnTo>
                    <a:pt x="3265294" y="1879529"/>
                  </a:lnTo>
                  <a:lnTo>
                    <a:pt x="3271425" y="1832643"/>
                  </a:lnTo>
                  <a:lnTo>
                    <a:pt x="3276227" y="1785352"/>
                  </a:lnTo>
                  <a:lnTo>
                    <a:pt x="3279681" y="1737675"/>
                  </a:lnTo>
                  <a:lnTo>
                    <a:pt x="3281767" y="1689631"/>
                  </a:lnTo>
                  <a:lnTo>
                    <a:pt x="3282467" y="1641239"/>
                  </a:lnTo>
                  <a:lnTo>
                    <a:pt x="3281767" y="1592848"/>
                  </a:lnTo>
                  <a:lnTo>
                    <a:pt x="3279681" y="1544804"/>
                  </a:lnTo>
                  <a:lnTo>
                    <a:pt x="3276227" y="1497126"/>
                  </a:lnTo>
                  <a:lnTo>
                    <a:pt x="3271425" y="1449835"/>
                  </a:lnTo>
                  <a:lnTo>
                    <a:pt x="3265294" y="1402950"/>
                  </a:lnTo>
                  <a:lnTo>
                    <a:pt x="3257854" y="1356488"/>
                  </a:lnTo>
                  <a:lnTo>
                    <a:pt x="3249123" y="1310471"/>
                  </a:lnTo>
                  <a:lnTo>
                    <a:pt x="3239121" y="1264917"/>
                  </a:lnTo>
                  <a:lnTo>
                    <a:pt x="3227867" y="1219845"/>
                  </a:lnTo>
                  <a:lnTo>
                    <a:pt x="3215380" y="1175275"/>
                  </a:lnTo>
                  <a:lnTo>
                    <a:pt x="3201680" y="1131225"/>
                  </a:lnTo>
                  <a:lnTo>
                    <a:pt x="3186785" y="1087715"/>
                  </a:lnTo>
                  <a:lnTo>
                    <a:pt x="3170716" y="1044765"/>
                  </a:lnTo>
                  <a:lnTo>
                    <a:pt x="3153491" y="1002393"/>
                  </a:lnTo>
                  <a:lnTo>
                    <a:pt x="3135129" y="960619"/>
                  </a:lnTo>
                  <a:lnTo>
                    <a:pt x="3115650" y="919462"/>
                  </a:lnTo>
                  <a:lnTo>
                    <a:pt x="3095073" y="878941"/>
                  </a:lnTo>
                  <a:lnTo>
                    <a:pt x="3073417" y="839076"/>
                  </a:lnTo>
                  <a:lnTo>
                    <a:pt x="3050702" y="799885"/>
                  </a:lnTo>
                  <a:lnTo>
                    <a:pt x="3026946" y="761389"/>
                  </a:lnTo>
                  <a:lnTo>
                    <a:pt x="3002170" y="723605"/>
                  </a:lnTo>
                  <a:lnTo>
                    <a:pt x="2976391" y="686554"/>
                  </a:lnTo>
                  <a:lnTo>
                    <a:pt x="2949630" y="650255"/>
                  </a:lnTo>
                  <a:lnTo>
                    <a:pt x="2921906" y="614726"/>
                  </a:lnTo>
                  <a:lnTo>
                    <a:pt x="2893238" y="579988"/>
                  </a:lnTo>
                  <a:lnTo>
                    <a:pt x="2863644" y="546059"/>
                  </a:lnTo>
                  <a:lnTo>
                    <a:pt x="2833145" y="512959"/>
                  </a:lnTo>
                  <a:lnTo>
                    <a:pt x="2801760" y="480706"/>
                  </a:lnTo>
                  <a:lnTo>
                    <a:pt x="2769508" y="449321"/>
                  </a:lnTo>
                  <a:lnTo>
                    <a:pt x="2736407" y="418822"/>
                  </a:lnTo>
                  <a:lnTo>
                    <a:pt x="2702479" y="389229"/>
                  </a:lnTo>
                  <a:lnTo>
                    <a:pt x="2667740" y="360560"/>
                  </a:lnTo>
                  <a:lnTo>
                    <a:pt x="2632212" y="332836"/>
                  </a:lnTo>
                  <a:lnTo>
                    <a:pt x="2595912" y="306075"/>
                  </a:lnTo>
                  <a:lnTo>
                    <a:pt x="2558861" y="280297"/>
                  </a:lnTo>
                  <a:lnTo>
                    <a:pt x="2521078" y="255520"/>
                  </a:lnTo>
                  <a:lnTo>
                    <a:pt x="2482581" y="231764"/>
                  </a:lnTo>
                  <a:lnTo>
                    <a:pt x="2443390" y="209049"/>
                  </a:lnTo>
                  <a:lnTo>
                    <a:pt x="2403525" y="187393"/>
                  </a:lnTo>
                  <a:lnTo>
                    <a:pt x="2363004" y="166816"/>
                  </a:lnTo>
                  <a:lnTo>
                    <a:pt x="2321847" y="147337"/>
                  </a:lnTo>
                  <a:lnTo>
                    <a:pt x="2280073" y="128976"/>
                  </a:lnTo>
                  <a:lnTo>
                    <a:pt x="2237701" y="111751"/>
                  </a:lnTo>
                  <a:lnTo>
                    <a:pt x="2194751" y="95681"/>
                  </a:lnTo>
                  <a:lnTo>
                    <a:pt x="2151241" y="80787"/>
                  </a:lnTo>
                  <a:lnTo>
                    <a:pt x="2107192" y="67086"/>
                  </a:lnTo>
                  <a:lnTo>
                    <a:pt x="2062621" y="54600"/>
                  </a:lnTo>
                  <a:lnTo>
                    <a:pt x="2017549" y="43346"/>
                  </a:lnTo>
                  <a:lnTo>
                    <a:pt x="1971995" y="33344"/>
                  </a:lnTo>
                  <a:lnTo>
                    <a:pt x="1925978" y="24613"/>
                  </a:lnTo>
                  <a:lnTo>
                    <a:pt x="1879517" y="17172"/>
                  </a:lnTo>
                  <a:lnTo>
                    <a:pt x="1832631" y="11041"/>
                  </a:lnTo>
                  <a:lnTo>
                    <a:pt x="1785340" y="6239"/>
                  </a:lnTo>
                  <a:lnTo>
                    <a:pt x="1737663" y="2786"/>
                  </a:lnTo>
                  <a:lnTo>
                    <a:pt x="1689619" y="699"/>
                  </a:lnTo>
                  <a:lnTo>
                    <a:pt x="1641227" y="0"/>
                  </a:lnTo>
                  <a:close/>
                </a:path>
              </a:pathLst>
            </a:custGeom>
            <a:solidFill>
              <a:srgbClr val="D2D2D4"/>
            </a:solidFill>
          </p:spPr>
          <p:txBody>
            <a:bodyPr wrap="square" lIns="0" tIns="0" rIns="0" bIns="0" rtlCol="0"/>
            <a:lstStyle/>
            <a:p>
              <a:pPr defTabSz="305775">
                <a:buClrTx/>
              </a:pPr>
              <a:endParaRPr sz="602">
                <a:solidFill>
                  <a:sysClr val="windowText" lastClr="000000"/>
                </a:solidFill>
              </a:endParaRPr>
            </a:p>
          </p:txBody>
        </p:sp>
        <p:sp>
          <p:nvSpPr>
            <p:cNvPr id="10" name="object 10"/>
            <p:cNvSpPr/>
            <p:nvPr/>
          </p:nvSpPr>
          <p:spPr>
            <a:xfrm>
              <a:off x="14285643" y="9166398"/>
              <a:ext cx="3282950" cy="3282950"/>
            </a:xfrm>
            <a:custGeom>
              <a:avLst/>
              <a:gdLst/>
              <a:ahLst/>
              <a:cxnLst/>
              <a:rect l="l" t="t" r="r" b="b"/>
              <a:pathLst>
                <a:path w="3282950" h="3282950">
                  <a:moveTo>
                    <a:pt x="3282467" y="1641239"/>
                  </a:moveTo>
                  <a:lnTo>
                    <a:pt x="3281767" y="1689631"/>
                  </a:lnTo>
                  <a:lnTo>
                    <a:pt x="3279681" y="1737675"/>
                  </a:lnTo>
                  <a:lnTo>
                    <a:pt x="3276227" y="1785352"/>
                  </a:lnTo>
                  <a:lnTo>
                    <a:pt x="3271425" y="1832643"/>
                  </a:lnTo>
                  <a:lnTo>
                    <a:pt x="3265294" y="1879529"/>
                  </a:lnTo>
                  <a:lnTo>
                    <a:pt x="3257854" y="1925990"/>
                  </a:lnTo>
                  <a:lnTo>
                    <a:pt x="3249123" y="1972007"/>
                  </a:lnTo>
                  <a:lnTo>
                    <a:pt x="3239121" y="2017561"/>
                  </a:lnTo>
                  <a:lnTo>
                    <a:pt x="3227867" y="2062633"/>
                  </a:lnTo>
                  <a:lnTo>
                    <a:pt x="3215380" y="2107204"/>
                  </a:lnTo>
                  <a:lnTo>
                    <a:pt x="3201680" y="2151253"/>
                  </a:lnTo>
                  <a:lnTo>
                    <a:pt x="3186785" y="2194763"/>
                  </a:lnTo>
                  <a:lnTo>
                    <a:pt x="3170716" y="2237713"/>
                  </a:lnTo>
                  <a:lnTo>
                    <a:pt x="3153491" y="2280085"/>
                  </a:lnTo>
                  <a:lnTo>
                    <a:pt x="3135129" y="2321859"/>
                  </a:lnTo>
                  <a:lnTo>
                    <a:pt x="3115650" y="2363016"/>
                  </a:lnTo>
                  <a:lnTo>
                    <a:pt x="3095073" y="2403537"/>
                  </a:lnTo>
                  <a:lnTo>
                    <a:pt x="3073417" y="2443402"/>
                  </a:lnTo>
                  <a:lnTo>
                    <a:pt x="3050702" y="2482593"/>
                  </a:lnTo>
                  <a:lnTo>
                    <a:pt x="3026946" y="2521090"/>
                  </a:lnTo>
                  <a:lnTo>
                    <a:pt x="3002170" y="2558873"/>
                  </a:lnTo>
                  <a:lnTo>
                    <a:pt x="2976391" y="2595924"/>
                  </a:lnTo>
                  <a:lnTo>
                    <a:pt x="2949630" y="2632224"/>
                  </a:lnTo>
                  <a:lnTo>
                    <a:pt x="2921906" y="2667752"/>
                  </a:lnTo>
                  <a:lnTo>
                    <a:pt x="2893238" y="2702490"/>
                  </a:lnTo>
                  <a:lnTo>
                    <a:pt x="2863644" y="2736419"/>
                  </a:lnTo>
                  <a:lnTo>
                    <a:pt x="2833145" y="2769520"/>
                  </a:lnTo>
                  <a:lnTo>
                    <a:pt x="2801760" y="2801772"/>
                  </a:lnTo>
                  <a:lnTo>
                    <a:pt x="2769508" y="2833157"/>
                  </a:lnTo>
                  <a:lnTo>
                    <a:pt x="2736407" y="2863656"/>
                  </a:lnTo>
                  <a:lnTo>
                    <a:pt x="2702479" y="2893249"/>
                  </a:lnTo>
                  <a:lnTo>
                    <a:pt x="2667740" y="2921918"/>
                  </a:lnTo>
                  <a:lnTo>
                    <a:pt x="2632212" y="2949642"/>
                  </a:lnTo>
                  <a:lnTo>
                    <a:pt x="2595912" y="2976403"/>
                  </a:lnTo>
                  <a:lnTo>
                    <a:pt x="2558861" y="3002182"/>
                  </a:lnTo>
                  <a:lnTo>
                    <a:pt x="2521078" y="3026958"/>
                  </a:lnTo>
                  <a:lnTo>
                    <a:pt x="2482581" y="3050714"/>
                  </a:lnTo>
                  <a:lnTo>
                    <a:pt x="2443390" y="3073429"/>
                  </a:lnTo>
                  <a:lnTo>
                    <a:pt x="2403525" y="3095085"/>
                  </a:lnTo>
                  <a:lnTo>
                    <a:pt x="2363004" y="3115662"/>
                  </a:lnTo>
                  <a:lnTo>
                    <a:pt x="2321847" y="3135141"/>
                  </a:lnTo>
                  <a:lnTo>
                    <a:pt x="2280073" y="3153502"/>
                  </a:lnTo>
                  <a:lnTo>
                    <a:pt x="2237701" y="3170728"/>
                  </a:lnTo>
                  <a:lnTo>
                    <a:pt x="2194751" y="3186797"/>
                  </a:lnTo>
                  <a:lnTo>
                    <a:pt x="2151241" y="3201692"/>
                  </a:lnTo>
                  <a:lnTo>
                    <a:pt x="2107192" y="3215392"/>
                  </a:lnTo>
                  <a:lnTo>
                    <a:pt x="2062621" y="3227879"/>
                  </a:lnTo>
                  <a:lnTo>
                    <a:pt x="2017549" y="3239133"/>
                  </a:lnTo>
                  <a:lnTo>
                    <a:pt x="1971995" y="3249135"/>
                  </a:lnTo>
                  <a:lnTo>
                    <a:pt x="1925978" y="3257866"/>
                  </a:lnTo>
                  <a:lnTo>
                    <a:pt x="1879517" y="3265306"/>
                  </a:lnTo>
                  <a:lnTo>
                    <a:pt x="1832631" y="3271437"/>
                  </a:lnTo>
                  <a:lnTo>
                    <a:pt x="1785340" y="3276239"/>
                  </a:lnTo>
                  <a:lnTo>
                    <a:pt x="1737663" y="3279693"/>
                  </a:lnTo>
                  <a:lnTo>
                    <a:pt x="1689619" y="3281779"/>
                  </a:lnTo>
                  <a:lnTo>
                    <a:pt x="1641227" y="3282479"/>
                  </a:lnTo>
                  <a:lnTo>
                    <a:pt x="1592836" y="3281779"/>
                  </a:lnTo>
                  <a:lnTo>
                    <a:pt x="1544793" y="3279693"/>
                  </a:lnTo>
                  <a:lnTo>
                    <a:pt x="1497116" y="3276239"/>
                  </a:lnTo>
                  <a:lnTo>
                    <a:pt x="1449826" y="3271437"/>
                  </a:lnTo>
                  <a:lnTo>
                    <a:pt x="1402941" y="3265306"/>
                  </a:lnTo>
                  <a:lnTo>
                    <a:pt x="1356480" y="3257866"/>
                  </a:lnTo>
                  <a:lnTo>
                    <a:pt x="1310463" y="3249135"/>
                  </a:lnTo>
                  <a:lnTo>
                    <a:pt x="1264909" y="3239133"/>
                  </a:lnTo>
                  <a:lnTo>
                    <a:pt x="1219838" y="3227879"/>
                  </a:lnTo>
                  <a:lnTo>
                    <a:pt x="1175268" y="3215392"/>
                  </a:lnTo>
                  <a:lnTo>
                    <a:pt x="1131219" y="3201692"/>
                  </a:lnTo>
                  <a:lnTo>
                    <a:pt x="1087710" y="3186797"/>
                  </a:lnTo>
                  <a:lnTo>
                    <a:pt x="1044760" y="3170728"/>
                  </a:lnTo>
                  <a:lnTo>
                    <a:pt x="1002388" y="3153502"/>
                  </a:lnTo>
                  <a:lnTo>
                    <a:pt x="960615" y="3135141"/>
                  </a:lnTo>
                  <a:lnTo>
                    <a:pt x="919458" y="3115662"/>
                  </a:lnTo>
                  <a:lnTo>
                    <a:pt x="878937" y="3095085"/>
                  </a:lnTo>
                  <a:lnTo>
                    <a:pt x="839072" y="3073429"/>
                  </a:lnTo>
                  <a:lnTo>
                    <a:pt x="799882" y="3050714"/>
                  </a:lnTo>
                  <a:lnTo>
                    <a:pt x="761385" y="3026958"/>
                  </a:lnTo>
                  <a:lnTo>
                    <a:pt x="723602" y="3002182"/>
                  </a:lnTo>
                  <a:lnTo>
                    <a:pt x="686551" y="2976403"/>
                  </a:lnTo>
                  <a:lnTo>
                    <a:pt x="650252" y="2949642"/>
                  </a:lnTo>
                  <a:lnTo>
                    <a:pt x="614724" y="2921918"/>
                  </a:lnTo>
                  <a:lnTo>
                    <a:pt x="579986" y="2893249"/>
                  </a:lnTo>
                  <a:lnTo>
                    <a:pt x="546057" y="2863656"/>
                  </a:lnTo>
                  <a:lnTo>
                    <a:pt x="512957" y="2833157"/>
                  </a:lnTo>
                  <a:lnTo>
                    <a:pt x="480705" y="2801772"/>
                  </a:lnTo>
                  <a:lnTo>
                    <a:pt x="449320" y="2769520"/>
                  </a:lnTo>
                  <a:lnTo>
                    <a:pt x="418821" y="2736419"/>
                  </a:lnTo>
                  <a:lnTo>
                    <a:pt x="389228" y="2702490"/>
                  </a:lnTo>
                  <a:lnTo>
                    <a:pt x="360559" y="2667752"/>
                  </a:lnTo>
                  <a:lnTo>
                    <a:pt x="332835" y="2632224"/>
                  </a:lnTo>
                  <a:lnTo>
                    <a:pt x="306074" y="2595924"/>
                  </a:lnTo>
                  <a:lnTo>
                    <a:pt x="280296" y="2558873"/>
                  </a:lnTo>
                  <a:lnTo>
                    <a:pt x="255519" y="2521090"/>
                  </a:lnTo>
                  <a:lnTo>
                    <a:pt x="231764" y="2482593"/>
                  </a:lnTo>
                  <a:lnTo>
                    <a:pt x="209049" y="2443402"/>
                  </a:lnTo>
                  <a:lnTo>
                    <a:pt x="187393" y="2403537"/>
                  </a:lnTo>
                  <a:lnTo>
                    <a:pt x="166816" y="2363016"/>
                  </a:lnTo>
                  <a:lnTo>
                    <a:pt x="147337" y="2321859"/>
                  </a:lnTo>
                  <a:lnTo>
                    <a:pt x="128976" y="2280085"/>
                  </a:lnTo>
                  <a:lnTo>
                    <a:pt x="111750" y="2237713"/>
                  </a:lnTo>
                  <a:lnTo>
                    <a:pt x="95681" y="2194763"/>
                  </a:lnTo>
                  <a:lnTo>
                    <a:pt x="80787" y="2151253"/>
                  </a:lnTo>
                  <a:lnTo>
                    <a:pt x="67086" y="2107204"/>
                  </a:lnTo>
                  <a:lnTo>
                    <a:pt x="54600" y="2062633"/>
                  </a:lnTo>
                  <a:lnTo>
                    <a:pt x="43346" y="2017561"/>
                  </a:lnTo>
                  <a:lnTo>
                    <a:pt x="33344" y="1972007"/>
                  </a:lnTo>
                  <a:lnTo>
                    <a:pt x="24613" y="1925990"/>
                  </a:lnTo>
                  <a:lnTo>
                    <a:pt x="17172" y="1879529"/>
                  </a:lnTo>
                  <a:lnTo>
                    <a:pt x="11041" y="1832643"/>
                  </a:lnTo>
                  <a:lnTo>
                    <a:pt x="6239" y="1785352"/>
                  </a:lnTo>
                  <a:lnTo>
                    <a:pt x="2786" y="1737675"/>
                  </a:lnTo>
                  <a:lnTo>
                    <a:pt x="699" y="1689631"/>
                  </a:lnTo>
                  <a:lnTo>
                    <a:pt x="0" y="1641239"/>
                  </a:lnTo>
                  <a:lnTo>
                    <a:pt x="699" y="1592848"/>
                  </a:lnTo>
                  <a:lnTo>
                    <a:pt x="2786" y="1544804"/>
                  </a:lnTo>
                  <a:lnTo>
                    <a:pt x="6239" y="1497126"/>
                  </a:lnTo>
                  <a:lnTo>
                    <a:pt x="11041" y="1449835"/>
                  </a:lnTo>
                  <a:lnTo>
                    <a:pt x="17172" y="1402950"/>
                  </a:lnTo>
                  <a:lnTo>
                    <a:pt x="24613" y="1356488"/>
                  </a:lnTo>
                  <a:lnTo>
                    <a:pt x="33344" y="1310471"/>
                  </a:lnTo>
                  <a:lnTo>
                    <a:pt x="43346" y="1264917"/>
                  </a:lnTo>
                  <a:lnTo>
                    <a:pt x="54600" y="1219845"/>
                  </a:lnTo>
                  <a:lnTo>
                    <a:pt x="67086" y="1175275"/>
                  </a:lnTo>
                  <a:lnTo>
                    <a:pt x="80787" y="1131225"/>
                  </a:lnTo>
                  <a:lnTo>
                    <a:pt x="95681" y="1087715"/>
                  </a:lnTo>
                  <a:lnTo>
                    <a:pt x="111750" y="1044765"/>
                  </a:lnTo>
                  <a:lnTo>
                    <a:pt x="128976" y="1002393"/>
                  </a:lnTo>
                  <a:lnTo>
                    <a:pt x="147337" y="960619"/>
                  </a:lnTo>
                  <a:lnTo>
                    <a:pt x="166816" y="919462"/>
                  </a:lnTo>
                  <a:lnTo>
                    <a:pt x="187393" y="878941"/>
                  </a:lnTo>
                  <a:lnTo>
                    <a:pt x="209049" y="839076"/>
                  </a:lnTo>
                  <a:lnTo>
                    <a:pt x="231764" y="799885"/>
                  </a:lnTo>
                  <a:lnTo>
                    <a:pt x="255519" y="761389"/>
                  </a:lnTo>
                  <a:lnTo>
                    <a:pt x="280296" y="723605"/>
                  </a:lnTo>
                  <a:lnTo>
                    <a:pt x="306074" y="686554"/>
                  </a:lnTo>
                  <a:lnTo>
                    <a:pt x="332835" y="650255"/>
                  </a:lnTo>
                  <a:lnTo>
                    <a:pt x="360559" y="614726"/>
                  </a:lnTo>
                  <a:lnTo>
                    <a:pt x="389228" y="579988"/>
                  </a:lnTo>
                  <a:lnTo>
                    <a:pt x="418821" y="546059"/>
                  </a:lnTo>
                  <a:lnTo>
                    <a:pt x="449320" y="512959"/>
                  </a:lnTo>
                  <a:lnTo>
                    <a:pt x="480705" y="480706"/>
                  </a:lnTo>
                  <a:lnTo>
                    <a:pt x="512957" y="449321"/>
                  </a:lnTo>
                  <a:lnTo>
                    <a:pt x="546057" y="418822"/>
                  </a:lnTo>
                  <a:lnTo>
                    <a:pt x="579986" y="389229"/>
                  </a:lnTo>
                  <a:lnTo>
                    <a:pt x="614724" y="360560"/>
                  </a:lnTo>
                  <a:lnTo>
                    <a:pt x="650252" y="332836"/>
                  </a:lnTo>
                  <a:lnTo>
                    <a:pt x="686551" y="306075"/>
                  </a:lnTo>
                  <a:lnTo>
                    <a:pt x="723602" y="280297"/>
                  </a:lnTo>
                  <a:lnTo>
                    <a:pt x="761385" y="255520"/>
                  </a:lnTo>
                  <a:lnTo>
                    <a:pt x="799882" y="231764"/>
                  </a:lnTo>
                  <a:lnTo>
                    <a:pt x="839072" y="209049"/>
                  </a:lnTo>
                  <a:lnTo>
                    <a:pt x="878937" y="187393"/>
                  </a:lnTo>
                  <a:lnTo>
                    <a:pt x="919458" y="166816"/>
                  </a:lnTo>
                  <a:lnTo>
                    <a:pt x="960615" y="147337"/>
                  </a:lnTo>
                  <a:lnTo>
                    <a:pt x="1002388" y="128976"/>
                  </a:lnTo>
                  <a:lnTo>
                    <a:pt x="1044760" y="111751"/>
                  </a:lnTo>
                  <a:lnTo>
                    <a:pt x="1087710" y="95681"/>
                  </a:lnTo>
                  <a:lnTo>
                    <a:pt x="1131219" y="80787"/>
                  </a:lnTo>
                  <a:lnTo>
                    <a:pt x="1175268" y="67086"/>
                  </a:lnTo>
                  <a:lnTo>
                    <a:pt x="1219838" y="54600"/>
                  </a:lnTo>
                  <a:lnTo>
                    <a:pt x="1264909" y="43346"/>
                  </a:lnTo>
                  <a:lnTo>
                    <a:pt x="1310463" y="33344"/>
                  </a:lnTo>
                  <a:lnTo>
                    <a:pt x="1356480" y="24613"/>
                  </a:lnTo>
                  <a:lnTo>
                    <a:pt x="1402941" y="17172"/>
                  </a:lnTo>
                  <a:lnTo>
                    <a:pt x="1449826" y="11041"/>
                  </a:lnTo>
                  <a:lnTo>
                    <a:pt x="1497116" y="6239"/>
                  </a:lnTo>
                  <a:lnTo>
                    <a:pt x="1544793" y="2786"/>
                  </a:lnTo>
                  <a:lnTo>
                    <a:pt x="1592836" y="699"/>
                  </a:lnTo>
                  <a:lnTo>
                    <a:pt x="1641227" y="0"/>
                  </a:lnTo>
                  <a:lnTo>
                    <a:pt x="1689619" y="699"/>
                  </a:lnTo>
                  <a:lnTo>
                    <a:pt x="1737663" y="2786"/>
                  </a:lnTo>
                  <a:lnTo>
                    <a:pt x="1785340" y="6239"/>
                  </a:lnTo>
                  <a:lnTo>
                    <a:pt x="1832631" y="11041"/>
                  </a:lnTo>
                  <a:lnTo>
                    <a:pt x="1879517" y="17172"/>
                  </a:lnTo>
                  <a:lnTo>
                    <a:pt x="1925978" y="24613"/>
                  </a:lnTo>
                  <a:lnTo>
                    <a:pt x="1971995" y="33344"/>
                  </a:lnTo>
                  <a:lnTo>
                    <a:pt x="2017549" y="43346"/>
                  </a:lnTo>
                  <a:lnTo>
                    <a:pt x="2062621" y="54600"/>
                  </a:lnTo>
                  <a:lnTo>
                    <a:pt x="2107192" y="67086"/>
                  </a:lnTo>
                  <a:lnTo>
                    <a:pt x="2151241" y="80787"/>
                  </a:lnTo>
                  <a:lnTo>
                    <a:pt x="2194751" y="95681"/>
                  </a:lnTo>
                  <a:lnTo>
                    <a:pt x="2237701" y="111751"/>
                  </a:lnTo>
                  <a:lnTo>
                    <a:pt x="2280073" y="128976"/>
                  </a:lnTo>
                  <a:lnTo>
                    <a:pt x="2321847" y="147337"/>
                  </a:lnTo>
                  <a:lnTo>
                    <a:pt x="2363004" y="166816"/>
                  </a:lnTo>
                  <a:lnTo>
                    <a:pt x="2403525" y="187393"/>
                  </a:lnTo>
                  <a:lnTo>
                    <a:pt x="2443390" y="209049"/>
                  </a:lnTo>
                  <a:lnTo>
                    <a:pt x="2482581" y="231764"/>
                  </a:lnTo>
                  <a:lnTo>
                    <a:pt x="2521078" y="255520"/>
                  </a:lnTo>
                  <a:lnTo>
                    <a:pt x="2558861" y="280297"/>
                  </a:lnTo>
                  <a:lnTo>
                    <a:pt x="2595912" y="306075"/>
                  </a:lnTo>
                  <a:lnTo>
                    <a:pt x="2632212" y="332836"/>
                  </a:lnTo>
                  <a:lnTo>
                    <a:pt x="2667740" y="360560"/>
                  </a:lnTo>
                  <a:lnTo>
                    <a:pt x="2702479" y="389229"/>
                  </a:lnTo>
                  <a:lnTo>
                    <a:pt x="2736407" y="418822"/>
                  </a:lnTo>
                  <a:lnTo>
                    <a:pt x="2769508" y="449321"/>
                  </a:lnTo>
                  <a:lnTo>
                    <a:pt x="2801760" y="480706"/>
                  </a:lnTo>
                  <a:lnTo>
                    <a:pt x="2833145" y="512959"/>
                  </a:lnTo>
                  <a:lnTo>
                    <a:pt x="2863644" y="546059"/>
                  </a:lnTo>
                  <a:lnTo>
                    <a:pt x="2893238" y="579988"/>
                  </a:lnTo>
                  <a:lnTo>
                    <a:pt x="2921906" y="614726"/>
                  </a:lnTo>
                  <a:lnTo>
                    <a:pt x="2949630" y="650255"/>
                  </a:lnTo>
                  <a:lnTo>
                    <a:pt x="2976391" y="686554"/>
                  </a:lnTo>
                  <a:lnTo>
                    <a:pt x="3002170" y="723605"/>
                  </a:lnTo>
                  <a:lnTo>
                    <a:pt x="3026946" y="761389"/>
                  </a:lnTo>
                  <a:lnTo>
                    <a:pt x="3050702" y="799885"/>
                  </a:lnTo>
                  <a:lnTo>
                    <a:pt x="3073417" y="839076"/>
                  </a:lnTo>
                  <a:lnTo>
                    <a:pt x="3095073" y="878941"/>
                  </a:lnTo>
                  <a:lnTo>
                    <a:pt x="3115650" y="919462"/>
                  </a:lnTo>
                  <a:lnTo>
                    <a:pt x="3135129" y="960619"/>
                  </a:lnTo>
                  <a:lnTo>
                    <a:pt x="3153491" y="1002393"/>
                  </a:lnTo>
                  <a:lnTo>
                    <a:pt x="3170716" y="1044765"/>
                  </a:lnTo>
                  <a:lnTo>
                    <a:pt x="3186785" y="1087715"/>
                  </a:lnTo>
                  <a:lnTo>
                    <a:pt x="3201680" y="1131225"/>
                  </a:lnTo>
                  <a:lnTo>
                    <a:pt x="3215380" y="1175275"/>
                  </a:lnTo>
                  <a:lnTo>
                    <a:pt x="3227867" y="1219845"/>
                  </a:lnTo>
                  <a:lnTo>
                    <a:pt x="3239121" y="1264917"/>
                  </a:lnTo>
                  <a:lnTo>
                    <a:pt x="3249123" y="1310471"/>
                  </a:lnTo>
                  <a:lnTo>
                    <a:pt x="3257854" y="1356488"/>
                  </a:lnTo>
                  <a:lnTo>
                    <a:pt x="3265294" y="1402950"/>
                  </a:lnTo>
                  <a:lnTo>
                    <a:pt x="3271425" y="1449835"/>
                  </a:lnTo>
                  <a:lnTo>
                    <a:pt x="3276227" y="1497126"/>
                  </a:lnTo>
                  <a:lnTo>
                    <a:pt x="3279681" y="1544804"/>
                  </a:lnTo>
                  <a:lnTo>
                    <a:pt x="3281767" y="1592848"/>
                  </a:lnTo>
                  <a:lnTo>
                    <a:pt x="3282467" y="1641239"/>
                  </a:lnTo>
                  <a:close/>
                </a:path>
              </a:pathLst>
            </a:custGeom>
            <a:ln w="94607">
              <a:solidFill>
                <a:srgbClr val="818285"/>
              </a:solidFill>
            </a:ln>
          </p:spPr>
          <p:txBody>
            <a:bodyPr wrap="square" lIns="0" tIns="0" rIns="0" bIns="0" rtlCol="0"/>
            <a:lstStyle/>
            <a:p>
              <a:pPr defTabSz="305775">
                <a:buClrTx/>
              </a:pPr>
              <a:endParaRPr sz="602">
                <a:solidFill>
                  <a:sysClr val="windowText" lastClr="000000"/>
                </a:solidFill>
              </a:endParaRPr>
            </a:p>
          </p:txBody>
        </p:sp>
      </p:grpSp>
      <p:sp>
        <p:nvSpPr>
          <p:cNvPr id="11" name="object 11"/>
          <p:cNvSpPr txBox="1"/>
          <p:nvPr/>
        </p:nvSpPr>
        <p:spPr>
          <a:xfrm>
            <a:off x="6046939" y="3179582"/>
            <a:ext cx="979643" cy="795456"/>
          </a:xfrm>
          <a:prstGeom prst="rect">
            <a:avLst/>
          </a:prstGeom>
        </p:spPr>
        <p:txBody>
          <a:bodyPr vert="horz" wrap="square" lIns="0" tIns="20175" rIns="0" bIns="0" rtlCol="0">
            <a:spAutoFit/>
          </a:bodyPr>
          <a:lstStyle/>
          <a:p>
            <a:pPr marL="165416" marR="164567" algn="ctr" defTabSz="305775">
              <a:lnSpc>
                <a:spcPts val="1244"/>
              </a:lnSpc>
              <a:spcBef>
                <a:spcPts val="159"/>
              </a:spcBef>
              <a:buClrTx/>
            </a:pPr>
            <a:r>
              <a:rPr sz="1120" b="1" spc="-97" dirty="0">
                <a:solidFill>
                  <a:srgbClr val="FFFFFF"/>
                </a:solidFill>
              </a:rPr>
              <a:t>Verify</a:t>
            </a:r>
            <a:r>
              <a:rPr sz="1120" b="1" spc="-42" dirty="0">
                <a:solidFill>
                  <a:srgbClr val="FFFFFF"/>
                </a:solidFill>
              </a:rPr>
              <a:t> </a:t>
            </a:r>
            <a:r>
              <a:rPr sz="1120" b="1" spc="-7" dirty="0">
                <a:solidFill>
                  <a:srgbClr val="FFFFFF"/>
                </a:solidFill>
              </a:rPr>
              <a:t>with </a:t>
            </a:r>
            <a:r>
              <a:rPr sz="1120" b="1" spc="-132" dirty="0">
                <a:solidFill>
                  <a:srgbClr val="FFFFFF"/>
                </a:solidFill>
              </a:rPr>
              <a:t>Colony</a:t>
            </a:r>
            <a:r>
              <a:rPr sz="1120" b="1" spc="-38" dirty="0">
                <a:solidFill>
                  <a:srgbClr val="FFFFFF"/>
                </a:solidFill>
              </a:rPr>
              <a:t> </a:t>
            </a:r>
            <a:r>
              <a:rPr sz="1120" b="1" spc="-199" dirty="0">
                <a:solidFill>
                  <a:srgbClr val="FFFFFF"/>
                </a:solidFill>
              </a:rPr>
              <a:t>PCR</a:t>
            </a:r>
            <a:endParaRPr sz="1120">
              <a:solidFill>
                <a:sysClr val="windowText" lastClr="000000"/>
              </a:solidFill>
            </a:endParaRPr>
          </a:p>
          <a:p>
            <a:pPr marL="4247" marR="1699" algn="ctr" defTabSz="305775">
              <a:lnSpc>
                <a:spcPct val="101600"/>
              </a:lnSpc>
              <a:spcBef>
                <a:spcPts val="1042"/>
              </a:spcBef>
              <a:buClrTx/>
            </a:pPr>
            <a:r>
              <a:rPr sz="736" b="1" spc="-77" dirty="0">
                <a:solidFill>
                  <a:srgbClr val="FFFFFF"/>
                </a:solidFill>
              </a:rPr>
              <a:t>Check</a:t>
            </a:r>
            <a:r>
              <a:rPr sz="736" b="1" spc="-13" dirty="0">
                <a:solidFill>
                  <a:srgbClr val="FFFFFF"/>
                </a:solidFill>
              </a:rPr>
              <a:t> </a:t>
            </a:r>
            <a:r>
              <a:rPr sz="736" b="1" spc="-55" dirty="0">
                <a:solidFill>
                  <a:srgbClr val="FFFFFF"/>
                </a:solidFill>
              </a:rPr>
              <a:t>for</a:t>
            </a:r>
            <a:r>
              <a:rPr sz="736" b="1" spc="-13" dirty="0">
                <a:solidFill>
                  <a:srgbClr val="FFFFFF"/>
                </a:solidFill>
              </a:rPr>
              <a:t> </a:t>
            </a:r>
            <a:r>
              <a:rPr sz="736" b="1" spc="-72" dirty="0">
                <a:solidFill>
                  <a:srgbClr val="FFFFFF"/>
                </a:solidFill>
              </a:rPr>
              <a:t>presence</a:t>
            </a:r>
            <a:r>
              <a:rPr sz="736" b="1" spc="-12" dirty="0">
                <a:solidFill>
                  <a:srgbClr val="FFFFFF"/>
                </a:solidFill>
              </a:rPr>
              <a:t> </a:t>
            </a:r>
            <a:r>
              <a:rPr sz="736" b="1" spc="-62" dirty="0">
                <a:solidFill>
                  <a:srgbClr val="FFFFFF"/>
                </a:solidFill>
              </a:rPr>
              <a:t>of</a:t>
            </a:r>
            <a:r>
              <a:rPr sz="736" b="1" spc="-13" dirty="0">
                <a:solidFill>
                  <a:srgbClr val="FFFFFF"/>
                </a:solidFill>
              </a:rPr>
              <a:t> </a:t>
            </a:r>
            <a:r>
              <a:rPr sz="736" b="1" spc="-99" dirty="0">
                <a:solidFill>
                  <a:srgbClr val="FFFFFF"/>
                </a:solidFill>
              </a:rPr>
              <a:t>GoI </a:t>
            </a:r>
            <a:r>
              <a:rPr sz="736" b="1" spc="-55" dirty="0">
                <a:solidFill>
                  <a:srgbClr val="FFFFFF"/>
                </a:solidFill>
              </a:rPr>
              <a:t>in</a:t>
            </a:r>
            <a:r>
              <a:rPr sz="736" b="1" spc="-5" dirty="0">
                <a:solidFill>
                  <a:srgbClr val="FFFFFF"/>
                </a:solidFill>
              </a:rPr>
              <a:t> </a:t>
            </a:r>
            <a:r>
              <a:rPr sz="736" b="1" spc="-62" dirty="0">
                <a:solidFill>
                  <a:srgbClr val="FFFFFF"/>
                </a:solidFill>
              </a:rPr>
              <a:t>transformed</a:t>
            </a:r>
            <a:r>
              <a:rPr sz="736" b="1" spc="-3" dirty="0">
                <a:solidFill>
                  <a:srgbClr val="FFFFFF"/>
                </a:solidFill>
              </a:rPr>
              <a:t> </a:t>
            </a:r>
            <a:r>
              <a:rPr sz="736" b="1" spc="-10" dirty="0">
                <a:solidFill>
                  <a:srgbClr val="FFFFFF"/>
                </a:solidFill>
              </a:rPr>
              <a:t>bacteria </a:t>
            </a:r>
            <a:r>
              <a:rPr sz="736" b="1" spc="-68" dirty="0">
                <a:solidFill>
                  <a:srgbClr val="FFFFFF"/>
                </a:solidFill>
              </a:rPr>
              <a:t>using</a:t>
            </a:r>
            <a:r>
              <a:rPr sz="736" b="1" spc="-17" dirty="0">
                <a:solidFill>
                  <a:srgbClr val="FFFFFF"/>
                </a:solidFill>
              </a:rPr>
              <a:t> </a:t>
            </a:r>
            <a:r>
              <a:rPr sz="736" b="1" spc="-104" dirty="0">
                <a:solidFill>
                  <a:srgbClr val="FFFFFF"/>
                </a:solidFill>
              </a:rPr>
              <a:t>PCR.</a:t>
            </a:r>
            <a:endParaRPr sz="736">
              <a:solidFill>
                <a:sysClr val="windowText" lastClr="000000"/>
              </a:solidFill>
            </a:endParaRPr>
          </a:p>
        </p:txBody>
      </p:sp>
      <p:sp>
        <p:nvSpPr>
          <p:cNvPr id="12" name="object 12"/>
          <p:cNvSpPr txBox="1"/>
          <p:nvPr/>
        </p:nvSpPr>
        <p:spPr>
          <a:xfrm>
            <a:off x="5684629" y="564489"/>
            <a:ext cx="331928" cy="176643"/>
          </a:xfrm>
          <a:prstGeom prst="rect">
            <a:avLst/>
          </a:prstGeom>
        </p:spPr>
        <p:txBody>
          <a:bodyPr vert="horz" wrap="square" lIns="0" tIns="4247" rIns="0" bIns="0" rtlCol="0">
            <a:spAutoFit/>
          </a:bodyPr>
          <a:lstStyle/>
          <a:p>
            <a:pPr marL="4247" defTabSz="305775">
              <a:spcBef>
                <a:spcPts val="33"/>
              </a:spcBef>
              <a:buClrTx/>
            </a:pPr>
            <a:r>
              <a:rPr sz="1120" b="1" spc="-100" dirty="0">
                <a:solidFill>
                  <a:srgbClr val="FFFFFF"/>
                </a:solidFill>
              </a:rPr>
              <a:t>Verify</a:t>
            </a:r>
            <a:endParaRPr sz="1120">
              <a:solidFill>
                <a:sysClr val="windowText" lastClr="000000"/>
              </a:solidFill>
            </a:endParaRPr>
          </a:p>
        </p:txBody>
      </p:sp>
      <p:sp>
        <p:nvSpPr>
          <p:cNvPr id="13" name="object 13"/>
          <p:cNvSpPr txBox="1"/>
          <p:nvPr/>
        </p:nvSpPr>
        <p:spPr>
          <a:xfrm>
            <a:off x="6732897" y="1705178"/>
            <a:ext cx="911049" cy="846817"/>
          </a:xfrm>
          <a:prstGeom prst="rect">
            <a:avLst/>
          </a:prstGeom>
        </p:spPr>
        <p:txBody>
          <a:bodyPr vert="horz" wrap="square" lIns="0" tIns="20175" rIns="0" bIns="0" rtlCol="0">
            <a:spAutoFit/>
          </a:bodyPr>
          <a:lstStyle/>
          <a:p>
            <a:pPr marL="215742" marR="228694" algn="ctr" defTabSz="305775">
              <a:lnSpc>
                <a:spcPts val="1244"/>
              </a:lnSpc>
              <a:spcBef>
                <a:spcPts val="159"/>
              </a:spcBef>
              <a:buClrTx/>
            </a:pPr>
            <a:r>
              <a:rPr sz="1120" b="1" spc="-125" dirty="0">
                <a:solidFill>
                  <a:srgbClr val="FFFFFF"/>
                </a:solidFill>
              </a:rPr>
              <a:t>Produce </a:t>
            </a:r>
            <a:r>
              <a:rPr sz="1120" b="1" spc="-104" dirty="0">
                <a:solidFill>
                  <a:srgbClr val="FFFFFF"/>
                </a:solidFill>
              </a:rPr>
              <a:t>Protein</a:t>
            </a:r>
            <a:endParaRPr sz="1120">
              <a:solidFill>
                <a:sysClr val="windowText" lastClr="000000"/>
              </a:solidFill>
            </a:endParaRPr>
          </a:p>
          <a:p>
            <a:pPr marL="4247" marR="1699" algn="ctr" defTabSz="305775">
              <a:lnSpc>
                <a:spcPct val="101600"/>
              </a:lnSpc>
              <a:spcBef>
                <a:spcPts val="473"/>
              </a:spcBef>
              <a:buClrTx/>
            </a:pPr>
            <a:r>
              <a:rPr sz="736" b="1" spc="-74" dirty="0">
                <a:solidFill>
                  <a:srgbClr val="FFFFFF"/>
                </a:solidFill>
              </a:rPr>
              <a:t>Transform</a:t>
            </a:r>
            <a:r>
              <a:rPr sz="736" b="1" spc="-15" dirty="0">
                <a:solidFill>
                  <a:srgbClr val="FFFFFF"/>
                </a:solidFill>
              </a:rPr>
              <a:t> </a:t>
            </a:r>
            <a:r>
              <a:rPr sz="736" b="1" spc="-52" dirty="0">
                <a:solidFill>
                  <a:srgbClr val="FFFFFF"/>
                </a:solidFill>
              </a:rPr>
              <a:t>bacteria</a:t>
            </a:r>
            <a:r>
              <a:rPr sz="736" b="1" spc="-15" dirty="0">
                <a:solidFill>
                  <a:srgbClr val="FFFFFF"/>
                </a:solidFill>
              </a:rPr>
              <a:t> </a:t>
            </a:r>
            <a:r>
              <a:rPr sz="736" b="1" spc="-35" dirty="0">
                <a:solidFill>
                  <a:srgbClr val="FFFFFF"/>
                </a:solidFill>
              </a:rPr>
              <a:t>with </a:t>
            </a:r>
            <a:r>
              <a:rPr sz="736" b="1" spc="-65" dirty="0">
                <a:solidFill>
                  <a:srgbClr val="FFFFFF"/>
                </a:solidFill>
              </a:rPr>
              <a:t>recombinant</a:t>
            </a:r>
            <a:r>
              <a:rPr sz="736" b="1" spc="-12" dirty="0">
                <a:solidFill>
                  <a:srgbClr val="FFFFFF"/>
                </a:solidFill>
              </a:rPr>
              <a:t> </a:t>
            </a:r>
            <a:r>
              <a:rPr sz="736" b="1" spc="-62" dirty="0">
                <a:solidFill>
                  <a:srgbClr val="FFFFFF"/>
                </a:solidFill>
              </a:rPr>
              <a:t>plasmid</a:t>
            </a:r>
            <a:r>
              <a:rPr sz="736" b="1" spc="-12" dirty="0">
                <a:solidFill>
                  <a:srgbClr val="FFFFFF"/>
                </a:solidFill>
              </a:rPr>
              <a:t> </a:t>
            </a:r>
            <a:r>
              <a:rPr sz="736" b="1" spc="-18" dirty="0">
                <a:solidFill>
                  <a:srgbClr val="FFFFFF"/>
                </a:solidFill>
              </a:rPr>
              <a:t>to </a:t>
            </a:r>
            <a:r>
              <a:rPr sz="736" b="1" spc="-74" dirty="0">
                <a:solidFill>
                  <a:srgbClr val="FFFFFF"/>
                </a:solidFill>
              </a:rPr>
              <a:t>produce</a:t>
            </a:r>
            <a:r>
              <a:rPr sz="736" b="1" spc="-3" dirty="0">
                <a:solidFill>
                  <a:srgbClr val="FFFFFF"/>
                </a:solidFill>
              </a:rPr>
              <a:t> </a:t>
            </a:r>
            <a:r>
              <a:rPr sz="736" b="1" spc="-60" dirty="0">
                <a:solidFill>
                  <a:srgbClr val="FFFFFF"/>
                </a:solidFill>
              </a:rPr>
              <a:t>protein</a:t>
            </a:r>
            <a:r>
              <a:rPr sz="736" b="1" spc="-3" dirty="0">
                <a:solidFill>
                  <a:srgbClr val="FFFFFF"/>
                </a:solidFill>
              </a:rPr>
              <a:t> </a:t>
            </a:r>
            <a:r>
              <a:rPr sz="736" b="1" spc="-8" dirty="0">
                <a:solidFill>
                  <a:srgbClr val="FFFFFF"/>
                </a:solidFill>
              </a:rPr>
              <a:t>of </a:t>
            </a:r>
            <a:r>
              <a:rPr sz="736" b="1" spc="-52" dirty="0">
                <a:solidFill>
                  <a:srgbClr val="FFFFFF"/>
                </a:solidFill>
              </a:rPr>
              <a:t>interest</a:t>
            </a:r>
            <a:r>
              <a:rPr sz="736" b="1" spc="-10" dirty="0">
                <a:solidFill>
                  <a:srgbClr val="FFFFFF"/>
                </a:solidFill>
              </a:rPr>
              <a:t> </a:t>
            </a:r>
            <a:r>
              <a:rPr sz="736" b="1" spc="-3" dirty="0">
                <a:solidFill>
                  <a:srgbClr val="FFFFFF"/>
                </a:solidFill>
              </a:rPr>
              <a:t>(PoI).</a:t>
            </a:r>
            <a:endParaRPr sz="736">
              <a:solidFill>
                <a:sysClr val="windowText" lastClr="000000"/>
              </a:solidFill>
            </a:endParaRPr>
          </a:p>
        </p:txBody>
      </p:sp>
      <p:sp>
        <p:nvSpPr>
          <p:cNvPr id="14" name="object 14"/>
          <p:cNvSpPr txBox="1"/>
          <p:nvPr/>
        </p:nvSpPr>
        <p:spPr>
          <a:xfrm>
            <a:off x="4408983" y="3216093"/>
            <a:ext cx="1023603" cy="342928"/>
          </a:xfrm>
          <a:prstGeom prst="rect">
            <a:avLst/>
          </a:prstGeom>
        </p:spPr>
        <p:txBody>
          <a:bodyPr vert="horz" wrap="square" lIns="0" tIns="3823" rIns="0" bIns="0" rtlCol="0">
            <a:spAutoFit/>
          </a:bodyPr>
          <a:lstStyle/>
          <a:p>
            <a:pPr marL="4247" marR="1699" algn="ctr" defTabSz="305775">
              <a:lnSpc>
                <a:spcPct val="101600"/>
              </a:lnSpc>
              <a:spcBef>
                <a:spcPts val="30"/>
              </a:spcBef>
              <a:buClrTx/>
            </a:pPr>
            <a:r>
              <a:rPr sz="736" b="1" spc="-85" dirty="0">
                <a:solidFill>
                  <a:srgbClr val="FFFFFF"/>
                </a:solidFill>
              </a:rPr>
              <a:t>Grow</a:t>
            </a:r>
            <a:r>
              <a:rPr sz="736" b="1" spc="-7" dirty="0">
                <a:solidFill>
                  <a:srgbClr val="FFFFFF"/>
                </a:solidFill>
              </a:rPr>
              <a:t> </a:t>
            </a:r>
            <a:r>
              <a:rPr sz="736" b="1" spc="-62" dirty="0">
                <a:solidFill>
                  <a:srgbClr val="FFFFFF"/>
                </a:solidFill>
              </a:rPr>
              <a:t>transformed</a:t>
            </a:r>
            <a:r>
              <a:rPr sz="736" b="1" spc="-5" dirty="0">
                <a:solidFill>
                  <a:srgbClr val="FFFFFF"/>
                </a:solidFill>
              </a:rPr>
              <a:t> </a:t>
            </a:r>
            <a:r>
              <a:rPr sz="736" b="1" spc="-52" dirty="0">
                <a:solidFill>
                  <a:srgbClr val="FFFFFF"/>
                </a:solidFill>
              </a:rPr>
              <a:t>bacteria </a:t>
            </a:r>
            <a:r>
              <a:rPr sz="736" b="1" spc="-72" dirty="0">
                <a:solidFill>
                  <a:srgbClr val="FFFFFF"/>
                </a:solidFill>
              </a:rPr>
              <a:t>and</a:t>
            </a:r>
            <a:r>
              <a:rPr sz="736" b="1" spc="-15" dirty="0">
                <a:solidFill>
                  <a:srgbClr val="FFFFFF"/>
                </a:solidFill>
              </a:rPr>
              <a:t> </a:t>
            </a:r>
            <a:r>
              <a:rPr sz="736" b="1" spc="-57" dirty="0">
                <a:solidFill>
                  <a:srgbClr val="FFFFFF"/>
                </a:solidFill>
              </a:rPr>
              <a:t>purify</a:t>
            </a:r>
            <a:r>
              <a:rPr sz="736" b="1" spc="-15" dirty="0">
                <a:solidFill>
                  <a:srgbClr val="FFFFFF"/>
                </a:solidFill>
              </a:rPr>
              <a:t> </a:t>
            </a:r>
            <a:r>
              <a:rPr sz="736" b="1" spc="-79" dirty="0">
                <a:solidFill>
                  <a:srgbClr val="FFFFFF"/>
                </a:solidFill>
              </a:rPr>
              <a:t>PoI</a:t>
            </a:r>
            <a:r>
              <a:rPr sz="736" b="1" spc="-15" dirty="0">
                <a:solidFill>
                  <a:srgbClr val="FFFFFF"/>
                </a:solidFill>
              </a:rPr>
              <a:t> </a:t>
            </a:r>
            <a:r>
              <a:rPr sz="736" b="1" spc="-18" dirty="0">
                <a:solidFill>
                  <a:srgbClr val="FFFFFF"/>
                </a:solidFill>
              </a:rPr>
              <a:t>through </a:t>
            </a:r>
            <a:r>
              <a:rPr sz="736" b="1" spc="-72" dirty="0">
                <a:solidFill>
                  <a:srgbClr val="FFFFFF"/>
                </a:solidFill>
              </a:rPr>
              <a:t>column</a:t>
            </a:r>
            <a:r>
              <a:rPr sz="736" b="1" spc="-13" dirty="0">
                <a:solidFill>
                  <a:srgbClr val="FFFFFF"/>
                </a:solidFill>
              </a:rPr>
              <a:t> </a:t>
            </a:r>
            <a:r>
              <a:rPr sz="736" b="1" spc="-47" dirty="0">
                <a:solidFill>
                  <a:srgbClr val="FFFFFF"/>
                </a:solidFill>
              </a:rPr>
              <a:t>chromatography.</a:t>
            </a:r>
            <a:endParaRPr sz="736">
              <a:solidFill>
                <a:sysClr val="windowText" lastClr="000000"/>
              </a:solidFill>
            </a:endParaRPr>
          </a:p>
        </p:txBody>
      </p:sp>
      <p:sp>
        <p:nvSpPr>
          <p:cNvPr id="15" name="object 15"/>
          <p:cNvSpPr txBox="1"/>
          <p:nvPr/>
        </p:nvSpPr>
        <p:spPr>
          <a:xfrm>
            <a:off x="4530978" y="2899913"/>
            <a:ext cx="777896" cy="176643"/>
          </a:xfrm>
          <a:prstGeom prst="rect">
            <a:avLst/>
          </a:prstGeom>
        </p:spPr>
        <p:txBody>
          <a:bodyPr vert="horz" wrap="square" lIns="0" tIns="4247" rIns="0" bIns="0" rtlCol="0">
            <a:spAutoFit/>
          </a:bodyPr>
          <a:lstStyle/>
          <a:p>
            <a:pPr marL="4247" defTabSz="305775">
              <a:spcBef>
                <a:spcPts val="33"/>
              </a:spcBef>
              <a:buClrTx/>
            </a:pPr>
            <a:r>
              <a:rPr sz="1120" b="1" spc="-95" dirty="0">
                <a:solidFill>
                  <a:srgbClr val="FFFFFF"/>
                </a:solidFill>
              </a:rPr>
              <a:t>Purify</a:t>
            </a:r>
            <a:r>
              <a:rPr sz="1120" b="1" spc="-43" dirty="0">
                <a:solidFill>
                  <a:srgbClr val="FFFFFF"/>
                </a:solidFill>
              </a:rPr>
              <a:t> </a:t>
            </a:r>
            <a:r>
              <a:rPr sz="1120" b="1" spc="-104" dirty="0">
                <a:solidFill>
                  <a:srgbClr val="FFFFFF"/>
                </a:solidFill>
              </a:rPr>
              <a:t>Protein</a:t>
            </a:r>
            <a:endParaRPr sz="1120">
              <a:solidFill>
                <a:sysClr val="windowText" lastClr="000000"/>
              </a:solidFill>
            </a:endParaRPr>
          </a:p>
        </p:txBody>
      </p:sp>
      <p:sp>
        <p:nvSpPr>
          <p:cNvPr id="16" name="object 16"/>
          <p:cNvSpPr txBox="1"/>
          <p:nvPr/>
        </p:nvSpPr>
        <p:spPr>
          <a:xfrm>
            <a:off x="4772602" y="1684099"/>
            <a:ext cx="650476" cy="152433"/>
          </a:xfrm>
          <a:prstGeom prst="rect">
            <a:avLst/>
          </a:prstGeom>
        </p:spPr>
        <p:txBody>
          <a:bodyPr vert="horz" wrap="square" lIns="0" tIns="5734" rIns="0" bIns="0" rtlCol="0">
            <a:spAutoFit/>
          </a:bodyPr>
          <a:lstStyle/>
          <a:p>
            <a:pPr marL="4247" defTabSz="305775">
              <a:spcBef>
                <a:spcPts val="45"/>
              </a:spcBef>
              <a:buClrTx/>
            </a:pPr>
            <a:r>
              <a:rPr sz="953" b="1" spc="-153" dirty="0">
                <a:solidFill>
                  <a:srgbClr val="231F20"/>
                </a:solidFill>
              </a:rPr>
              <a:t>THE</a:t>
            </a:r>
            <a:r>
              <a:rPr sz="953" b="1" spc="-30" dirty="0">
                <a:solidFill>
                  <a:srgbClr val="231F20"/>
                </a:solidFill>
              </a:rPr>
              <a:t> </a:t>
            </a:r>
            <a:r>
              <a:rPr sz="953" b="1" spc="-125" dirty="0">
                <a:solidFill>
                  <a:srgbClr val="231F20"/>
                </a:solidFill>
              </a:rPr>
              <a:t>BIG</a:t>
            </a:r>
            <a:r>
              <a:rPr sz="953" b="1" spc="-30" dirty="0">
                <a:solidFill>
                  <a:srgbClr val="231F20"/>
                </a:solidFill>
              </a:rPr>
              <a:t> </a:t>
            </a:r>
            <a:r>
              <a:rPr sz="953" b="1" spc="-127" dirty="0">
                <a:solidFill>
                  <a:srgbClr val="231F20"/>
                </a:solidFill>
              </a:rPr>
              <a:t>IDEA</a:t>
            </a:r>
            <a:endParaRPr sz="953">
              <a:solidFill>
                <a:sysClr val="windowText" lastClr="000000"/>
              </a:solidFill>
            </a:endParaRPr>
          </a:p>
        </p:txBody>
      </p:sp>
      <p:sp>
        <p:nvSpPr>
          <p:cNvPr id="17" name="object 17"/>
          <p:cNvSpPr txBox="1"/>
          <p:nvPr/>
        </p:nvSpPr>
        <p:spPr>
          <a:xfrm>
            <a:off x="3771438" y="1823315"/>
            <a:ext cx="2637371" cy="807287"/>
          </a:xfrm>
          <a:prstGeom prst="rect">
            <a:avLst/>
          </a:prstGeom>
        </p:spPr>
        <p:txBody>
          <a:bodyPr vert="horz" wrap="square" lIns="0" tIns="4460" rIns="0" bIns="0" rtlCol="0">
            <a:spAutoFit/>
          </a:bodyPr>
          <a:lstStyle/>
          <a:p>
            <a:pPr marL="936437" defTabSz="305775">
              <a:spcBef>
                <a:spcPts val="35"/>
              </a:spcBef>
              <a:buClrTx/>
            </a:pPr>
            <a:r>
              <a:rPr sz="652" b="1" spc="-104" dirty="0">
                <a:solidFill>
                  <a:srgbClr val="231F20"/>
                </a:solidFill>
              </a:rPr>
              <a:t>DNA</a:t>
            </a:r>
            <a:r>
              <a:rPr sz="652" b="1" spc="-22" dirty="0">
                <a:solidFill>
                  <a:srgbClr val="231F20"/>
                </a:solidFill>
              </a:rPr>
              <a:t> </a:t>
            </a:r>
            <a:r>
              <a:rPr sz="652" dirty="0">
                <a:solidFill>
                  <a:srgbClr val="231F20"/>
                </a:solidFill>
                <a:latin typeface="Wingdings"/>
                <a:cs typeface="Wingdings"/>
              </a:rPr>
              <a:t></a:t>
            </a:r>
            <a:r>
              <a:rPr sz="652" spc="-2" dirty="0">
                <a:solidFill>
                  <a:srgbClr val="231F20"/>
                </a:solidFill>
                <a:latin typeface="Times New Roman"/>
                <a:cs typeface="Times New Roman"/>
              </a:rPr>
              <a:t> </a:t>
            </a:r>
            <a:r>
              <a:rPr sz="652" b="1" spc="-60" dirty="0">
                <a:solidFill>
                  <a:srgbClr val="231F20"/>
                </a:solidFill>
              </a:rPr>
              <a:t>Protein</a:t>
            </a:r>
            <a:r>
              <a:rPr sz="652" b="1" spc="-22" dirty="0">
                <a:solidFill>
                  <a:srgbClr val="231F20"/>
                </a:solidFill>
              </a:rPr>
              <a:t> </a:t>
            </a:r>
            <a:r>
              <a:rPr sz="652" dirty="0">
                <a:solidFill>
                  <a:srgbClr val="231F20"/>
                </a:solidFill>
                <a:latin typeface="Wingdings"/>
                <a:cs typeface="Wingdings"/>
              </a:rPr>
              <a:t></a:t>
            </a:r>
            <a:r>
              <a:rPr sz="652" spc="-2" dirty="0">
                <a:solidFill>
                  <a:srgbClr val="231F20"/>
                </a:solidFill>
                <a:latin typeface="Times New Roman"/>
                <a:cs typeface="Times New Roman"/>
              </a:rPr>
              <a:t> </a:t>
            </a:r>
            <a:r>
              <a:rPr sz="652" b="1" spc="-3" dirty="0">
                <a:solidFill>
                  <a:srgbClr val="231F20"/>
                </a:solidFill>
              </a:rPr>
              <a:t>Trait</a:t>
            </a:r>
            <a:endParaRPr sz="652">
              <a:solidFill>
                <a:sysClr val="windowText" lastClr="000000"/>
              </a:solidFill>
            </a:endParaRPr>
          </a:p>
          <a:p>
            <a:pPr marL="4247" marR="1699" defTabSz="305775">
              <a:spcBef>
                <a:spcPts val="2"/>
              </a:spcBef>
              <a:buClrTx/>
            </a:pPr>
            <a:r>
              <a:rPr sz="652" spc="-110" dirty="0">
                <a:solidFill>
                  <a:srgbClr val="231F20"/>
                </a:solidFill>
              </a:rPr>
              <a:t>DNA</a:t>
            </a:r>
            <a:r>
              <a:rPr sz="652" spc="-15" dirty="0">
                <a:solidFill>
                  <a:srgbClr val="231F20"/>
                </a:solidFill>
              </a:rPr>
              <a:t> </a:t>
            </a:r>
            <a:r>
              <a:rPr sz="652" spc="-52" dirty="0">
                <a:solidFill>
                  <a:srgbClr val="231F20"/>
                </a:solidFill>
              </a:rPr>
              <a:t>contains</a:t>
            </a:r>
            <a:r>
              <a:rPr sz="652" spc="-13" dirty="0">
                <a:solidFill>
                  <a:srgbClr val="231F20"/>
                </a:solidFill>
              </a:rPr>
              <a:t> </a:t>
            </a:r>
            <a:r>
              <a:rPr sz="652" spc="-35" dirty="0">
                <a:solidFill>
                  <a:srgbClr val="231F20"/>
                </a:solidFill>
              </a:rPr>
              <a:t>all</a:t>
            </a:r>
            <a:r>
              <a:rPr sz="652" spc="-13" dirty="0">
                <a:solidFill>
                  <a:srgbClr val="231F20"/>
                </a:solidFill>
              </a:rPr>
              <a:t> </a:t>
            </a:r>
            <a:r>
              <a:rPr sz="652" spc="-50" dirty="0">
                <a:solidFill>
                  <a:srgbClr val="231F20"/>
                </a:solidFill>
              </a:rPr>
              <a:t>the</a:t>
            </a:r>
            <a:r>
              <a:rPr sz="652" spc="-13" dirty="0">
                <a:solidFill>
                  <a:srgbClr val="231F20"/>
                </a:solidFill>
              </a:rPr>
              <a:t> </a:t>
            </a:r>
            <a:r>
              <a:rPr sz="652" spc="-47" dirty="0">
                <a:solidFill>
                  <a:srgbClr val="231F20"/>
                </a:solidFill>
              </a:rPr>
              <a:t>information</a:t>
            </a:r>
            <a:r>
              <a:rPr sz="652" spc="-13" dirty="0">
                <a:solidFill>
                  <a:srgbClr val="231F20"/>
                </a:solidFill>
              </a:rPr>
              <a:t> </a:t>
            </a:r>
            <a:r>
              <a:rPr sz="652" spc="-72" dirty="0">
                <a:solidFill>
                  <a:srgbClr val="231F20"/>
                </a:solidFill>
              </a:rPr>
              <a:t>needed</a:t>
            </a:r>
            <a:r>
              <a:rPr sz="652" spc="-13" dirty="0">
                <a:solidFill>
                  <a:srgbClr val="231F20"/>
                </a:solidFill>
              </a:rPr>
              <a:t> </a:t>
            </a:r>
            <a:r>
              <a:rPr sz="652" spc="-65" dirty="0">
                <a:solidFill>
                  <a:srgbClr val="231F20"/>
                </a:solidFill>
              </a:rPr>
              <a:t>by</a:t>
            </a:r>
            <a:r>
              <a:rPr sz="652" spc="-13" dirty="0">
                <a:solidFill>
                  <a:srgbClr val="231F20"/>
                </a:solidFill>
              </a:rPr>
              <a:t> </a:t>
            </a:r>
            <a:r>
              <a:rPr sz="652" spc="-57" dirty="0">
                <a:solidFill>
                  <a:srgbClr val="231F20"/>
                </a:solidFill>
              </a:rPr>
              <a:t>organisms</a:t>
            </a:r>
            <a:r>
              <a:rPr sz="652" spc="-13" dirty="0">
                <a:solidFill>
                  <a:srgbClr val="231F20"/>
                </a:solidFill>
              </a:rPr>
              <a:t> </a:t>
            </a:r>
            <a:r>
              <a:rPr sz="652" spc="-47" dirty="0">
                <a:solidFill>
                  <a:srgbClr val="231F20"/>
                </a:solidFill>
              </a:rPr>
              <a:t>to</a:t>
            </a:r>
            <a:r>
              <a:rPr sz="652" spc="-13" dirty="0">
                <a:solidFill>
                  <a:srgbClr val="231F20"/>
                </a:solidFill>
              </a:rPr>
              <a:t> </a:t>
            </a:r>
            <a:r>
              <a:rPr sz="652" spc="-52" dirty="0">
                <a:solidFill>
                  <a:srgbClr val="231F20"/>
                </a:solidFill>
              </a:rPr>
              <a:t>survive</a:t>
            </a:r>
            <a:r>
              <a:rPr sz="652" spc="-13" dirty="0">
                <a:solidFill>
                  <a:srgbClr val="231F20"/>
                </a:solidFill>
              </a:rPr>
              <a:t> </a:t>
            </a:r>
            <a:r>
              <a:rPr sz="652" spc="-68" dirty="0">
                <a:solidFill>
                  <a:srgbClr val="231F20"/>
                </a:solidFill>
              </a:rPr>
              <a:t>and</a:t>
            </a:r>
            <a:r>
              <a:rPr sz="652" spc="-13" dirty="0">
                <a:solidFill>
                  <a:srgbClr val="231F20"/>
                </a:solidFill>
              </a:rPr>
              <a:t> </a:t>
            </a:r>
            <a:r>
              <a:rPr sz="652" spc="-55" dirty="0">
                <a:solidFill>
                  <a:srgbClr val="231F20"/>
                </a:solidFill>
              </a:rPr>
              <a:t>reproduce.</a:t>
            </a:r>
            <a:r>
              <a:rPr sz="652" spc="-67" dirty="0">
                <a:solidFill>
                  <a:srgbClr val="231F20"/>
                </a:solidFill>
              </a:rPr>
              <a:t> </a:t>
            </a:r>
            <a:r>
              <a:rPr sz="652" spc="-8" dirty="0">
                <a:solidFill>
                  <a:srgbClr val="231F20"/>
                </a:solidFill>
              </a:rPr>
              <a:t>The </a:t>
            </a:r>
            <a:r>
              <a:rPr sz="652" spc="-47" dirty="0">
                <a:solidFill>
                  <a:srgbClr val="231F20"/>
                </a:solidFill>
              </a:rPr>
              <a:t>information</a:t>
            </a:r>
            <a:r>
              <a:rPr sz="652" spc="-13" dirty="0">
                <a:solidFill>
                  <a:srgbClr val="231F20"/>
                </a:solidFill>
              </a:rPr>
              <a:t> </a:t>
            </a:r>
            <a:r>
              <a:rPr sz="652" spc="-40" dirty="0">
                <a:solidFill>
                  <a:srgbClr val="231F20"/>
                </a:solidFill>
              </a:rPr>
              <a:t>in</a:t>
            </a:r>
            <a:r>
              <a:rPr sz="652" spc="-13" dirty="0">
                <a:solidFill>
                  <a:srgbClr val="231F20"/>
                </a:solidFill>
              </a:rPr>
              <a:t> </a:t>
            </a:r>
            <a:r>
              <a:rPr sz="652" spc="-110" dirty="0">
                <a:solidFill>
                  <a:srgbClr val="231F20"/>
                </a:solidFill>
              </a:rPr>
              <a:t>DNA</a:t>
            </a:r>
            <a:r>
              <a:rPr sz="652" spc="-12" dirty="0">
                <a:solidFill>
                  <a:srgbClr val="231F20"/>
                </a:solidFill>
              </a:rPr>
              <a:t> </a:t>
            </a:r>
            <a:r>
              <a:rPr sz="652" spc="-40" dirty="0">
                <a:solidFill>
                  <a:srgbClr val="231F20"/>
                </a:solidFill>
              </a:rPr>
              <a:t>is</a:t>
            </a:r>
            <a:r>
              <a:rPr sz="652" spc="-13" dirty="0">
                <a:solidFill>
                  <a:srgbClr val="231F20"/>
                </a:solidFill>
              </a:rPr>
              <a:t> </a:t>
            </a:r>
            <a:r>
              <a:rPr sz="652" spc="-48" dirty="0">
                <a:solidFill>
                  <a:srgbClr val="231F20"/>
                </a:solidFill>
              </a:rPr>
              <a:t>translated</a:t>
            </a:r>
            <a:r>
              <a:rPr sz="652" spc="-13" dirty="0">
                <a:solidFill>
                  <a:srgbClr val="231F20"/>
                </a:solidFill>
              </a:rPr>
              <a:t> </a:t>
            </a:r>
            <a:r>
              <a:rPr sz="652" spc="-42" dirty="0">
                <a:solidFill>
                  <a:srgbClr val="231F20"/>
                </a:solidFill>
              </a:rPr>
              <a:t>into</a:t>
            </a:r>
            <a:r>
              <a:rPr sz="652" spc="-12" dirty="0">
                <a:solidFill>
                  <a:srgbClr val="231F20"/>
                </a:solidFill>
              </a:rPr>
              <a:t> </a:t>
            </a:r>
            <a:r>
              <a:rPr sz="652" spc="-47" dirty="0">
                <a:solidFill>
                  <a:srgbClr val="231F20"/>
                </a:solidFill>
              </a:rPr>
              <a:t>proteins,</a:t>
            </a:r>
            <a:r>
              <a:rPr sz="652" spc="-38" dirty="0">
                <a:solidFill>
                  <a:srgbClr val="231F20"/>
                </a:solidFill>
              </a:rPr>
              <a:t> </a:t>
            </a:r>
            <a:r>
              <a:rPr sz="652" spc="-48" dirty="0">
                <a:solidFill>
                  <a:srgbClr val="231F20"/>
                </a:solidFill>
              </a:rPr>
              <a:t>which</a:t>
            </a:r>
            <a:r>
              <a:rPr sz="652" spc="-12" dirty="0">
                <a:solidFill>
                  <a:srgbClr val="231F20"/>
                </a:solidFill>
              </a:rPr>
              <a:t> </a:t>
            </a:r>
            <a:r>
              <a:rPr sz="652" spc="-47" dirty="0">
                <a:solidFill>
                  <a:srgbClr val="231F20"/>
                </a:solidFill>
              </a:rPr>
              <a:t>contribute</a:t>
            </a:r>
            <a:r>
              <a:rPr sz="652" spc="-13" dirty="0">
                <a:solidFill>
                  <a:srgbClr val="231F20"/>
                </a:solidFill>
              </a:rPr>
              <a:t> </a:t>
            </a:r>
            <a:r>
              <a:rPr sz="652" spc="-47" dirty="0">
                <a:solidFill>
                  <a:srgbClr val="231F20"/>
                </a:solidFill>
              </a:rPr>
              <a:t>to</a:t>
            </a:r>
            <a:r>
              <a:rPr sz="652" spc="-13" dirty="0">
                <a:solidFill>
                  <a:srgbClr val="231F20"/>
                </a:solidFill>
              </a:rPr>
              <a:t> </a:t>
            </a:r>
            <a:r>
              <a:rPr sz="652" spc="-50" dirty="0">
                <a:solidFill>
                  <a:srgbClr val="231F20"/>
                </a:solidFill>
              </a:rPr>
              <a:t>the</a:t>
            </a:r>
            <a:r>
              <a:rPr sz="652" spc="-12" dirty="0">
                <a:solidFill>
                  <a:srgbClr val="231F20"/>
                </a:solidFill>
              </a:rPr>
              <a:t> </a:t>
            </a:r>
            <a:r>
              <a:rPr sz="652" spc="-35" dirty="0">
                <a:solidFill>
                  <a:srgbClr val="231F20"/>
                </a:solidFill>
              </a:rPr>
              <a:t>traits</a:t>
            </a:r>
            <a:r>
              <a:rPr sz="652" spc="-13" dirty="0">
                <a:solidFill>
                  <a:srgbClr val="231F20"/>
                </a:solidFill>
              </a:rPr>
              <a:t> </a:t>
            </a:r>
            <a:r>
              <a:rPr sz="652" spc="-47" dirty="0">
                <a:solidFill>
                  <a:srgbClr val="231F20"/>
                </a:solidFill>
              </a:rPr>
              <a:t>of</a:t>
            </a:r>
            <a:r>
              <a:rPr sz="652" spc="-13" dirty="0">
                <a:solidFill>
                  <a:srgbClr val="231F20"/>
                </a:solidFill>
              </a:rPr>
              <a:t> </a:t>
            </a:r>
            <a:r>
              <a:rPr sz="652" spc="-8" dirty="0">
                <a:solidFill>
                  <a:srgbClr val="231F20"/>
                </a:solidFill>
              </a:rPr>
              <a:t>an </a:t>
            </a:r>
            <a:r>
              <a:rPr sz="652" spc="-54" dirty="0">
                <a:solidFill>
                  <a:srgbClr val="231F20"/>
                </a:solidFill>
              </a:rPr>
              <a:t>organism.</a:t>
            </a:r>
            <a:r>
              <a:rPr sz="652" spc="-67" dirty="0">
                <a:solidFill>
                  <a:srgbClr val="231F20"/>
                </a:solidFill>
              </a:rPr>
              <a:t> </a:t>
            </a:r>
            <a:r>
              <a:rPr sz="652" spc="-54" dirty="0">
                <a:solidFill>
                  <a:srgbClr val="231F20"/>
                </a:solidFill>
              </a:rPr>
              <a:t>Altered</a:t>
            </a:r>
            <a:r>
              <a:rPr sz="652" spc="-15" dirty="0">
                <a:solidFill>
                  <a:srgbClr val="231F20"/>
                </a:solidFill>
              </a:rPr>
              <a:t> </a:t>
            </a:r>
            <a:r>
              <a:rPr sz="652" spc="-110" dirty="0">
                <a:solidFill>
                  <a:srgbClr val="231F20"/>
                </a:solidFill>
              </a:rPr>
              <a:t>DNA</a:t>
            </a:r>
            <a:r>
              <a:rPr sz="652" spc="-15" dirty="0">
                <a:solidFill>
                  <a:srgbClr val="231F20"/>
                </a:solidFill>
              </a:rPr>
              <a:t> </a:t>
            </a:r>
            <a:r>
              <a:rPr sz="652" spc="-65" dirty="0">
                <a:solidFill>
                  <a:srgbClr val="231F20"/>
                </a:solidFill>
              </a:rPr>
              <a:t>can</a:t>
            </a:r>
            <a:r>
              <a:rPr sz="652" spc="-15" dirty="0">
                <a:solidFill>
                  <a:srgbClr val="231F20"/>
                </a:solidFill>
              </a:rPr>
              <a:t> </a:t>
            </a:r>
            <a:r>
              <a:rPr sz="652" spc="-42" dirty="0">
                <a:solidFill>
                  <a:srgbClr val="231F20"/>
                </a:solidFill>
              </a:rPr>
              <a:t>result</a:t>
            </a:r>
            <a:r>
              <a:rPr sz="652" spc="-15" dirty="0">
                <a:solidFill>
                  <a:srgbClr val="231F20"/>
                </a:solidFill>
              </a:rPr>
              <a:t> </a:t>
            </a:r>
            <a:r>
              <a:rPr sz="652" spc="-40" dirty="0">
                <a:solidFill>
                  <a:srgbClr val="231F20"/>
                </a:solidFill>
              </a:rPr>
              <a:t>in</a:t>
            </a:r>
            <a:r>
              <a:rPr sz="652" spc="-13" dirty="0">
                <a:solidFill>
                  <a:srgbClr val="231F20"/>
                </a:solidFill>
              </a:rPr>
              <a:t> </a:t>
            </a:r>
            <a:r>
              <a:rPr sz="652" spc="-52" dirty="0">
                <a:solidFill>
                  <a:srgbClr val="231F20"/>
                </a:solidFill>
              </a:rPr>
              <a:t>non-</a:t>
            </a:r>
            <a:r>
              <a:rPr sz="652" spc="-43" dirty="0">
                <a:solidFill>
                  <a:srgbClr val="231F20"/>
                </a:solidFill>
              </a:rPr>
              <a:t>functioning</a:t>
            </a:r>
            <a:r>
              <a:rPr sz="652" spc="-15" dirty="0">
                <a:solidFill>
                  <a:srgbClr val="231F20"/>
                </a:solidFill>
              </a:rPr>
              <a:t> </a:t>
            </a:r>
            <a:r>
              <a:rPr sz="652" spc="-52" dirty="0">
                <a:solidFill>
                  <a:srgbClr val="231F20"/>
                </a:solidFill>
              </a:rPr>
              <a:t>proteins</a:t>
            </a:r>
            <a:r>
              <a:rPr sz="652" spc="-15" dirty="0">
                <a:solidFill>
                  <a:srgbClr val="231F20"/>
                </a:solidFill>
              </a:rPr>
              <a:t> </a:t>
            </a:r>
            <a:r>
              <a:rPr sz="652" spc="-68" dirty="0">
                <a:solidFill>
                  <a:srgbClr val="231F20"/>
                </a:solidFill>
              </a:rPr>
              <a:t>and</a:t>
            </a:r>
            <a:r>
              <a:rPr sz="652" spc="-15" dirty="0">
                <a:solidFill>
                  <a:srgbClr val="231F20"/>
                </a:solidFill>
              </a:rPr>
              <a:t> </a:t>
            </a:r>
            <a:r>
              <a:rPr sz="652" spc="-65" dirty="0">
                <a:solidFill>
                  <a:srgbClr val="231F20"/>
                </a:solidFill>
              </a:rPr>
              <a:t>can</a:t>
            </a:r>
            <a:r>
              <a:rPr sz="652" spc="-15" dirty="0">
                <a:solidFill>
                  <a:srgbClr val="231F20"/>
                </a:solidFill>
              </a:rPr>
              <a:t> </a:t>
            </a:r>
            <a:r>
              <a:rPr sz="652" spc="-59" dirty="0">
                <a:solidFill>
                  <a:srgbClr val="231F20"/>
                </a:solidFill>
              </a:rPr>
              <a:t>lead</a:t>
            </a:r>
            <a:r>
              <a:rPr sz="652" spc="-13" dirty="0">
                <a:solidFill>
                  <a:srgbClr val="231F20"/>
                </a:solidFill>
              </a:rPr>
              <a:t> </a:t>
            </a:r>
            <a:r>
              <a:rPr sz="652" spc="-47" dirty="0">
                <a:solidFill>
                  <a:srgbClr val="231F20"/>
                </a:solidFill>
              </a:rPr>
              <a:t>to</a:t>
            </a:r>
            <a:r>
              <a:rPr sz="652" spc="-15" dirty="0">
                <a:solidFill>
                  <a:srgbClr val="231F20"/>
                </a:solidFill>
              </a:rPr>
              <a:t> </a:t>
            </a:r>
            <a:r>
              <a:rPr sz="652" spc="-3" dirty="0">
                <a:solidFill>
                  <a:srgbClr val="231F20"/>
                </a:solidFill>
              </a:rPr>
              <a:t>genetic </a:t>
            </a:r>
            <a:r>
              <a:rPr sz="652" spc="-57" dirty="0">
                <a:solidFill>
                  <a:srgbClr val="231F20"/>
                </a:solidFill>
              </a:rPr>
              <a:t>disease.</a:t>
            </a:r>
            <a:r>
              <a:rPr sz="652" spc="-35" dirty="0">
                <a:solidFill>
                  <a:srgbClr val="231F20"/>
                </a:solidFill>
              </a:rPr>
              <a:t> </a:t>
            </a:r>
            <a:r>
              <a:rPr sz="652" spc="-57" dirty="0">
                <a:solidFill>
                  <a:srgbClr val="231F20"/>
                </a:solidFill>
              </a:rPr>
              <a:t>Biotechnology</a:t>
            </a:r>
            <a:r>
              <a:rPr sz="652" spc="-8" dirty="0">
                <a:solidFill>
                  <a:srgbClr val="231F20"/>
                </a:solidFill>
              </a:rPr>
              <a:t> </a:t>
            </a:r>
            <a:r>
              <a:rPr sz="652" spc="-60" dirty="0">
                <a:solidFill>
                  <a:srgbClr val="231F20"/>
                </a:solidFill>
              </a:rPr>
              <a:t>research</a:t>
            </a:r>
            <a:r>
              <a:rPr sz="652" spc="-8" dirty="0">
                <a:solidFill>
                  <a:srgbClr val="231F20"/>
                </a:solidFill>
              </a:rPr>
              <a:t> </a:t>
            </a:r>
            <a:r>
              <a:rPr sz="652" spc="-68" dirty="0">
                <a:solidFill>
                  <a:srgbClr val="231F20"/>
                </a:solidFill>
              </a:rPr>
              <a:t>and</a:t>
            </a:r>
            <a:r>
              <a:rPr sz="652" spc="-8" dirty="0">
                <a:solidFill>
                  <a:srgbClr val="231F20"/>
                </a:solidFill>
              </a:rPr>
              <a:t> </a:t>
            </a:r>
            <a:r>
              <a:rPr sz="652" spc="-59" dirty="0">
                <a:solidFill>
                  <a:srgbClr val="231F20"/>
                </a:solidFill>
              </a:rPr>
              <a:t>development</a:t>
            </a:r>
            <a:r>
              <a:rPr sz="652" spc="-8" dirty="0">
                <a:solidFill>
                  <a:srgbClr val="231F20"/>
                </a:solidFill>
              </a:rPr>
              <a:t> </a:t>
            </a:r>
            <a:r>
              <a:rPr sz="652" spc="-65" dirty="0">
                <a:solidFill>
                  <a:srgbClr val="231F20"/>
                </a:solidFill>
              </a:rPr>
              <a:t>can</a:t>
            </a:r>
            <a:r>
              <a:rPr sz="652" spc="-8" dirty="0">
                <a:solidFill>
                  <a:srgbClr val="231F20"/>
                </a:solidFill>
              </a:rPr>
              <a:t> </a:t>
            </a:r>
            <a:r>
              <a:rPr sz="652" spc="-55" dirty="0">
                <a:solidFill>
                  <a:srgbClr val="231F20"/>
                </a:solidFill>
              </a:rPr>
              <a:t>provide</a:t>
            </a:r>
            <a:r>
              <a:rPr sz="652" spc="-10" dirty="0">
                <a:solidFill>
                  <a:srgbClr val="231F20"/>
                </a:solidFill>
              </a:rPr>
              <a:t> </a:t>
            </a:r>
            <a:r>
              <a:rPr sz="652" spc="-45" dirty="0">
                <a:solidFill>
                  <a:srgbClr val="231F20"/>
                </a:solidFill>
              </a:rPr>
              <a:t>functional</a:t>
            </a:r>
            <a:r>
              <a:rPr sz="652" spc="-8" dirty="0">
                <a:solidFill>
                  <a:srgbClr val="231F20"/>
                </a:solidFill>
              </a:rPr>
              <a:t> </a:t>
            </a:r>
            <a:r>
              <a:rPr sz="652" spc="-52" dirty="0">
                <a:solidFill>
                  <a:srgbClr val="231F20"/>
                </a:solidFill>
              </a:rPr>
              <a:t>proteins</a:t>
            </a:r>
            <a:r>
              <a:rPr sz="652" spc="-8" dirty="0">
                <a:solidFill>
                  <a:srgbClr val="231F20"/>
                </a:solidFill>
              </a:rPr>
              <a:t> to </a:t>
            </a:r>
            <a:r>
              <a:rPr sz="652" spc="-48" dirty="0">
                <a:solidFill>
                  <a:srgbClr val="231F20"/>
                </a:solidFill>
              </a:rPr>
              <a:t>patients</a:t>
            </a:r>
            <a:r>
              <a:rPr sz="652" spc="-13" dirty="0">
                <a:solidFill>
                  <a:srgbClr val="231F20"/>
                </a:solidFill>
              </a:rPr>
              <a:t> </a:t>
            </a:r>
            <a:r>
              <a:rPr sz="652" spc="-68" dirty="0">
                <a:solidFill>
                  <a:srgbClr val="231F20"/>
                </a:solidFill>
              </a:rPr>
              <a:t>and</a:t>
            </a:r>
            <a:r>
              <a:rPr sz="652" spc="-13" dirty="0">
                <a:solidFill>
                  <a:srgbClr val="231F20"/>
                </a:solidFill>
              </a:rPr>
              <a:t> </a:t>
            </a:r>
            <a:r>
              <a:rPr sz="652" spc="-47" dirty="0">
                <a:solidFill>
                  <a:srgbClr val="231F20"/>
                </a:solidFill>
              </a:rPr>
              <a:t>alleviate</a:t>
            </a:r>
            <a:r>
              <a:rPr sz="652" spc="-12" dirty="0">
                <a:solidFill>
                  <a:srgbClr val="231F20"/>
                </a:solidFill>
              </a:rPr>
              <a:t> </a:t>
            </a:r>
            <a:r>
              <a:rPr sz="652" spc="-50" dirty="0">
                <a:solidFill>
                  <a:srgbClr val="231F20"/>
                </a:solidFill>
              </a:rPr>
              <a:t>the</a:t>
            </a:r>
            <a:r>
              <a:rPr sz="652" spc="-13" dirty="0">
                <a:solidFill>
                  <a:srgbClr val="231F20"/>
                </a:solidFill>
              </a:rPr>
              <a:t> </a:t>
            </a:r>
            <a:r>
              <a:rPr sz="652" spc="-60" dirty="0">
                <a:solidFill>
                  <a:srgbClr val="231F20"/>
                </a:solidFill>
              </a:rPr>
              <a:t>symptoms</a:t>
            </a:r>
            <a:r>
              <a:rPr sz="652" spc="-13" dirty="0">
                <a:solidFill>
                  <a:srgbClr val="231F20"/>
                </a:solidFill>
              </a:rPr>
              <a:t> </a:t>
            </a:r>
            <a:r>
              <a:rPr sz="652" spc="-47" dirty="0">
                <a:solidFill>
                  <a:srgbClr val="231F20"/>
                </a:solidFill>
              </a:rPr>
              <a:t>of</a:t>
            </a:r>
            <a:r>
              <a:rPr sz="652" spc="-12" dirty="0">
                <a:solidFill>
                  <a:srgbClr val="231F20"/>
                </a:solidFill>
              </a:rPr>
              <a:t> </a:t>
            </a:r>
            <a:r>
              <a:rPr sz="652" spc="-45" dirty="0">
                <a:solidFill>
                  <a:srgbClr val="231F20"/>
                </a:solidFill>
              </a:rPr>
              <a:t>certain</a:t>
            </a:r>
            <a:r>
              <a:rPr sz="652" spc="-13" dirty="0">
                <a:solidFill>
                  <a:srgbClr val="231F20"/>
                </a:solidFill>
              </a:rPr>
              <a:t> </a:t>
            </a:r>
            <a:r>
              <a:rPr sz="652" spc="-57" dirty="0">
                <a:solidFill>
                  <a:srgbClr val="231F20"/>
                </a:solidFill>
              </a:rPr>
              <a:t>diseases.</a:t>
            </a:r>
            <a:r>
              <a:rPr sz="652" spc="-65" dirty="0">
                <a:solidFill>
                  <a:srgbClr val="231F20"/>
                </a:solidFill>
              </a:rPr>
              <a:t> Through</a:t>
            </a:r>
            <a:r>
              <a:rPr sz="652" spc="-12" dirty="0">
                <a:solidFill>
                  <a:srgbClr val="231F20"/>
                </a:solidFill>
              </a:rPr>
              <a:t> </a:t>
            </a:r>
            <a:r>
              <a:rPr sz="652" spc="-50" dirty="0">
                <a:solidFill>
                  <a:srgbClr val="231F20"/>
                </a:solidFill>
              </a:rPr>
              <a:t>the</a:t>
            </a:r>
            <a:r>
              <a:rPr sz="652" spc="-13" dirty="0">
                <a:solidFill>
                  <a:srgbClr val="231F20"/>
                </a:solidFill>
              </a:rPr>
              <a:t> </a:t>
            </a:r>
            <a:r>
              <a:rPr sz="652" i="1" spc="-62" dirty="0">
                <a:solidFill>
                  <a:srgbClr val="231F20"/>
                </a:solidFill>
              </a:rPr>
              <a:t>Foundations</a:t>
            </a:r>
            <a:r>
              <a:rPr sz="652" i="1" spc="-13" dirty="0">
                <a:solidFill>
                  <a:srgbClr val="231F20"/>
                </a:solidFill>
              </a:rPr>
              <a:t> </a:t>
            </a:r>
            <a:r>
              <a:rPr sz="652" i="1" spc="-8" dirty="0">
                <a:solidFill>
                  <a:srgbClr val="231F20"/>
                </a:solidFill>
              </a:rPr>
              <a:t>of </a:t>
            </a:r>
            <a:r>
              <a:rPr sz="652" i="1" spc="-59" dirty="0">
                <a:solidFill>
                  <a:srgbClr val="231F20"/>
                </a:solidFill>
              </a:rPr>
              <a:t>Biotech</a:t>
            </a:r>
            <a:r>
              <a:rPr sz="652" i="1" spc="-12" dirty="0">
                <a:solidFill>
                  <a:srgbClr val="231F20"/>
                </a:solidFill>
              </a:rPr>
              <a:t> </a:t>
            </a:r>
            <a:r>
              <a:rPr sz="652" spc="-50" dirty="0">
                <a:solidFill>
                  <a:srgbClr val="231F20"/>
                </a:solidFill>
              </a:rPr>
              <a:t>labs,</a:t>
            </a:r>
            <a:r>
              <a:rPr sz="652" spc="-37" dirty="0">
                <a:solidFill>
                  <a:srgbClr val="231F20"/>
                </a:solidFill>
              </a:rPr>
              <a:t> </a:t>
            </a:r>
            <a:r>
              <a:rPr sz="652" spc="-55" dirty="0">
                <a:solidFill>
                  <a:srgbClr val="231F20"/>
                </a:solidFill>
              </a:rPr>
              <a:t>students</a:t>
            </a:r>
            <a:r>
              <a:rPr sz="652" spc="-10" dirty="0">
                <a:solidFill>
                  <a:srgbClr val="231F20"/>
                </a:solidFill>
              </a:rPr>
              <a:t> </a:t>
            </a:r>
            <a:r>
              <a:rPr sz="652" spc="-25" dirty="0">
                <a:solidFill>
                  <a:srgbClr val="231F20"/>
                </a:solidFill>
              </a:rPr>
              <a:t>will</a:t>
            </a:r>
            <a:r>
              <a:rPr sz="652" spc="-12" dirty="0">
                <a:solidFill>
                  <a:srgbClr val="231F20"/>
                </a:solidFill>
              </a:rPr>
              <a:t> </a:t>
            </a:r>
            <a:r>
              <a:rPr sz="652" spc="-55" dirty="0">
                <a:solidFill>
                  <a:srgbClr val="231F20"/>
                </a:solidFill>
              </a:rPr>
              <a:t>gain</a:t>
            </a:r>
            <a:r>
              <a:rPr sz="652" spc="-12" dirty="0">
                <a:solidFill>
                  <a:srgbClr val="231F20"/>
                </a:solidFill>
              </a:rPr>
              <a:t> </a:t>
            </a:r>
            <a:r>
              <a:rPr sz="652" spc="-55" dirty="0">
                <a:solidFill>
                  <a:srgbClr val="231F20"/>
                </a:solidFill>
              </a:rPr>
              <a:t>hands-</a:t>
            </a:r>
            <a:r>
              <a:rPr sz="652" spc="-60" dirty="0">
                <a:solidFill>
                  <a:srgbClr val="231F20"/>
                </a:solidFill>
              </a:rPr>
              <a:t>on</a:t>
            </a:r>
            <a:r>
              <a:rPr sz="652" spc="-10" dirty="0">
                <a:solidFill>
                  <a:srgbClr val="231F20"/>
                </a:solidFill>
              </a:rPr>
              <a:t> </a:t>
            </a:r>
            <a:r>
              <a:rPr sz="652" spc="-59" dirty="0">
                <a:solidFill>
                  <a:srgbClr val="231F20"/>
                </a:solidFill>
              </a:rPr>
              <a:t>experience</a:t>
            </a:r>
            <a:r>
              <a:rPr sz="652" spc="-12" dirty="0">
                <a:solidFill>
                  <a:srgbClr val="231F20"/>
                </a:solidFill>
              </a:rPr>
              <a:t> </a:t>
            </a:r>
            <a:r>
              <a:rPr sz="652" spc="-40" dirty="0">
                <a:solidFill>
                  <a:srgbClr val="231F20"/>
                </a:solidFill>
              </a:rPr>
              <a:t>in</a:t>
            </a:r>
            <a:r>
              <a:rPr sz="652" spc="-10" dirty="0">
                <a:solidFill>
                  <a:srgbClr val="231F20"/>
                </a:solidFill>
              </a:rPr>
              <a:t> </a:t>
            </a:r>
            <a:r>
              <a:rPr sz="652" spc="-52" dirty="0">
                <a:solidFill>
                  <a:srgbClr val="231F20"/>
                </a:solidFill>
              </a:rPr>
              <a:t>producing</a:t>
            </a:r>
            <a:r>
              <a:rPr sz="652" spc="-12" dirty="0">
                <a:solidFill>
                  <a:srgbClr val="231F20"/>
                </a:solidFill>
              </a:rPr>
              <a:t> </a:t>
            </a:r>
            <a:r>
              <a:rPr sz="652" spc="-75" dirty="0">
                <a:solidFill>
                  <a:srgbClr val="231F20"/>
                </a:solidFill>
              </a:rPr>
              <a:t>a</a:t>
            </a:r>
            <a:r>
              <a:rPr sz="652" spc="-10" dirty="0">
                <a:solidFill>
                  <a:srgbClr val="231F20"/>
                </a:solidFill>
              </a:rPr>
              <a:t> </a:t>
            </a:r>
            <a:r>
              <a:rPr sz="652" spc="-45" dirty="0">
                <a:solidFill>
                  <a:srgbClr val="231F20"/>
                </a:solidFill>
              </a:rPr>
              <a:t>functional</a:t>
            </a:r>
            <a:r>
              <a:rPr sz="652" spc="-12" dirty="0">
                <a:solidFill>
                  <a:srgbClr val="231F20"/>
                </a:solidFill>
              </a:rPr>
              <a:t> </a:t>
            </a:r>
            <a:r>
              <a:rPr sz="652" spc="-33" dirty="0">
                <a:solidFill>
                  <a:srgbClr val="231F20"/>
                </a:solidFill>
              </a:rPr>
              <a:t>protein </a:t>
            </a:r>
            <a:r>
              <a:rPr sz="652" spc="-48" dirty="0">
                <a:solidFill>
                  <a:srgbClr val="231F20"/>
                </a:solidFill>
              </a:rPr>
              <a:t>from</a:t>
            </a:r>
            <a:r>
              <a:rPr sz="652" spc="-13" dirty="0">
                <a:solidFill>
                  <a:srgbClr val="231F20"/>
                </a:solidFill>
              </a:rPr>
              <a:t> </a:t>
            </a:r>
            <a:r>
              <a:rPr sz="652" spc="-45" dirty="0">
                <a:solidFill>
                  <a:srgbClr val="231F20"/>
                </a:solidFill>
              </a:rPr>
              <a:t>genetically</a:t>
            </a:r>
            <a:r>
              <a:rPr sz="652" spc="-13" dirty="0">
                <a:solidFill>
                  <a:srgbClr val="231F20"/>
                </a:solidFill>
              </a:rPr>
              <a:t> </a:t>
            </a:r>
            <a:r>
              <a:rPr sz="652" spc="-52" dirty="0">
                <a:solidFill>
                  <a:srgbClr val="231F20"/>
                </a:solidFill>
              </a:rPr>
              <a:t>modified</a:t>
            </a:r>
            <a:r>
              <a:rPr sz="652" spc="-13" dirty="0">
                <a:solidFill>
                  <a:srgbClr val="231F20"/>
                </a:solidFill>
              </a:rPr>
              <a:t> </a:t>
            </a:r>
            <a:r>
              <a:rPr sz="652" spc="-8" dirty="0">
                <a:solidFill>
                  <a:srgbClr val="231F20"/>
                </a:solidFill>
              </a:rPr>
              <a:t>bacteria.</a:t>
            </a:r>
            <a:endParaRPr sz="652">
              <a:solidFill>
                <a:sysClr val="windowText" lastClr="000000"/>
              </a:solidFill>
            </a:endParaRPr>
          </a:p>
        </p:txBody>
      </p:sp>
      <p:grpSp>
        <p:nvGrpSpPr>
          <p:cNvPr id="18" name="object 18"/>
          <p:cNvGrpSpPr/>
          <p:nvPr/>
        </p:nvGrpSpPr>
        <p:grpSpPr>
          <a:xfrm>
            <a:off x="3858833" y="4258437"/>
            <a:ext cx="583793" cy="500759"/>
            <a:chOff x="7919592" y="12733254"/>
            <a:chExt cx="1745614" cy="1497330"/>
          </a:xfrm>
        </p:grpSpPr>
        <p:sp>
          <p:nvSpPr>
            <p:cNvPr id="19" name="object 19"/>
            <p:cNvSpPr/>
            <p:nvPr/>
          </p:nvSpPr>
          <p:spPr>
            <a:xfrm>
              <a:off x="9039602" y="13496488"/>
              <a:ext cx="601980" cy="0"/>
            </a:xfrm>
            <a:custGeom>
              <a:avLst/>
              <a:gdLst/>
              <a:ahLst/>
              <a:cxnLst/>
              <a:rect l="l" t="t" r="r" b="b"/>
              <a:pathLst>
                <a:path w="601979">
                  <a:moveTo>
                    <a:pt x="0" y="0"/>
                  </a:moveTo>
                  <a:lnTo>
                    <a:pt x="601573" y="0"/>
                  </a:lnTo>
                </a:path>
              </a:pathLst>
            </a:custGeom>
            <a:ln w="37606">
              <a:solidFill>
                <a:srgbClr val="797C81"/>
              </a:solidFill>
            </a:ln>
          </p:spPr>
          <p:txBody>
            <a:bodyPr wrap="square" lIns="0" tIns="0" rIns="0" bIns="0" rtlCol="0"/>
            <a:lstStyle/>
            <a:p>
              <a:pPr defTabSz="305775">
                <a:buClrTx/>
              </a:pPr>
              <a:endParaRPr sz="602">
                <a:solidFill>
                  <a:sysClr val="windowText" lastClr="000000"/>
                </a:solidFill>
              </a:endParaRPr>
            </a:p>
          </p:txBody>
        </p:sp>
        <p:sp>
          <p:nvSpPr>
            <p:cNvPr id="20" name="object 20"/>
            <p:cNvSpPr/>
            <p:nvPr/>
          </p:nvSpPr>
          <p:spPr>
            <a:xfrm>
              <a:off x="7919592" y="12733254"/>
              <a:ext cx="1497330" cy="1497330"/>
            </a:xfrm>
            <a:custGeom>
              <a:avLst/>
              <a:gdLst/>
              <a:ahLst/>
              <a:cxnLst/>
              <a:rect l="l" t="t" r="r" b="b"/>
              <a:pathLst>
                <a:path w="1497329" h="1497330">
                  <a:moveTo>
                    <a:pt x="748369" y="0"/>
                  </a:moveTo>
                  <a:lnTo>
                    <a:pt x="701040" y="1472"/>
                  </a:lnTo>
                  <a:lnTo>
                    <a:pt x="654494" y="5830"/>
                  </a:lnTo>
                  <a:lnTo>
                    <a:pt x="608818" y="12987"/>
                  </a:lnTo>
                  <a:lnTo>
                    <a:pt x="564099" y="22855"/>
                  </a:lnTo>
                  <a:lnTo>
                    <a:pt x="520426" y="35346"/>
                  </a:lnTo>
                  <a:lnTo>
                    <a:pt x="477886" y="50373"/>
                  </a:lnTo>
                  <a:lnTo>
                    <a:pt x="436566" y="67847"/>
                  </a:lnTo>
                  <a:lnTo>
                    <a:pt x="396555" y="87682"/>
                  </a:lnTo>
                  <a:lnTo>
                    <a:pt x="357939" y="109789"/>
                  </a:lnTo>
                  <a:lnTo>
                    <a:pt x="320808" y="134081"/>
                  </a:lnTo>
                  <a:lnTo>
                    <a:pt x="285247" y="160470"/>
                  </a:lnTo>
                  <a:lnTo>
                    <a:pt x="251345" y="188868"/>
                  </a:lnTo>
                  <a:lnTo>
                    <a:pt x="219190" y="219189"/>
                  </a:lnTo>
                  <a:lnTo>
                    <a:pt x="188870" y="251344"/>
                  </a:lnTo>
                  <a:lnTo>
                    <a:pt x="160471" y="285245"/>
                  </a:lnTo>
                  <a:lnTo>
                    <a:pt x="134081" y="320805"/>
                  </a:lnTo>
                  <a:lnTo>
                    <a:pt x="109789" y="357936"/>
                  </a:lnTo>
                  <a:lnTo>
                    <a:pt x="87682" y="396551"/>
                  </a:lnTo>
                  <a:lnTo>
                    <a:pt x="67847" y="436562"/>
                  </a:lnTo>
                  <a:lnTo>
                    <a:pt x="50373" y="477881"/>
                  </a:lnTo>
                  <a:lnTo>
                    <a:pt x="35346" y="520420"/>
                  </a:lnTo>
                  <a:lnTo>
                    <a:pt x="22855" y="564092"/>
                  </a:lnTo>
                  <a:lnTo>
                    <a:pt x="12987" y="608810"/>
                  </a:lnTo>
                  <a:lnTo>
                    <a:pt x="5830" y="654485"/>
                  </a:lnTo>
                  <a:lnTo>
                    <a:pt x="1472" y="701030"/>
                  </a:lnTo>
                  <a:lnTo>
                    <a:pt x="0" y="748357"/>
                  </a:lnTo>
                  <a:lnTo>
                    <a:pt x="1472" y="795685"/>
                  </a:lnTo>
                  <a:lnTo>
                    <a:pt x="5830" y="842231"/>
                  </a:lnTo>
                  <a:lnTo>
                    <a:pt x="12987" y="887908"/>
                  </a:lnTo>
                  <a:lnTo>
                    <a:pt x="22855" y="932626"/>
                  </a:lnTo>
                  <a:lnTo>
                    <a:pt x="35346" y="976299"/>
                  </a:lnTo>
                  <a:lnTo>
                    <a:pt x="50373" y="1018840"/>
                  </a:lnTo>
                  <a:lnTo>
                    <a:pt x="67847" y="1060159"/>
                  </a:lnTo>
                  <a:lnTo>
                    <a:pt x="87682" y="1100171"/>
                  </a:lnTo>
                  <a:lnTo>
                    <a:pt x="109789" y="1138786"/>
                  </a:lnTo>
                  <a:lnTo>
                    <a:pt x="134081" y="1175918"/>
                  </a:lnTo>
                  <a:lnTo>
                    <a:pt x="160471" y="1211479"/>
                  </a:lnTo>
                  <a:lnTo>
                    <a:pt x="188870" y="1245380"/>
                  </a:lnTo>
                  <a:lnTo>
                    <a:pt x="219190" y="1277535"/>
                  </a:lnTo>
                  <a:lnTo>
                    <a:pt x="251345" y="1307856"/>
                  </a:lnTo>
                  <a:lnTo>
                    <a:pt x="285247" y="1336255"/>
                  </a:lnTo>
                  <a:lnTo>
                    <a:pt x="320808" y="1362644"/>
                  </a:lnTo>
                  <a:lnTo>
                    <a:pt x="357939" y="1386936"/>
                  </a:lnTo>
                  <a:lnTo>
                    <a:pt x="396555" y="1409044"/>
                  </a:lnTo>
                  <a:lnTo>
                    <a:pt x="436566" y="1428878"/>
                  </a:lnTo>
                  <a:lnTo>
                    <a:pt x="477886" y="1446353"/>
                  </a:lnTo>
                  <a:lnTo>
                    <a:pt x="520426" y="1461379"/>
                  </a:lnTo>
                  <a:lnTo>
                    <a:pt x="564099" y="1473870"/>
                  </a:lnTo>
                  <a:lnTo>
                    <a:pt x="608818" y="1483738"/>
                  </a:lnTo>
                  <a:lnTo>
                    <a:pt x="654494" y="1490895"/>
                  </a:lnTo>
                  <a:lnTo>
                    <a:pt x="701040" y="1495254"/>
                  </a:lnTo>
                  <a:lnTo>
                    <a:pt x="748369" y="1496726"/>
                  </a:lnTo>
                  <a:lnTo>
                    <a:pt x="795696" y="1495254"/>
                  </a:lnTo>
                  <a:lnTo>
                    <a:pt x="842241" y="1490895"/>
                  </a:lnTo>
                  <a:lnTo>
                    <a:pt x="887916" y="1483738"/>
                  </a:lnTo>
                  <a:lnTo>
                    <a:pt x="932634" y="1473870"/>
                  </a:lnTo>
                  <a:lnTo>
                    <a:pt x="976307" y="1461379"/>
                  </a:lnTo>
                  <a:lnTo>
                    <a:pt x="1018847" y="1446353"/>
                  </a:lnTo>
                  <a:lnTo>
                    <a:pt x="1060166" y="1428878"/>
                  </a:lnTo>
                  <a:lnTo>
                    <a:pt x="1100177" y="1409044"/>
                  </a:lnTo>
                  <a:lnTo>
                    <a:pt x="1138793" y="1386936"/>
                  </a:lnTo>
                  <a:lnTo>
                    <a:pt x="1175925" y="1362644"/>
                  </a:lnTo>
                  <a:lnTo>
                    <a:pt x="1211485" y="1336255"/>
                  </a:lnTo>
                  <a:lnTo>
                    <a:pt x="1245387" y="1307856"/>
                  </a:lnTo>
                  <a:lnTo>
                    <a:pt x="1277543" y="1277535"/>
                  </a:lnTo>
                  <a:lnTo>
                    <a:pt x="1307864" y="1245380"/>
                  </a:lnTo>
                  <a:lnTo>
                    <a:pt x="1336263" y="1211479"/>
                  </a:lnTo>
                  <a:lnTo>
                    <a:pt x="1362653" y="1175918"/>
                  </a:lnTo>
                  <a:lnTo>
                    <a:pt x="1386945" y="1138786"/>
                  </a:lnTo>
                  <a:lnTo>
                    <a:pt x="1409053" y="1100171"/>
                  </a:lnTo>
                  <a:lnTo>
                    <a:pt x="1428888" y="1060159"/>
                  </a:lnTo>
                  <a:lnTo>
                    <a:pt x="1446363" y="1018840"/>
                  </a:lnTo>
                  <a:lnTo>
                    <a:pt x="1461390" y="976299"/>
                  </a:lnTo>
                  <a:lnTo>
                    <a:pt x="1473882" y="932626"/>
                  </a:lnTo>
                  <a:lnTo>
                    <a:pt x="1483750" y="887908"/>
                  </a:lnTo>
                  <a:lnTo>
                    <a:pt x="1490907" y="842231"/>
                  </a:lnTo>
                  <a:lnTo>
                    <a:pt x="1495266" y="795685"/>
                  </a:lnTo>
                  <a:lnTo>
                    <a:pt x="1496738" y="748357"/>
                  </a:lnTo>
                  <a:lnTo>
                    <a:pt x="1495266" y="701030"/>
                  </a:lnTo>
                  <a:lnTo>
                    <a:pt x="1490907" y="654485"/>
                  </a:lnTo>
                  <a:lnTo>
                    <a:pt x="1483750" y="608810"/>
                  </a:lnTo>
                  <a:lnTo>
                    <a:pt x="1473882" y="564092"/>
                  </a:lnTo>
                  <a:lnTo>
                    <a:pt x="1461390" y="520420"/>
                  </a:lnTo>
                  <a:lnTo>
                    <a:pt x="1446363" y="477881"/>
                  </a:lnTo>
                  <a:lnTo>
                    <a:pt x="1428888" y="436562"/>
                  </a:lnTo>
                  <a:lnTo>
                    <a:pt x="1409053" y="396551"/>
                  </a:lnTo>
                  <a:lnTo>
                    <a:pt x="1386945" y="357936"/>
                  </a:lnTo>
                  <a:lnTo>
                    <a:pt x="1362653" y="320805"/>
                  </a:lnTo>
                  <a:lnTo>
                    <a:pt x="1336263" y="285245"/>
                  </a:lnTo>
                  <a:lnTo>
                    <a:pt x="1307864" y="251344"/>
                  </a:lnTo>
                  <a:lnTo>
                    <a:pt x="1277543" y="219189"/>
                  </a:lnTo>
                  <a:lnTo>
                    <a:pt x="1245387" y="188868"/>
                  </a:lnTo>
                  <a:lnTo>
                    <a:pt x="1211485" y="160470"/>
                  </a:lnTo>
                  <a:lnTo>
                    <a:pt x="1175925" y="134081"/>
                  </a:lnTo>
                  <a:lnTo>
                    <a:pt x="1138793" y="109789"/>
                  </a:lnTo>
                  <a:lnTo>
                    <a:pt x="1100177" y="87682"/>
                  </a:lnTo>
                  <a:lnTo>
                    <a:pt x="1060166" y="67847"/>
                  </a:lnTo>
                  <a:lnTo>
                    <a:pt x="1018847" y="50373"/>
                  </a:lnTo>
                  <a:lnTo>
                    <a:pt x="976307" y="35346"/>
                  </a:lnTo>
                  <a:lnTo>
                    <a:pt x="932634" y="22855"/>
                  </a:lnTo>
                  <a:lnTo>
                    <a:pt x="887916" y="12987"/>
                  </a:lnTo>
                  <a:lnTo>
                    <a:pt x="842241" y="5830"/>
                  </a:lnTo>
                  <a:lnTo>
                    <a:pt x="795696" y="1472"/>
                  </a:lnTo>
                  <a:lnTo>
                    <a:pt x="748369" y="0"/>
                  </a:lnTo>
                  <a:close/>
                </a:path>
              </a:pathLst>
            </a:custGeom>
            <a:solidFill>
              <a:srgbClr val="007CC3"/>
            </a:solidFill>
          </p:spPr>
          <p:txBody>
            <a:bodyPr wrap="square" lIns="0" tIns="0" rIns="0" bIns="0" rtlCol="0"/>
            <a:lstStyle/>
            <a:p>
              <a:pPr defTabSz="305775">
                <a:buClrTx/>
              </a:pPr>
              <a:endParaRPr sz="602">
                <a:solidFill>
                  <a:sysClr val="windowText" lastClr="000000"/>
                </a:solidFill>
              </a:endParaRPr>
            </a:p>
          </p:txBody>
        </p:sp>
        <p:sp>
          <p:nvSpPr>
            <p:cNvPr id="21" name="object 21"/>
            <p:cNvSpPr/>
            <p:nvPr/>
          </p:nvSpPr>
          <p:spPr>
            <a:xfrm>
              <a:off x="9567766" y="13405890"/>
              <a:ext cx="97790" cy="181610"/>
            </a:xfrm>
            <a:custGeom>
              <a:avLst/>
              <a:gdLst/>
              <a:ahLst/>
              <a:cxnLst/>
              <a:rect l="l" t="t" r="r" b="b"/>
              <a:pathLst>
                <a:path w="97790" h="181609">
                  <a:moveTo>
                    <a:pt x="0" y="0"/>
                  </a:moveTo>
                  <a:lnTo>
                    <a:pt x="0" y="181197"/>
                  </a:lnTo>
                  <a:lnTo>
                    <a:pt x="97445" y="90598"/>
                  </a:lnTo>
                  <a:lnTo>
                    <a:pt x="0" y="0"/>
                  </a:lnTo>
                  <a:close/>
                </a:path>
              </a:pathLst>
            </a:custGeom>
            <a:solidFill>
              <a:srgbClr val="797C81"/>
            </a:solidFill>
          </p:spPr>
          <p:txBody>
            <a:bodyPr wrap="square" lIns="0" tIns="0" rIns="0" bIns="0" rtlCol="0"/>
            <a:lstStyle/>
            <a:p>
              <a:pPr defTabSz="305775">
                <a:buClrTx/>
              </a:pPr>
              <a:endParaRPr sz="602">
                <a:solidFill>
                  <a:sysClr val="windowText" lastClr="000000"/>
                </a:solidFill>
              </a:endParaRPr>
            </a:p>
          </p:txBody>
        </p:sp>
      </p:grpSp>
      <p:grpSp>
        <p:nvGrpSpPr>
          <p:cNvPr id="22" name="object 22"/>
          <p:cNvGrpSpPr/>
          <p:nvPr/>
        </p:nvGrpSpPr>
        <p:grpSpPr>
          <a:xfrm>
            <a:off x="5497225" y="4305438"/>
            <a:ext cx="481858" cy="404982"/>
            <a:chOff x="12818587" y="12873790"/>
            <a:chExt cx="1440815" cy="1210945"/>
          </a:xfrm>
        </p:grpSpPr>
        <p:sp>
          <p:nvSpPr>
            <p:cNvPr id="23" name="object 23"/>
            <p:cNvSpPr/>
            <p:nvPr/>
          </p:nvSpPr>
          <p:spPr>
            <a:xfrm>
              <a:off x="13594366" y="13496488"/>
              <a:ext cx="601980" cy="0"/>
            </a:xfrm>
            <a:custGeom>
              <a:avLst/>
              <a:gdLst/>
              <a:ahLst/>
              <a:cxnLst/>
              <a:rect l="l" t="t" r="r" b="b"/>
              <a:pathLst>
                <a:path w="601980">
                  <a:moveTo>
                    <a:pt x="0" y="0"/>
                  </a:moveTo>
                  <a:lnTo>
                    <a:pt x="601573" y="0"/>
                  </a:lnTo>
                </a:path>
              </a:pathLst>
            </a:custGeom>
            <a:ln w="37606">
              <a:solidFill>
                <a:srgbClr val="797C81"/>
              </a:solidFill>
            </a:ln>
          </p:spPr>
          <p:txBody>
            <a:bodyPr wrap="square" lIns="0" tIns="0" rIns="0" bIns="0" rtlCol="0"/>
            <a:lstStyle/>
            <a:p>
              <a:pPr defTabSz="305775">
                <a:buClrTx/>
              </a:pPr>
              <a:endParaRPr sz="602">
                <a:solidFill>
                  <a:sysClr val="windowText" lastClr="000000"/>
                </a:solidFill>
              </a:endParaRPr>
            </a:p>
          </p:txBody>
        </p:sp>
        <p:sp>
          <p:nvSpPr>
            <p:cNvPr id="24" name="object 24"/>
            <p:cNvSpPr/>
            <p:nvPr/>
          </p:nvSpPr>
          <p:spPr>
            <a:xfrm>
              <a:off x="14161583" y="13405890"/>
              <a:ext cx="97790" cy="181610"/>
            </a:xfrm>
            <a:custGeom>
              <a:avLst/>
              <a:gdLst/>
              <a:ahLst/>
              <a:cxnLst/>
              <a:rect l="l" t="t" r="r" b="b"/>
              <a:pathLst>
                <a:path w="97790" h="181609">
                  <a:moveTo>
                    <a:pt x="0" y="0"/>
                  </a:moveTo>
                  <a:lnTo>
                    <a:pt x="0" y="181197"/>
                  </a:lnTo>
                  <a:lnTo>
                    <a:pt x="97445" y="90598"/>
                  </a:lnTo>
                  <a:lnTo>
                    <a:pt x="0" y="0"/>
                  </a:lnTo>
                  <a:close/>
                </a:path>
              </a:pathLst>
            </a:custGeom>
            <a:solidFill>
              <a:srgbClr val="797C81"/>
            </a:solidFill>
          </p:spPr>
          <p:txBody>
            <a:bodyPr wrap="square" lIns="0" tIns="0" rIns="0" bIns="0" rtlCol="0"/>
            <a:lstStyle/>
            <a:p>
              <a:pPr defTabSz="305775">
                <a:buClrTx/>
              </a:pPr>
              <a:endParaRPr sz="602">
                <a:solidFill>
                  <a:sysClr val="windowText" lastClr="000000"/>
                </a:solidFill>
              </a:endParaRPr>
            </a:p>
          </p:txBody>
        </p:sp>
        <p:sp>
          <p:nvSpPr>
            <p:cNvPr id="25" name="object 25"/>
            <p:cNvSpPr/>
            <p:nvPr/>
          </p:nvSpPr>
          <p:spPr>
            <a:xfrm>
              <a:off x="12818587" y="12873790"/>
              <a:ext cx="1211580" cy="1210945"/>
            </a:xfrm>
            <a:custGeom>
              <a:avLst/>
              <a:gdLst/>
              <a:ahLst/>
              <a:cxnLst/>
              <a:rect l="l" t="t" r="r" b="b"/>
              <a:pathLst>
                <a:path w="1211580" h="1210944">
                  <a:moveTo>
                    <a:pt x="605476" y="0"/>
                  </a:moveTo>
                  <a:lnTo>
                    <a:pt x="558159" y="1821"/>
                  </a:lnTo>
                  <a:lnTo>
                    <a:pt x="511838" y="7196"/>
                  </a:lnTo>
                  <a:lnTo>
                    <a:pt x="466647" y="15990"/>
                  </a:lnTo>
                  <a:lnTo>
                    <a:pt x="422722" y="28068"/>
                  </a:lnTo>
                  <a:lnTo>
                    <a:pt x="380196" y="43296"/>
                  </a:lnTo>
                  <a:lnTo>
                    <a:pt x="339205" y="61539"/>
                  </a:lnTo>
                  <a:lnTo>
                    <a:pt x="299883" y="82663"/>
                  </a:lnTo>
                  <a:lnTo>
                    <a:pt x="262364" y="106532"/>
                  </a:lnTo>
                  <a:lnTo>
                    <a:pt x="226783" y="133013"/>
                  </a:lnTo>
                  <a:lnTo>
                    <a:pt x="193276" y="161970"/>
                  </a:lnTo>
                  <a:lnTo>
                    <a:pt x="161976" y="193269"/>
                  </a:lnTo>
                  <a:lnTo>
                    <a:pt x="133017" y="226776"/>
                  </a:lnTo>
                  <a:lnTo>
                    <a:pt x="106536" y="262356"/>
                  </a:lnTo>
                  <a:lnTo>
                    <a:pt x="82666" y="299874"/>
                  </a:lnTo>
                  <a:lnTo>
                    <a:pt x="61542" y="339195"/>
                  </a:lnTo>
                  <a:lnTo>
                    <a:pt x="43298" y="380186"/>
                  </a:lnTo>
                  <a:lnTo>
                    <a:pt x="28070" y="422711"/>
                  </a:lnTo>
                  <a:lnTo>
                    <a:pt x="15991" y="466636"/>
                  </a:lnTo>
                  <a:lnTo>
                    <a:pt x="7197" y="511826"/>
                  </a:lnTo>
                  <a:lnTo>
                    <a:pt x="1821" y="558147"/>
                  </a:lnTo>
                  <a:lnTo>
                    <a:pt x="0" y="605464"/>
                  </a:lnTo>
                  <a:lnTo>
                    <a:pt x="1821" y="652783"/>
                  </a:lnTo>
                  <a:lnTo>
                    <a:pt x="7197" y="699105"/>
                  </a:lnTo>
                  <a:lnTo>
                    <a:pt x="15991" y="744296"/>
                  </a:lnTo>
                  <a:lnTo>
                    <a:pt x="28070" y="788222"/>
                  </a:lnTo>
                  <a:lnTo>
                    <a:pt x="43298" y="830749"/>
                  </a:lnTo>
                  <a:lnTo>
                    <a:pt x="61542" y="871740"/>
                  </a:lnTo>
                  <a:lnTo>
                    <a:pt x="82666" y="911063"/>
                  </a:lnTo>
                  <a:lnTo>
                    <a:pt x="106536" y="948581"/>
                  </a:lnTo>
                  <a:lnTo>
                    <a:pt x="133017" y="984161"/>
                  </a:lnTo>
                  <a:lnTo>
                    <a:pt x="161976" y="1017669"/>
                  </a:lnTo>
                  <a:lnTo>
                    <a:pt x="193276" y="1048969"/>
                  </a:lnTo>
                  <a:lnTo>
                    <a:pt x="226783" y="1077926"/>
                  </a:lnTo>
                  <a:lnTo>
                    <a:pt x="262364" y="1104407"/>
                  </a:lnTo>
                  <a:lnTo>
                    <a:pt x="299883" y="1128277"/>
                  </a:lnTo>
                  <a:lnTo>
                    <a:pt x="339205" y="1149400"/>
                  </a:lnTo>
                  <a:lnTo>
                    <a:pt x="380196" y="1167643"/>
                  </a:lnTo>
                  <a:lnTo>
                    <a:pt x="422722" y="1182871"/>
                  </a:lnTo>
                  <a:lnTo>
                    <a:pt x="466647" y="1194950"/>
                  </a:lnTo>
                  <a:lnTo>
                    <a:pt x="511838" y="1203744"/>
                  </a:lnTo>
                  <a:lnTo>
                    <a:pt x="558159" y="1209119"/>
                  </a:lnTo>
                  <a:lnTo>
                    <a:pt x="605476" y="1210940"/>
                  </a:lnTo>
                  <a:lnTo>
                    <a:pt x="652793" y="1209119"/>
                  </a:lnTo>
                  <a:lnTo>
                    <a:pt x="699114" y="1203744"/>
                  </a:lnTo>
                  <a:lnTo>
                    <a:pt x="744304" y="1194950"/>
                  </a:lnTo>
                  <a:lnTo>
                    <a:pt x="788230" y="1182871"/>
                  </a:lnTo>
                  <a:lnTo>
                    <a:pt x="830756" y="1167643"/>
                  </a:lnTo>
                  <a:lnTo>
                    <a:pt x="871747" y="1149400"/>
                  </a:lnTo>
                  <a:lnTo>
                    <a:pt x="911069" y="1128277"/>
                  </a:lnTo>
                  <a:lnTo>
                    <a:pt x="948588" y="1104407"/>
                  </a:lnTo>
                  <a:lnTo>
                    <a:pt x="984168" y="1077926"/>
                  </a:lnTo>
                  <a:lnTo>
                    <a:pt x="1017676" y="1048969"/>
                  </a:lnTo>
                  <a:lnTo>
                    <a:pt x="1048976" y="1017669"/>
                  </a:lnTo>
                  <a:lnTo>
                    <a:pt x="1077934" y="984161"/>
                  </a:lnTo>
                  <a:lnTo>
                    <a:pt x="1104416" y="948581"/>
                  </a:lnTo>
                  <a:lnTo>
                    <a:pt x="1128286" y="911063"/>
                  </a:lnTo>
                  <a:lnTo>
                    <a:pt x="1149410" y="871740"/>
                  </a:lnTo>
                  <a:lnTo>
                    <a:pt x="1167654" y="830749"/>
                  </a:lnTo>
                  <a:lnTo>
                    <a:pt x="1182882" y="788222"/>
                  </a:lnTo>
                  <a:lnTo>
                    <a:pt x="1194961" y="744296"/>
                  </a:lnTo>
                  <a:lnTo>
                    <a:pt x="1203755" y="699105"/>
                  </a:lnTo>
                  <a:lnTo>
                    <a:pt x="1209131" y="652783"/>
                  </a:lnTo>
                  <a:lnTo>
                    <a:pt x="1210952" y="605464"/>
                  </a:lnTo>
                  <a:lnTo>
                    <a:pt x="1209131" y="558147"/>
                  </a:lnTo>
                  <a:lnTo>
                    <a:pt x="1203755" y="511826"/>
                  </a:lnTo>
                  <a:lnTo>
                    <a:pt x="1194961" y="466636"/>
                  </a:lnTo>
                  <a:lnTo>
                    <a:pt x="1182882" y="422711"/>
                  </a:lnTo>
                  <a:lnTo>
                    <a:pt x="1167654" y="380186"/>
                  </a:lnTo>
                  <a:lnTo>
                    <a:pt x="1149410" y="339195"/>
                  </a:lnTo>
                  <a:lnTo>
                    <a:pt x="1128286" y="299874"/>
                  </a:lnTo>
                  <a:lnTo>
                    <a:pt x="1104416" y="262356"/>
                  </a:lnTo>
                  <a:lnTo>
                    <a:pt x="1077934" y="226776"/>
                  </a:lnTo>
                  <a:lnTo>
                    <a:pt x="1048976" y="193269"/>
                  </a:lnTo>
                  <a:lnTo>
                    <a:pt x="1017676" y="161970"/>
                  </a:lnTo>
                  <a:lnTo>
                    <a:pt x="984168" y="133013"/>
                  </a:lnTo>
                  <a:lnTo>
                    <a:pt x="948588" y="106532"/>
                  </a:lnTo>
                  <a:lnTo>
                    <a:pt x="911069" y="82663"/>
                  </a:lnTo>
                  <a:lnTo>
                    <a:pt x="871747" y="61539"/>
                  </a:lnTo>
                  <a:lnTo>
                    <a:pt x="830756" y="43296"/>
                  </a:lnTo>
                  <a:lnTo>
                    <a:pt x="788230" y="28068"/>
                  </a:lnTo>
                  <a:lnTo>
                    <a:pt x="744304" y="15990"/>
                  </a:lnTo>
                  <a:lnTo>
                    <a:pt x="699114" y="7196"/>
                  </a:lnTo>
                  <a:lnTo>
                    <a:pt x="652793" y="1821"/>
                  </a:lnTo>
                  <a:lnTo>
                    <a:pt x="605476" y="0"/>
                  </a:lnTo>
                  <a:close/>
                </a:path>
              </a:pathLst>
            </a:custGeom>
            <a:solidFill>
              <a:srgbClr val="F3C107"/>
            </a:solidFill>
          </p:spPr>
          <p:txBody>
            <a:bodyPr wrap="square" lIns="0" tIns="0" rIns="0" bIns="0" rtlCol="0"/>
            <a:lstStyle/>
            <a:p>
              <a:pPr defTabSz="305775">
                <a:buClrTx/>
              </a:pPr>
              <a:endParaRPr sz="602">
                <a:solidFill>
                  <a:sysClr val="windowText" lastClr="000000"/>
                </a:solidFill>
              </a:endParaRPr>
            </a:p>
          </p:txBody>
        </p:sp>
      </p:grpSp>
      <p:grpSp>
        <p:nvGrpSpPr>
          <p:cNvPr id="26" name="object 26"/>
          <p:cNvGrpSpPr/>
          <p:nvPr/>
        </p:nvGrpSpPr>
        <p:grpSpPr>
          <a:xfrm>
            <a:off x="4986258" y="4305438"/>
            <a:ext cx="480796" cy="404982"/>
            <a:chOff x="11290732" y="12873790"/>
            <a:chExt cx="1437640" cy="1210945"/>
          </a:xfrm>
        </p:grpSpPr>
        <p:sp>
          <p:nvSpPr>
            <p:cNvPr id="27" name="object 27"/>
            <p:cNvSpPr/>
            <p:nvPr/>
          </p:nvSpPr>
          <p:spPr>
            <a:xfrm>
              <a:off x="12063096" y="13496488"/>
              <a:ext cx="601980" cy="0"/>
            </a:xfrm>
            <a:custGeom>
              <a:avLst/>
              <a:gdLst/>
              <a:ahLst/>
              <a:cxnLst/>
              <a:rect l="l" t="t" r="r" b="b"/>
              <a:pathLst>
                <a:path w="601979">
                  <a:moveTo>
                    <a:pt x="0" y="0"/>
                  </a:moveTo>
                  <a:lnTo>
                    <a:pt x="601573" y="0"/>
                  </a:lnTo>
                </a:path>
              </a:pathLst>
            </a:custGeom>
            <a:ln w="37606">
              <a:solidFill>
                <a:srgbClr val="797C81"/>
              </a:solidFill>
            </a:ln>
          </p:spPr>
          <p:txBody>
            <a:bodyPr wrap="square" lIns="0" tIns="0" rIns="0" bIns="0" rtlCol="0"/>
            <a:lstStyle/>
            <a:p>
              <a:pPr defTabSz="305775">
                <a:buClrTx/>
              </a:pPr>
              <a:endParaRPr sz="602">
                <a:solidFill>
                  <a:sysClr val="windowText" lastClr="000000"/>
                </a:solidFill>
              </a:endParaRPr>
            </a:p>
          </p:txBody>
        </p:sp>
        <p:sp>
          <p:nvSpPr>
            <p:cNvPr id="28" name="object 28"/>
            <p:cNvSpPr/>
            <p:nvPr/>
          </p:nvSpPr>
          <p:spPr>
            <a:xfrm>
              <a:off x="12630311" y="13405890"/>
              <a:ext cx="97790" cy="181610"/>
            </a:xfrm>
            <a:custGeom>
              <a:avLst/>
              <a:gdLst/>
              <a:ahLst/>
              <a:cxnLst/>
              <a:rect l="l" t="t" r="r" b="b"/>
              <a:pathLst>
                <a:path w="97790" h="181609">
                  <a:moveTo>
                    <a:pt x="0" y="0"/>
                  </a:moveTo>
                  <a:lnTo>
                    <a:pt x="0" y="181197"/>
                  </a:lnTo>
                  <a:lnTo>
                    <a:pt x="97445" y="90598"/>
                  </a:lnTo>
                  <a:lnTo>
                    <a:pt x="0" y="0"/>
                  </a:lnTo>
                  <a:close/>
                </a:path>
              </a:pathLst>
            </a:custGeom>
            <a:solidFill>
              <a:srgbClr val="797C81"/>
            </a:solidFill>
          </p:spPr>
          <p:txBody>
            <a:bodyPr wrap="square" lIns="0" tIns="0" rIns="0" bIns="0" rtlCol="0"/>
            <a:lstStyle/>
            <a:p>
              <a:pPr defTabSz="305775">
                <a:buClrTx/>
              </a:pPr>
              <a:endParaRPr sz="602">
                <a:solidFill>
                  <a:sysClr val="windowText" lastClr="000000"/>
                </a:solidFill>
              </a:endParaRPr>
            </a:p>
          </p:txBody>
        </p:sp>
        <p:sp>
          <p:nvSpPr>
            <p:cNvPr id="29" name="object 29"/>
            <p:cNvSpPr/>
            <p:nvPr/>
          </p:nvSpPr>
          <p:spPr>
            <a:xfrm>
              <a:off x="11290732" y="12873790"/>
              <a:ext cx="1211580" cy="1210945"/>
            </a:xfrm>
            <a:custGeom>
              <a:avLst/>
              <a:gdLst/>
              <a:ahLst/>
              <a:cxnLst/>
              <a:rect l="l" t="t" r="r" b="b"/>
              <a:pathLst>
                <a:path w="1211579" h="1210944">
                  <a:moveTo>
                    <a:pt x="605476" y="0"/>
                  </a:moveTo>
                  <a:lnTo>
                    <a:pt x="558159" y="1821"/>
                  </a:lnTo>
                  <a:lnTo>
                    <a:pt x="511838" y="7196"/>
                  </a:lnTo>
                  <a:lnTo>
                    <a:pt x="466647" y="15990"/>
                  </a:lnTo>
                  <a:lnTo>
                    <a:pt x="422722" y="28068"/>
                  </a:lnTo>
                  <a:lnTo>
                    <a:pt x="380196" y="43296"/>
                  </a:lnTo>
                  <a:lnTo>
                    <a:pt x="339205" y="61539"/>
                  </a:lnTo>
                  <a:lnTo>
                    <a:pt x="299883" y="82663"/>
                  </a:lnTo>
                  <a:lnTo>
                    <a:pt x="262364" y="106532"/>
                  </a:lnTo>
                  <a:lnTo>
                    <a:pt x="226783" y="133013"/>
                  </a:lnTo>
                  <a:lnTo>
                    <a:pt x="193276" y="161970"/>
                  </a:lnTo>
                  <a:lnTo>
                    <a:pt x="161976" y="193269"/>
                  </a:lnTo>
                  <a:lnTo>
                    <a:pt x="133017" y="226776"/>
                  </a:lnTo>
                  <a:lnTo>
                    <a:pt x="106536" y="262356"/>
                  </a:lnTo>
                  <a:lnTo>
                    <a:pt x="82666" y="299874"/>
                  </a:lnTo>
                  <a:lnTo>
                    <a:pt x="61542" y="339195"/>
                  </a:lnTo>
                  <a:lnTo>
                    <a:pt x="43298" y="380186"/>
                  </a:lnTo>
                  <a:lnTo>
                    <a:pt x="28070" y="422711"/>
                  </a:lnTo>
                  <a:lnTo>
                    <a:pt x="15991" y="466636"/>
                  </a:lnTo>
                  <a:lnTo>
                    <a:pt x="7197" y="511826"/>
                  </a:lnTo>
                  <a:lnTo>
                    <a:pt x="1821" y="558147"/>
                  </a:lnTo>
                  <a:lnTo>
                    <a:pt x="0" y="605464"/>
                  </a:lnTo>
                  <a:lnTo>
                    <a:pt x="1821" y="652783"/>
                  </a:lnTo>
                  <a:lnTo>
                    <a:pt x="7197" y="699105"/>
                  </a:lnTo>
                  <a:lnTo>
                    <a:pt x="15991" y="744296"/>
                  </a:lnTo>
                  <a:lnTo>
                    <a:pt x="28070" y="788222"/>
                  </a:lnTo>
                  <a:lnTo>
                    <a:pt x="43298" y="830749"/>
                  </a:lnTo>
                  <a:lnTo>
                    <a:pt x="61542" y="871740"/>
                  </a:lnTo>
                  <a:lnTo>
                    <a:pt x="82666" y="911063"/>
                  </a:lnTo>
                  <a:lnTo>
                    <a:pt x="106536" y="948581"/>
                  </a:lnTo>
                  <a:lnTo>
                    <a:pt x="133017" y="984161"/>
                  </a:lnTo>
                  <a:lnTo>
                    <a:pt x="161976" y="1017669"/>
                  </a:lnTo>
                  <a:lnTo>
                    <a:pt x="193276" y="1048969"/>
                  </a:lnTo>
                  <a:lnTo>
                    <a:pt x="226783" y="1077926"/>
                  </a:lnTo>
                  <a:lnTo>
                    <a:pt x="262364" y="1104407"/>
                  </a:lnTo>
                  <a:lnTo>
                    <a:pt x="299883" y="1128277"/>
                  </a:lnTo>
                  <a:lnTo>
                    <a:pt x="339205" y="1149400"/>
                  </a:lnTo>
                  <a:lnTo>
                    <a:pt x="380196" y="1167643"/>
                  </a:lnTo>
                  <a:lnTo>
                    <a:pt x="422722" y="1182871"/>
                  </a:lnTo>
                  <a:lnTo>
                    <a:pt x="466647" y="1194950"/>
                  </a:lnTo>
                  <a:lnTo>
                    <a:pt x="511838" y="1203744"/>
                  </a:lnTo>
                  <a:lnTo>
                    <a:pt x="558159" y="1209119"/>
                  </a:lnTo>
                  <a:lnTo>
                    <a:pt x="605476" y="1210940"/>
                  </a:lnTo>
                  <a:lnTo>
                    <a:pt x="652793" y="1209119"/>
                  </a:lnTo>
                  <a:lnTo>
                    <a:pt x="699114" y="1203744"/>
                  </a:lnTo>
                  <a:lnTo>
                    <a:pt x="744304" y="1194950"/>
                  </a:lnTo>
                  <a:lnTo>
                    <a:pt x="788230" y="1182871"/>
                  </a:lnTo>
                  <a:lnTo>
                    <a:pt x="830756" y="1167643"/>
                  </a:lnTo>
                  <a:lnTo>
                    <a:pt x="871747" y="1149400"/>
                  </a:lnTo>
                  <a:lnTo>
                    <a:pt x="911069" y="1128277"/>
                  </a:lnTo>
                  <a:lnTo>
                    <a:pt x="948588" y="1104407"/>
                  </a:lnTo>
                  <a:lnTo>
                    <a:pt x="984168" y="1077926"/>
                  </a:lnTo>
                  <a:lnTo>
                    <a:pt x="1017676" y="1048969"/>
                  </a:lnTo>
                  <a:lnTo>
                    <a:pt x="1048976" y="1017669"/>
                  </a:lnTo>
                  <a:lnTo>
                    <a:pt x="1077934" y="984161"/>
                  </a:lnTo>
                  <a:lnTo>
                    <a:pt x="1104416" y="948581"/>
                  </a:lnTo>
                  <a:lnTo>
                    <a:pt x="1128286" y="911063"/>
                  </a:lnTo>
                  <a:lnTo>
                    <a:pt x="1149410" y="871740"/>
                  </a:lnTo>
                  <a:lnTo>
                    <a:pt x="1167654" y="830749"/>
                  </a:lnTo>
                  <a:lnTo>
                    <a:pt x="1182882" y="788222"/>
                  </a:lnTo>
                  <a:lnTo>
                    <a:pt x="1194961" y="744296"/>
                  </a:lnTo>
                  <a:lnTo>
                    <a:pt x="1203755" y="699105"/>
                  </a:lnTo>
                  <a:lnTo>
                    <a:pt x="1209131" y="652783"/>
                  </a:lnTo>
                  <a:lnTo>
                    <a:pt x="1210952" y="605464"/>
                  </a:lnTo>
                  <a:lnTo>
                    <a:pt x="1209131" y="558147"/>
                  </a:lnTo>
                  <a:lnTo>
                    <a:pt x="1203755" y="511826"/>
                  </a:lnTo>
                  <a:lnTo>
                    <a:pt x="1194961" y="466636"/>
                  </a:lnTo>
                  <a:lnTo>
                    <a:pt x="1182882" y="422711"/>
                  </a:lnTo>
                  <a:lnTo>
                    <a:pt x="1167654" y="380186"/>
                  </a:lnTo>
                  <a:lnTo>
                    <a:pt x="1149410" y="339195"/>
                  </a:lnTo>
                  <a:lnTo>
                    <a:pt x="1128286" y="299874"/>
                  </a:lnTo>
                  <a:lnTo>
                    <a:pt x="1104416" y="262356"/>
                  </a:lnTo>
                  <a:lnTo>
                    <a:pt x="1077934" y="226776"/>
                  </a:lnTo>
                  <a:lnTo>
                    <a:pt x="1048976" y="193269"/>
                  </a:lnTo>
                  <a:lnTo>
                    <a:pt x="1017676" y="161970"/>
                  </a:lnTo>
                  <a:lnTo>
                    <a:pt x="984168" y="133013"/>
                  </a:lnTo>
                  <a:lnTo>
                    <a:pt x="948588" y="106532"/>
                  </a:lnTo>
                  <a:lnTo>
                    <a:pt x="911069" y="82663"/>
                  </a:lnTo>
                  <a:lnTo>
                    <a:pt x="871747" y="61539"/>
                  </a:lnTo>
                  <a:lnTo>
                    <a:pt x="830756" y="43296"/>
                  </a:lnTo>
                  <a:lnTo>
                    <a:pt x="788230" y="28068"/>
                  </a:lnTo>
                  <a:lnTo>
                    <a:pt x="744304" y="15990"/>
                  </a:lnTo>
                  <a:lnTo>
                    <a:pt x="699114" y="7196"/>
                  </a:lnTo>
                  <a:lnTo>
                    <a:pt x="652793" y="1821"/>
                  </a:lnTo>
                  <a:lnTo>
                    <a:pt x="605476" y="0"/>
                  </a:lnTo>
                  <a:close/>
                </a:path>
              </a:pathLst>
            </a:custGeom>
            <a:solidFill>
              <a:srgbClr val="F3C107"/>
            </a:solidFill>
          </p:spPr>
          <p:txBody>
            <a:bodyPr wrap="square" lIns="0" tIns="0" rIns="0" bIns="0" rtlCol="0"/>
            <a:lstStyle/>
            <a:p>
              <a:pPr defTabSz="305775">
                <a:buClrTx/>
              </a:pPr>
              <a:endParaRPr sz="602">
                <a:solidFill>
                  <a:sysClr val="windowText" lastClr="000000"/>
                </a:solidFill>
              </a:endParaRPr>
            </a:p>
          </p:txBody>
        </p:sp>
      </p:grpSp>
      <p:grpSp>
        <p:nvGrpSpPr>
          <p:cNvPr id="30" name="object 30"/>
          <p:cNvGrpSpPr/>
          <p:nvPr/>
        </p:nvGrpSpPr>
        <p:grpSpPr>
          <a:xfrm>
            <a:off x="4470784" y="4305438"/>
            <a:ext cx="483982" cy="404982"/>
            <a:chOff x="9749401" y="12873790"/>
            <a:chExt cx="1447165" cy="1210945"/>
          </a:xfrm>
        </p:grpSpPr>
        <p:sp>
          <p:nvSpPr>
            <p:cNvPr id="31" name="object 31"/>
            <p:cNvSpPr/>
            <p:nvPr/>
          </p:nvSpPr>
          <p:spPr>
            <a:xfrm>
              <a:off x="10531823" y="13496488"/>
              <a:ext cx="601980" cy="0"/>
            </a:xfrm>
            <a:custGeom>
              <a:avLst/>
              <a:gdLst/>
              <a:ahLst/>
              <a:cxnLst/>
              <a:rect l="l" t="t" r="r" b="b"/>
              <a:pathLst>
                <a:path w="601979">
                  <a:moveTo>
                    <a:pt x="0" y="0"/>
                  </a:moveTo>
                  <a:lnTo>
                    <a:pt x="601573" y="0"/>
                  </a:lnTo>
                </a:path>
              </a:pathLst>
            </a:custGeom>
            <a:ln w="37606">
              <a:solidFill>
                <a:srgbClr val="797C81"/>
              </a:solidFill>
            </a:ln>
          </p:spPr>
          <p:txBody>
            <a:bodyPr wrap="square" lIns="0" tIns="0" rIns="0" bIns="0" rtlCol="0"/>
            <a:lstStyle/>
            <a:p>
              <a:pPr defTabSz="305775">
                <a:buClrTx/>
              </a:pPr>
              <a:endParaRPr sz="602">
                <a:solidFill>
                  <a:sysClr val="windowText" lastClr="000000"/>
                </a:solidFill>
              </a:endParaRPr>
            </a:p>
          </p:txBody>
        </p:sp>
        <p:sp>
          <p:nvSpPr>
            <p:cNvPr id="32" name="object 32"/>
            <p:cNvSpPr/>
            <p:nvPr/>
          </p:nvSpPr>
          <p:spPr>
            <a:xfrm>
              <a:off x="11099040" y="13405890"/>
              <a:ext cx="97790" cy="181610"/>
            </a:xfrm>
            <a:custGeom>
              <a:avLst/>
              <a:gdLst/>
              <a:ahLst/>
              <a:cxnLst/>
              <a:rect l="l" t="t" r="r" b="b"/>
              <a:pathLst>
                <a:path w="97790" h="181609">
                  <a:moveTo>
                    <a:pt x="0" y="0"/>
                  </a:moveTo>
                  <a:lnTo>
                    <a:pt x="0" y="181197"/>
                  </a:lnTo>
                  <a:lnTo>
                    <a:pt x="97445" y="90598"/>
                  </a:lnTo>
                  <a:lnTo>
                    <a:pt x="0" y="0"/>
                  </a:lnTo>
                  <a:close/>
                </a:path>
              </a:pathLst>
            </a:custGeom>
            <a:solidFill>
              <a:srgbClr val="797C81"/>
            </a:solidFill>
          </p:spPr>
          <p:txBody>
            <a:bodyPr wrap="square" lIns="0" tIns="0" rIns="0" bIns="0" rtlCol="0"/>
            <a:lstStyle/>
            <a:p>
              <a:pPr defTabSz="305775">
                <a:buClrTx/>
              </a:pPr>
              <a:endParaRPr sz="602">
                <a:solidFill>
                  <a:sysClr val="windowText" lastClr="000000"/>
                </a:solidFill>
              </a:endParaRPr>
            </a:p>
          </p:txBody>
        </p:sp>
        <p:sp>
          <p:nvSpPr>
            <p:cNvPr id="33" name="object 33"/>
            <p:cNvSpPr/>
            <p:nvPr/>
          </p:nvSpPr>
          <p:spPr>
            <a:xfrm>
              <a:off x="9749401" y="12873790"/>
              <a:ext cx="1211580" cy="1210945"/>
            </a:xfrm>
            <a:custGeom>
              <a:avLst/>
              <a:gdLst/>
              <a:ahLst/>
              <a:cxnLst/>
              <a:rect l="l" t="t" r="r" b="b"/>
              <a:pathLst>
                <a:path w="1211579" h="1210944">
                  <a:moveTo>
                    <a:pt x="605476" y="0"/>
                  </a:moveTo>
                  <a:lnTo>
                    <a:pt x="558159" y="1821"/>
                  </a:lnTo>
                  <a:lnTo>
                    <a:pt x="511838" y="7196"/>
                  </a:lnTo>
                  <a:lnTo>
                    <a:pt x="466647" y="15990"/>
                  </a:lnTo>
                  <a:lnTo>
                    <a:pt x="422722" y="28068"/>
                  </a:lnTo>
                  <a:lnTo>
                    <a:pt x="380196" y="43296"/>
                  </a:lnTo>
                  <a:lnTo>
                    <a:pt x="339205" y="61539"/>
                  </a:lnTo>
                  <a:lnTo>
                    <a:pt x="299883" y="82663"/>
                  </a:lnTo>
                  <a:lnTo>
                    <a:pt x="262364" y="106532"/>
                  </a:lnTo>
                  <a:lnTo>
                    <a:pt x="226783" y="133013"/>
                  </a:lnTo>
                  <a:lnTo>
                    <a:pt x="193276" y="161970"/>
                  </a:lnTo>
                  <a:lnTo>
                    <a:pt x="161976" y="193269"/>
                  </a:lnTo>
                  <a:lnTo>
                    <a:pt x="133017" y="226776"/>
                  </a:lnTo>
                  <a:lnTo>
                    <a:pt x="106536" y="262356"/>
                  </a:lnTo>
                  <a:lnTo>
                    <a:pt x="82666" y="299874"/>
                  </a:lnTo>
                  <a:lnTo>
                    <a:pt x="61542" y="339195"/>
                  </a:lnTo>
                  <a:lnTo>
                    <a:pt x="43298" y="380186"/>
                  </a:lnTo>
                  <a:lnTo>
                    <a:pt x="28070" y="422711"/>
                  </a:lnTo>
                  <a:lnTo>
                    <a:pt x="15991" y="466636"/>
                  </a:lnTo>
                  <a:lnTo>
                    <a:pt x="7197" y="511826"/>
                  </a:lnTo>
                  <a:lnTo>
                    <a:pt x="1821" y="558147"/>
                  </a:lnTo>
                  <a:lnTo>
                    <a:pt x="0" y="605464"/>
                  </a:lnTo>
                  <a:lnTo>
                    <a:pt x="1821" y="652783"/>
                  </a:lnTo>
                  <a:lnTo>
                    <a:pt x="7197" y="699105"/>
                  </a:lnTo>
                  <a:lnTo>
                    <a:pt x="15991" y="744296"/>
                  </a:lnTo>
                  <a:lnTo>
                    <a:pt x="28070" y="788222"/>
                  </a:lnTo>
                  <a:lnTo>
                    <a:pt x="43298" y="830749"/>
                  </a:lnTo>
                  <a:lnTo>
                    <a:pt x="61542" y="871740"/>
                  </a:lnTo>
                  <a:lnTo>
                    <a:pt x="82666" y="911063"/>
                  </a:lnTo>
                  <a:lnTo>
                    <a:pt x="106536" y="948581"/>
                  </a:lnTo>
                  <a:lnTo>
                    <a:pt x="133017" y="984161"/>
                  </a:lnTo>
                  <a:lnTo>
                    <a:pt x="161976" y="1017669"/>
                  </a:lnTo>
                  <a:lnTo>
                    <a:pt x="193276" y="1048969"/>
                  </a:lnTo>
                  <a:lnTo>
                    <a:pt x="226783" y="1077926"/>
                  </a:lnTo>
                  <a:lnTo>
                    <a:pt x="262364" y="1104407"/>
                  </a:lnTo>
                  <a:lnTo>
                    <a:pt x="299883" y="1128277"/>
                  </a:lnTo>
                  <a:lnTo>
                    <a:pt x="339205" y="1149400"/>
                  </a:lnTo>
                  <a:lnTo>
                    <a:pt x="380196" y="1167643"/>
                  </a:lnTo>
                  <a:lnTo>
                    <a:pt x="422722" y="1182871"/>
                  </a:lnTo>
                  <a:lnTo>
                    <a:pt x="466647" y="1194950"/>
                  </a:lnTo>
                  <a:lnTo>
                    <a:pt x="511838" y="1203744"/>
                  </a:lnTo>
                  <a:lnTo>
                    <a:pt x="558159" y="1209119"/>
                  </a:lnTo>
                  <a:lnTo>
                    <a:pt x="605476" y="1210940"/>
                  </a:lnTo>
                  <a:lnTo>
                    <a:pt x="652793" y="1209119"/>
                  </a:lnTo>
                  <a:lnTo>
                    <a:pt x="699114" y="1203744"/>
                  </a:lnTo>
                  <a:lnTo>
                    <a:pt x="744304" y="1194950"/>
                  </a:lnTo>
                  <a:lnTo>
                    <a:pt x="788230" y="1182871"/>
                  </a:lnTo>
                  <a:lnTo>
                    <a:pt x="830756" y="1167643"/>
                  </a:lnTo>
                  <a:lnTo>
                    <a:pt x="871747" y="1149400"/>
                  </a:lnTo>
                  <a:lnTo>
                    <a:pt x="911069" y="1128277"/>
                  </a:lnTo>
                  <a:lnTo>
                    <a:pt x="948588" y="1104407"/>
                  </a:lnTo>
                  <a:lnTo>
                    <a:pt x="984168" y="1077926"/>
                  </a:lnTo>
                  <a:lnTo>
                    <a:pt x="1017676" y="1048969"/>
                  </a:lnTo>
                  <a:lnTo>
                    <a:pt x="1048976" y="1017669"/>
                  </a:lnTo>
                  <a:lnTo>
                    <a:pt x="1077934" y="984161"/>
                  </a:lnTo>
                  <a:lnTo>
                    <a:pt x="1104416" y="948581"/>
                  </a:lnTo>
                  <a:lnTo>
                    <a:pt x="1128286" y="911063"/>
                  </a:lnTo>
                  <a:lnTo>
                    <a:pt x="1149410" y="871740"/>
                  </a:lnTo>
                  <a:lnTo>
                    <a:pt x="1167654" y="830749"/>
                  </a:lnTo>
                  <a:lnTo>
                    <a:pt x="1182882" y="788222"/>
                  </a:lnTo>
                  <a:lnTo>
                    <a:pt x="1194961" y="744296"/>
                  </a:lnTo>
                  <a:lnTo>
                    <a:pt x="1203755" y="699105"/>
                  </a:lnTo>
                  <a:lnTo>
                    <a:pt x="1209131" y="652783"/>
                  </a:lnTo>
                  <a:lnTo>
                    <a:pt x="1210952" y="605464"/>
                  </a:lnTo>
                  <a:lnTo>
                    <a:pt x="1209131" y="558147"/>
                  </a:lnTo>
                  <a:lnTo>
                    <a:pt x="1203755" y="511826"/>
                  </a:lnTo>
                  <a:lnTo>
                    <a:pt x="1194961" y="466636"/>
                  </a:lnTo>
                  <a:lnTo>
                    <a:pt x="1182882" y="422711"/>
                  </a:lnTo>
                  <a:lnTo>
                    <a:pt x="1167654" y="380186"/>
                  </a:lnTo>
                  <a:lnTo>
                    <a:pt x="1149410" y="339195"/>
                  </a:lnTo>
                  <a:lnTo>
                    <a:pt x="1128286" y="299874"/>
                  </a:lnTo>
                  <a:lnTo>
                    <a:pt x="1104416" y="262356"/>
                  </a:lnTo>
                  <a:lnTo>
                    <a:pt x="1077934" y="226776"/>
                  </a:lnTo>
                  <a:lnTo>
                    <a:pt x="1048976" y="193269"/>
                  </a:lnTo>
                  <a:lnTo>
                    <a:pt x="1017676" y="161970"/>
                  </a:lnTo>
                  <a:lnTo>
                    <a:pt x="984168" y="133013"/>
                  </a:lnTo>
                  <a:lnTo>
                    <a:pt x="948588" y="106532"/>
                  </a:lnTo>
                  <a:lnTo>
                    <a:pt x="911069" y="82663"/>
                  </a:lnTo>
                  <a:lnTo>
                    <a:pt x="871747" y="61539"/>
                  </a:lnTo>
                  <a:lnTo>
                    <a:pt x="830756" y="43296"/>
                  </a:lnTo>
                  <a:lnTo>
                    <a:pt x="788230" y="28068"/>
                  </a:lnTo>
                  <a:lnTo>
                    <a:pt x="744304" y="15990"/>
                  </a:lnTo>
                  <a:lnTo>
                    <a:pt x="699114" y="7196"/>
                  </a:lnTo>
                  <a:lnTo>
                    <a:pt x="652793" y="1821"/>
                  </a:lnTo>
                  <a:lnTo>
                    <a:pt x="605476" y="0"/>
                  </a:lnTo>
                  <a:close/>
                </a:path>
              </a:pathLst>
            </a:custGeom>
            <a:solidFill>
              <a:srgbClr val="F3C107"/>
            </a:solidFill>
          </p:spPr>
          <p:txBody>
            <a:bodyPr wrap="square" lIns="0" tIns="0" rIns="0" bIns="0" rtlCol="0"/>
            <a:lstStyle/>
            <a:p>
              <a:pPr defTabSz="305775">
                <a:buClrTx/>
              </a:pPr>
              <a:endParaRPr sz="602">
                <a:solidFill>
                  <a:sysClr val="windowText" lastClr="000000"/>
                </a:solidFill>
              </a:endParaRPr>
            </a:p>
          </p:txBody>
        </p:sp>
      </p:grpSp>
      <p:sp>
        <p:nvSpPr>
          <p:cNvPr id="34" name="object 34"/>
          <p:cNvSpPr/>
          <p:nvPr/>
        </p:nvSpPr>
        <p:spPr>
          <a:xfrm>
            <a:off x="6004358" y="4305438"/>
            <a:ext cx="405194" cy="404982"/>
          </a:xfrm>
          <a:custGeom>
            <a:avLst/>
            <a:gdLst/>
            <a:ahLst/>
            <a:cxnLst/>
            <a:rect l="l" t="t" r="r" b="b"/>
            <a:pathLst>
              <a:path w="1211580" h="1210944">
                <a:moveTo>
                  <a:pt x="605476" y="0"/>
                </a:moveTo>
                <a:lnTo>
                  <a:pt x="558159" y="1821"/>
                </a:lnTo>
                <a:lnTo>
                  <a:pt x="511838" y="7196"/>
                </a:lnTo>
                <a:lnTo>
                  <a:pt x="466647" y="15990"/>
                </a:lnTo>
                <a:lnTo>
                  <a:pt x="422722" y="28068"/>
                </a:lnTo>
                <a:lnTo>
                  <a:pt x="380196" y="43296"/>
                </a:lnTo>
                <a:lnTo>
                  <a:pt x="339205" y="61539"/>
                </a:lnTo>
                <a:lnTo>
                  <a:pt x="299883" y="82663"/>
                </a:lnTo>
                <a:lnTo>
                  <a:pt x="262364" y="106532"/>
                </a:lnTo>
                <a:lnTo>
                  <a:pt x="226783" y="133013"/>
                </a:lnTo>
                <a:lnTo>
                  <a:pt x="193276" y="161970"/>
                </a:lnTo>
                <a:lnTo>
                  <a:pt x="161976" y="193269"/>
                </a:lnTo>
                <a:lnTo>
                  <a:pt x="133017" y="226776"/>
                </a:lnTo>
                <a:lnTo>
                  <a:pt x="106536" y="262356"/>
                </a:lnTo>
                <a:lnTo>
                  <a:pt x="82666" y="299874"/>
                </a:lnTo>
                <a:lnTo>
                  <a:pt x="61542" y="339195"/>
                </a:lnTo>
                <a:lnTo>
                  <a:pt x="43298" y="380186"/>
                </a:lnTo>
                <a:lnTo>
                  <a:pt x="28070" y="422711"/>
                </a:lnTo>
                <a:lnTo>
                  <a:pt x="15991" y="466636"/>
                </a:lnTo>
                <a:lnTo>
                  <a:pt x="7197" y="511826"/>
                </a:lnTo>
                <a:lnTo>
                  <a:pt x="1821" y="558147"/>
                </a:lnTo>
                <a:lnTo>
                  <a:pt x="0" y="605464"/>
                </a:lnTo>
                <a:lnTo>
                  <a:pt x="1821" y="652783"/>
                </a:lnTo>
                <a:lnTo>
                  <a:pt x="7197" y="699105"/>
                </a:lnTo>
                <a:lnTo>
                  <a:pt x="15991" y="744296"/>
                </a:lnTo>
                <a:lnTo>
                  <a:pt x="28070" y="788222"/>
                </a:lnTo>
                <a:lnTo>
                  <a:pt x="43298" y="830749"/>
                </a:lnTo>
                <a:lnTo>
                  <a:pt x="61542" y="871740"/>
                </a:lnTo>
                <a:lnTo>
                  <a:pt x="82666" y="911063"/>
                </a:lnTo>
                <a:lnTo>
                  <a:pt x="106536" y="948581"/>
                </a:lnTo>
                <a:lnTo>
                  <a:pt x="133017" y="984161"/>
                </a:lnTo>
                <a:lnTo>
                  <a:pt x="161976" y="1017669"/>
                </a:lnTo>
                <a:lnTo>
                  <a:pt x="193276" y="1048969"/>
                </a:lnTo>
                <a:lnTo>
                  <a:pt x="226783" y="1077926"/>
                </a:lnTo>
                <a:lnTo>
                  <a:pt x="262364" y="1104407"/>
                </a:lnTo>
                <a:lnTo>
                  <a:pt x="299883" y="1128277"/>
                </a:lnTo>
                <a:lnTo>
                  <a:pt x="339205" y="1149400"/>
                </a:lnTo>
                <a:lnTo>
                  <a:pt x="380196" y="1167643"/>
                </a:lnTo>
                <a:lnTo>
                  <a:pt x="422722" y="1182871"/>
                </a:lnTo>
                <a:lnTo>
                  <a:pt x="466647" y="1194950"/>
                </a:lnTo>
                <a:lnTo>
                  <a:pt x="511838" y="1203744"/>
                </a:lnTo>
                <a:lnTo>
                  <a:pt x="558159" y="1209119"/>
                </a:lnTo>
                <a:lnTo>
                  <a:pt x="605476" y="1210940"/>
                </a:lnTo>
                <a:lnTo>
                  <a:pt x="652793" y="1209119"/>
                </a:lnTo>
                <a:lnTo>
                  <a:pt x="699114" y="1203744"/>
                </a:lnTo>
                <a:lnTo>
                  <a:pt x="744304" y="1194950"/>
                </a:lnTo>
                <a:lnTo>
                  <a:pt x="788230" y="1182871"/>
                </a:lnTo>
                <a:lnTo>
                  <a:pt x="830756" y="1167643"/>
                </a:lnTo>
                <a:lnTo>
                  <a:pt x="871747" y="1149400"/>
                </a:lnTo>
                <a:lnTo>
                  <a:pt x="911069" y="1128277"/>
                </a:lnTo>
                <a:lnTo>
                  <a:pt x="948588" y="1104407"/>
                </a:lnTo>
                <a:lnTo>
                  <a:pt x="984168" y="1077926"/>
                </a:lnTo>
                <a:lnTo>
                  <a:pt x="1017676" y="1048969"/>
                </a:lnTo>
                <a:lnTo>
                  <a:pt x="1048976" y="1017669"/>
                </a:lnTo>
                <a:lnTo>
                  <a:pt x="1077934" y="984161"/>
                </a:lnTo>
                <a:lnTo>
                  <a:pt x="1104416" y="948581"/>
                </a:lnTo>
                <a:lnTo>
                  <a:pt x="1128286" y="911063"/>
                </a:lnTo>
                <a:lnTo>
                  <a:pt x="1149410" y="871740"/>
                </a:lnTo>
                <a:lnTo>
                  <a:pt x="1167654" y="830749"/>
                </a:lnTo>
                <a:lnTo>
                  <a:pt x="1182882" y="788222"/>
                </a:lnTo>
                <a:lnTo>
                  <a:pt x="1194961" y="744296"/>
                </a:lnTo>
                <a:lnTo>
                  <a:pt x="1203755" y="699105"/>
                </a:lnTo>
                <a:lnTo>
                  <a:pt x="1209131" y="652783"/>
                </a:lnTo>
                <a:lnTo>
                  <a:pt x="1210952" y="605464"/>
                </a:lnTo>
                <a:lnTo>
                  <a:pt x="1209131" y="558147"/>
                </a:lnTo>
                <a:lnTo>
                  <a:pt x="1203755" y="511826"/>
                </a:lnTo>
                <a:lnTo>
                  <a:pt x="1194961" y="466636"/>
                </a:lnTo>
                <a:lnTo>
                  <a:pt x="1182882" y="422711"/>
                </a:lnTo>
                <a:lnTo>
                  <a:pt x="1167654" y="380186"/>
                </a:lnTo>
                <a:lnTo>
                  <a:pt x="1149410" y="339195"/>
                </a:lnTo>
                <a:lnTo>
                  <a:pt x="1128286" y="299874"/>
                </a:lnTo>
                <a:lnTo>
                  <a:pt x="1104416" y="262356"/>
                </a:lnTo>
                <a:lnTo>
                  <a:pt x="1077934" y="226776"/>
                </a:lnTo>
                <a:lnTo>
                  <a:pt x="1048976" y="193269"/>
                </a:lnTo>
                <a:lnTo>
                  <a:pt x="1017676" y="161970"/>
                </a:lnTo>
                <a:lnTo>
                  <a:pt x="984168" y="133013"/>
                </a:lnTo>
                <a:lnTo>
                  <a:pt x="948588" y="106532"/>
                </a:lnTo>
                <a:lnTo>
                  <a:pt x="911069" y="82663"/>
                </a:lnTo>
                <a:lnTo>
                  <a:pt x="871747" y="61539"/>
                </a:lnTo>
                <a:lnTo>
                  <a:pt x="830756" y="43296"/>
                </a:lnTo>
                <a:lnTo>
                  <a:pt x="788230" y="28068"/>
                </a:lnTo>
                <a:lnTo>
                  <a:pt x="744304" y="15990"/>
                </a:lnTo>
                <a:lnTo>
                  <a:pt x="699114" y="7196"/>
                </a:lnTo>
                <a:lnTo>
                  <a:pt x="652793" y="1821"/>
                </a:lnTo>
                <a:lnTo>
                  <a:pt x="605476" y="0"/>
                </a:lnTo>
                <a:close/>
              </a:path>
            </a:pathLst>
          </a:custGeom>
          <a:solidFill>
            <a:srgbClr val="F3C107"/>
          </a:solidFill>
        </p:spPr>
        <p:txBody>
          <a:bodyPr wrap="square" lIns="0" tIns="0" rIns="0" bIns="0" rtlCol="0"/>
          <a:lstStyle/>
          <a:p>
            <a:pPr defTabSz="305775">
              <a:buClrTx/>
            </a:pPr>
            <a:endParaRPr sz="602">
              <a:solidFill>
                <a:sysClr val="windowText" lastClr="000000"/>
              </a:solidFill>
            </a:endParaRPr>
          </a:p>
        </p:txBody>
      </p:sp>
      <p:grpSp>
        <p:nvGrpSpPr>
          <p:cNvPr id="35" name="object 35"/>
          <p:cNvGrpSpPr/>
          <p:nvPr/>
        </p:nvGrpSpPr>
        <p:grpSpPr>
          <a:xfrm>
            <a:off x="2734658" y="4305438"/>
            <a:ext cx="485256" cy="404982"/>
            <a:chOff x="4558169" y="12873790"/>
            <a:chExt cx="1450975" cy="1210945"/>
          </a:xfrm>
        </p:grpSpPr>
        <p:sp>
          <p:nvSpPr>
            <p:cNvPr id="36" name="object 36"/>
            <p:cNvSpPr/>
            <p:nvPr/>
          </p:nvSpPr>
          <p:spPr>
            <a:xfrm>
              <a:off x="5343947" y="13496488"/>
              <a:ext cx="601980" cy="0"/>
            </a:xfrm>
            <a:custGeom>
              <a:avLst/>
              <a:gdLst/>
              <a:ahLst/>
              <a:cxnLst/>
              <a:rect l="l" t="t" r="r" b="b"/>
              <a:pathLst>
                <a:path w="601979">
                  <a:moveTo>
                    <a:pt x="0" y="0"/>
                  </a:moveTo>
                  <a:lnTo>
                    <a:pt x="601573" y="0"/>
                  </a:lnTo>
                </a:path>
              </a:pathLst>
            </a:custGeom>
            <a:ln w="37606">
              <a:solidFill>
                <a:srgbClr val="797C81"/>
              </a:solidFill>
            </a:ln>
          </p:spPr>
          <p:txBody>
            <a:bodyPr wrap="square" lIns="0" tIns="0" rIns="0" bIns="0" rtlCol="0"/>
            <a:lstStyle/>
            <a:p>
              <a:pPr defTabSz="305775">
                <a:buClrTx/>
              </a:pPr>
              <a:endParaRPr sz="602">
                <a:solidFill>
                  <a:sysClr val="windowText" lastClr="000000"/>
                </a:solidFill>
              </a:endParaRPr>
            </a:p>
          </p:txBody>
        </p:sp>
        <p:sp>
          <p:nvSpPr>
            <p:cNvPr id="37" name="object 37"/>
            <p:cNvSpPr/>
            <p:nvPr/>
          </p:nvSpPr>
          <p:spPr>
            <a:xfrm>
              <a:off x="5911163" y="13405890"/>
              <a:ext cx="97790" cy="181610"/>
            </a:xfrm>
            <a:custGeom>
              <a:avLst/>
              <a:gdLst/>
              <a:ahLst/>
              <a:cxnLst/>
              <a:rect l="l" t="t" r="r" b="b"/>
              <a:pathLst>
                <a:path w="97789" h="181609">
                  <a:moveTo>
                    <a:pt x="0" y="0"/>
                  </a:moveTo>
                  <a:lnTo>
                    <a:pt x="0" y="181197"/>
                  </a:lnTo>
                  <a:lnTo>
                    <a:pt x="97445" y="90598"/>
                  </a:lnTo>
                  <a:lnTo>
                    <a:pt x="0" y="0"/>
                  </a:lnTo>
                  <a:close/>
                </a:path>
              </a:pathLst>
            </a:custGeom>
            <a:solidFill>
              <a:srgbClr val="797C81"/>
            </a:solidFill>
          </p:spPr>
          <p:txBody>
            <a:bodyPr wrap="square" lIns="0" tIns="0" rIns="0" bIns="0" rtlCol="0"/>
            <a:lstStyle/>
            <a:p>
              <a:pPr defTabSz="305775">
                <a:buClrTx/>
              </a:pPr>
              <a:endParaRPr sz="602">
                <a:solidFill>
                  <a:sysClr val="windowText" lastClr="000000"/>
                </a:solidFill>
              </a:endParaRPr>
            </a:p>
          </p:txBody>
        </p:sp>
        <p:sp>
          <p:nvSpPr>
            <p:cNvPr id="38" name="object 38"/>
            <p:cNvSpPr/>
            <p:nvPr/>
          </p:nvSpPr>
          <p:spPr>
            <a:xfrm>
              <a:off x="4558169" y="12873790"/>
              <a:ext cx="1211580" cy="1210945"/>
            </a:xfrm>
            <a:custGeom>
              <a:avLst/>
              <a:gdLst/>
              <a:ahLst/>
              <a:cxnLst/>
              <a:rect l="l" t="t" r="r" b="b"/>
              <a:pathLst>
                <a:path w="1211579" h="1210944">
                  <a:moveTo>
                    <a:pt x="605476" y="0"/>
                  </a:moveTo>
                  <a:lnTo>
                    <a:pt x="558159" y="1821"/>
                  </a:lnTo>
                  <a:lnTo>
                    <a:pt x="511838" y="7196"/>
                  </a:lnTo>
                  <a:lnTo>
                    <a:pt x="466647" y="15990"/>
                  </a:lnTo>
                  <a:lnTo>
                    <a:pt x="422722" y="28068"/>
                  </a:lnTo>
                  <a:lnTo>
                    <a:pt x="380196" y="43296"/>
                  </a:lnTo>
                  <a:lnTo>
                    <a:pt x="339205" y="61539"/>
                  </a:lnTo>
                  <a:lnTo>
                    <a:pt x="299883" y="82663"/>
                  </a:lnTo>
                  <a:lnTo>
                    <a:pt x="262364" y="106532"/>
                  </a:lnTo>
                  <a:lnTo>
                    <a:pt x="226783" y="133013"/>
                  </a:lnTo>
                  <a:lnTo>
                    <a:pt x="193276" y="161970"/>
                  </a:lnTo>
                  <a:lnTo>
                    <a:pt x="161976" y="193269"/>
                  </a:lnTo>
                  <a:lnTo>
                    <a:pt x="133017" y="226776"/>
                  </a:lnTo>
                  <a:lnTo>
                    <a:pt x="106536" y="262356"/>
                  </a:lnTo>
                  <a:lnTo>
                    <a:pt x="82666" y="299874"/>
                  </a:lnTo>
                  <a:lnTo>
                    <a:pt x="61542" y="339195"/>
                  </a:lnTo>
                  <a:lnTo>
                    <a:pt x="43298" y="380186"/>
                  </a:lnTo>
                  <a:lnTo>
                    <a:pt x="28070" y="422711"/>
                  </a:lnTo>
                  <a:lnTo>
                    <a:pt x="15991" y="466636"/>
                  </a:lnTo>
                  <a:lnTo>
                    <a:pt x="7197" y="511826"/>
                  </a:lnTo>
                  <a:lnTo>
                    <a:pt x="1821" y="558147"/>
                  </a:lnTo>
                  <a:lnTo>
                    <a:pt x="0" y="605464"/>
                  </a:lnTo>
                  <a:lnTo>
                    <a:pt x="1821" y="652783"/>
                  </a:lnTo>
                  <a:lnTo>
                    <a:pt x="7197" y="699105"/>
                  </a:lnTo>
                  <a:lnTo>
                    <a:pt x="15991" y="744296"/>
                  </a:lnTo>
                  <a:lnTo>
                    <a:pt x="28070" y="788222"/>
                  </a:lnTo>
                  <a:lnTo>
                    <a:pt x="43298" y="830749"/>
                  </a:lnTo>
                  <a:lnTo>
                    <a:pt x="61542" y="871740"/>
                  </a:lnTo>
                  <a:lnTo>
                    <a:pt x="82666" y="911063"/>
                  </a:lnTo>
                  <a:lnTo>
                    <a:pt x="106536" y="948581"/>
                  </a:lnTo>
                  <a:lnTo>
                    <a:pt x="133017" y="984161"/>
                  </a:lnTo>
                  <a:lnTo>
                    <a:pt x="161976" y="1017669"/>
                  </a:lnTo>
                  <a:lnTo>
                    <a:pt x="193276" y="1048969"/>
                  </a:lnTo>
                  <a:lnTo>
                    <a:pt x="226783" y="1077926"/>
                  </a:lnTo>
                  <a:lnTo>
                    <a:pt x="262364" y="1104407"/>
                  </a:lnTo>
                  <a:lnTo>
                    <a:pt x="299883" y="1128277"/>
                  </a:lnTo>
                  <a:lnTo>
                    <a:pt x="339205" y="1149400"/>
                  </a:lnTo>
                  <a:lnTo>
                    <a:pt x="380196" y="1167643"/>
                  </a:lnTo>
                  <a:lnTo>
                    <a:pt x="422722" y="1182871"/>
                  </a:lnTo>
                  <a:lnTo>
                    <a:pt x="466647" y="1194950"/>
                  </a:lnTo>
                  <a:lnTo>
                    <a:pt x="511838" y="1203744"/>
                  </a:lnTo>
                  <a:lnTo>
                    <a:pt x="558159" y="1209119"/>
                  </a:lnTo>
                  <a:lnTo>
                    <a:pt x="605476" y="1210940"/>
                  </a:lnTo>
                  <a:lnTo>
                    <a:pt x="652793" y="1209119"/>
                  </a:lnTo>
                  <a:lnTo>
                    <a:pt x="699114" y="1203744"/>
                  </a:lnTo>
                  <a:lnTo>
                    <a:pt x="744304" y="1194950"/>
                  </a:lnTo>
                  <a:lnTo>
                    <a:pt x="788230" y="1182871"/>
                  </a:lnTo>
                  <a:lnTo>
                    <a:pt x="830756" y="1167643"/>
                  </a:lnTo>
                  <a:lnTo>
                    <a:pt x="871747" y="1149400"/>
                  </a:lnTo>
                  <a:lnTo>
                    <a:pt x="911069" y="1128277"/>
                  </a:lnTo>
                  <a:lnTo>
                    <a:pt x="948588" y="1104407"/>
                  </a:lnTo>
                  <a:lnTo>
                    <a:pt x="984168" y="1077926"/>
                  </a:lnTo>
                  <a:lnTo>
                    <a:pt x="1017676" y="1048969"/>
                  </a:lnTo>
                  <a:lnTo>
                    <a:pt x="1048976" y="1017669"/>
                  </a:lnTo>
                  <a:lnTo>
                    <a:pt x="1077934" y="984161"/>
                  </a:lnTo>
                  <a:lnTo>
                    <a:pt x="1104416" y="948581"/>
                  </a:lnTo>
                  <a:lnTo>
                    <a:pt x="1128286" y="911063"/>
                  </a:lnTo>
                  <a:lnTo>
                    <a:pt x="1149410" y="871740"/>
                  </a:lnTo>
                  <a:lnTo>
                    <a:pt x="1167654" y="830749"/>
                  </a:lnTo>
                  <a:lnTo>
                    <a:pt x="1182882" y="788222"/>
                  </a:lnTo>
                  <a:lnTo>
                    <a:pt x="1194961" y="744296"/>
                  </a:lnTo>
                  <a:lnTo>
                    <a:pt x="1203755" y="699105"/>
                  </a:lnTo>
                  <a:lnTo>
                    <a:pt x="1209131" y="652783"/>
                  </a:lnTo>
                  <a:lnTo>
                    <a:pt x="1210952" y="605464"/>
                  </a:lnTo>
                  <a:lnTo>
                    <a:pt x="1209131" y="558147"/>
                  </a:lnTo>
                  <a:lnTo>
                    <a:pt x="1203755" y="511826"/>
                  </a:lnTo>
                  <a:lnTo>
                    <a:pt x="1194961" y="466636"/>
                  </a:lnTo>
                  <a:lnTo>
                    <a:pt x="1182882" y="422711"/>
                  </a:lnTo>
                  <a:lnTo>
                    <a:pt x="1167654" y="380186"/>
                  </a:lnTo>
                  <a:lnTo>
                    <a:pt x="1149410" y="339195"/>
                  </a:lnTo>
                  <a:lnTo>
                    <a:pt x="1128286" y="299874"/>
                  </a:lnTo>
                  <a:lnTo>
                    <a:pt x="1104416" y="262356"/>
                  </a:lnTo>
                  <a:lnTo>
                    <a:pt x="1077934" y="226776"/>
                  </a:lnTo>
                  <a:lnTo>
                    <a:pt x="1048976" y="193269"/>
                  </a:lnTo>
                  <a:lnTo>
                    <a:pt x="1017676" y="161970"/>
                  </a:lnTo>
                  <a:lnTo>
                    <a:pt x="984168" y="133013"/>
                  </a:lnTo>
                  <a:lnTo>
                    <a:pt x="948588" y="106532"/>
                  </a:lnTo>
                  <a:lnTo>
                    <a:pt x="911069" y="82663"/>
                  </a:lnTo>
                  <a:lnTo>
                    <a:pt x="871747" y="61539"/>
                  </a:lnTo>
                  <a:lnTo>
                    <a:pt x="830756" y="43296"/>
                  </a:lnTo>
                  <a:lnTo>
                    <a:pt x="788230" y="28068"/>
                  </a:lnTo>
                  <a:lnTo>
                    <a:pt x="744304" y="15990"/>
                  </a:lnTo>
                  <a:lnTo>
                    <a:pt x="699114" y="7196"/>
                  </a:lnTo>
                  <a:lnTo>
                    <a:pt x="652793" y="1821"/>
                  </a:lnTo>
                  <a:lnTo>
                    <a:pt x="605476" y="0"/>
                  </a:lnTo>
                  <a:close/>
                </a:path>
              </a:pathLst>
            </a:custGeom>
            <a:solidFill>
              <a:srgbClr val="F3C107"/>
            </a:solidFill>
          </p:spPr>
          <p:txBody>
            <a:bodyPr wrap="square" lIns="0" tIns="0" rIns="0" bIns="0" rtlCol="0"/>
            <a:lstStyle/>
            <a:p>
              <a:pPr defTabSz="305775">
                <a:buClrTx/>
              </a:pPr>
              <a:endParaRPr sz="602">
                <a:solidFill>
                  <a:sysClr val="windowText" lastClr="000000"/>
                </a:solidFill>
              </a:endParaRPr>
            </a:p>
          </p:txBody>
        </p:sp>
      </p:grpSp>
      <p:grpSp>
        <p:nvGrpSpPr>
          <p:cNvPr id="39" name="object 39"/>
          <p:cNvGrpSpPr/>
          <p:nvPr/>
        </p:nvGrpSpPr>
        <p:grpSpPr>
          <a:xfrm>
            <a:off x="3248164" y="4258437"/>
            <a:ext cx="581245" cy="500759"/>
            <a:chOff x="6093616" y="12733254"/>
            <a:chExt cx="1737995" cy="1497330"/>
          </a:xfrm>
        </p:grpSpPr>
        <p:sp>
          <p:nvSpPr>
            <p:cNvPr id="40" name="object 40"/>
            <p:cNvSpPr/>
            <p:nvPr/>
          </p:nvSpPr>
          <p:spPr>
            <a:xfrm>
              <a:off x="7166581" y="13496488"/>
              <a:ext cx="601980" cy="0"/>
            </a:xfrm>
            <a:custGeom>
              <a:avLst/>
              <a:gdLst/>
              <a:ahLst/>
              <a:cxnLst/>
              <a:rect l="l" t="t" r="r" b="b"/>
              <a:pathLst>
                <a:path w="601979">
                  <a:moveTo>
                    <a:pt x="0" y="0"/>
                  </a:moveTo>
                  <a:lnTo>
                    <a:pt x="601573" y="0"/>
                  </a:lnTo>
                </a:path>
              </a:pathLst>
            </a:custGeom>
            <a:ln w="37606">
              <a:solidFill>
                <a:srgbClr val="797C81"/>
              </a:solidFill>
            </a:ln>
          </p:spPr>
          <p:txBody>
            <a:bodyPr wrap="square" lIns="0" tIns="0" rIns="0" bIns="0" rtlCol="0"/>
            <a:lstStyle/>
            <a:p>
              <a:pPr defTabSz="305775">
                <a:buClrTx/>
              </a:pPr>
              <a:endParaRPr sz="602">
                <a:solidFill>
                  <a:sysClr val="windowText" lastClr="000000"/>
                </a:solidFill>
              </a:endParaRPr>
            </a:p>
          </p:txBody>
        </p:sp>
        <p:sp>
          <p:nvSpPr>
            <p:cNvPr id="41" name="object 41"/>
            <p:cNvSpPr/>
            <p:nvPr/>
          </p:nvSpPr>
          <p:spPr>
            <a:xfrm>
              <a:off x="7733797" y="13405890"/>
              <a:ext cx="97790" cy="181610"/>
            </a:xfrm>
            <a:custGeom>
              <a:avLst/>
              <a:gdLst/>
              <a:ahLst/>
              <a:cxnLst/>
              <a:rect l="l" t="t" r="r" b="b"/>
              <a:pathLst>
                <a:path w="97790" h="181609">
                  <a:moveTo>
                    <a:pt x="0" y="0"/>
                  </a:moveTo>
                  <a:lnTo>
                    <a:pt x="0" y="181197"/>
                  </a:lnTo>
                  <a:lnTo>
                    <a:pt x="97445" y="90598"/>
                  </a:lnTo>
                  <a:lnTo>
                    <a:pt x="0" y="0"/>
                  </a:lnTo>
                  <a:close/>
                </a:path>
              </a:pathLst>
            </a:custGeom>
            <a:solidFill>
              <a:srgbClr val="797C81"/>
            </a:solidFill>
          </p:spPr>
          <p:txBody>
            <a:bodyPr wrap="square" lIns="0" tIns="0" rIns="0" bIns="0" rtlCol="0"/>
            <a:lstStyle/>
            <a:p>
              <a:pPr defTabSz="305775">
                <a:buClrTx/>
              </a:pPr>
              <a:endParaRPr sz="602">
                <a:solidFill>
                  <a:sysClr val="windowText" lastClr="000000"/>
                </a:solidFill>
              </a:endParaRPr>
            </a:p>
          </p:txBody>
        </p:sp>
        <p:sp>
          <p:nvSpPr>
            <p:cNvPr id="42" name="object 42"/>
            <p:cNvSpPr/>
            <p:nvPr/>
          </p:nvSpPr>
          <p:spPr>
            <a:xfrm>
              <a:off x="6093616" y="12733254"/>
              <a:ext cx="1497330" cy="1497330"/>
            </a:xfrm>
            <a:custGeom>
              <a:avLst/>
              <a:gdLst/>
              <a:ahLst/>
              <a:cxnLst/>
              <a:rect l="l" t="t" r="r" b="b"/>
              <a:pathLst>
                <a:path w="1497329" h="1497330">
                  <a:moveTo>
                    <a:pt x="748369" y="0"/>
                  </a:moveTo>
                  <a:lnTo>
                    <a:pt x="701040" y="1472"/>
                  </a:lnTo>
                  <a:lnTo>
                    <a:pt x="654494" y="5830"/>
                  </a:lnTo>
                  <a:lnTo>
                    <a:pt x="608818" y="12987"/>
                  </a:lnTo>
                  <a:lnTo>
                    <a:pt x="564099" y="22855"/>
                  </a:lnTo>
                  <a:lnTo>
                    <a:pt x="520426" y="35346"/>
                  </a:lnTo>
                  <a:lnTo>
                    <a:pt x="477886" y="50373"/>
                  </a:lnTo>
                  <a:lnTo>
                    <a:pt x="436566" y="67847"/>
                  </a:lnTo>
                  <a:lnTo>
                    <a:pt x="396555" y="87682"/>
                  </a:lnTo>
                  <a:lnTo>
                    <a:pt x="357939" y="109789"/>
                  </a:lnTo>
                  <a:lnTo>
                    <a:pt x="320808" y="134081"/>
                  </a:lnTo>
                  <a:lnTo>
                    <a:pt x="285247" y="160470"/>
                  </a:lnTo>
                  <a:lnTo>
                    <a:pt x="251345" y="188868"/>
                  </a:lnTo>
                  <a:lnTo>
                    <a:pt x="219190" y="219189"/>
                  </a:lnTo>
                  <a:lnTo>
                    <a:pt x="188870" y="251344"/>
                  </a:lnTo>
                  <a:lnTo>
                    <a:pt x="160471" y="285245"/>
                  </a:lnTo>
                  <a:lnTo>
                    <a:pt x="134081" y="320805"/>
                  </a:lnTo>
                  <a:lnTo>
                    <a:pt x="109789" y="357936"/>
                  </a:lnTo>
                  <a:lnTo>
                    <a:pt x="87682" y="396551"/>
                  </a:lnTo>
                  <a:lnTo>
                    <a:pt x="67847" y="436562"/>
                  </a:lnTo>
                  <a:lnTo>
                    <a:pt x="50373" y="477881"/>
                  </a:lnTo>
                  <a:lnTo>
                    <a:pt x="35346" y="520420"/>
                  </a:lnTo>
                  <a:lnTo>
                    <a:pt x="22855" y="564092"/>
                  </a:lnTo>
                  <a:lnTo>
                    <a:pt x="12987" y="608810"/>
                  </a:lnTo>
                  <a:lnTo>
                    <a:pt x="5830" y="654485"/>
                  </a:lnTo>
                  <a:lnTo>
                    <a:pt x="1472" y="701030"/>
                  </a:lnTo>
                  <a:lnTo>
                    <a:pt x="0" y="748357"/>
                  </a:lnTo>
                  <a:lnTo>
                    <a:pt x="1472" y="795685"/>
                  </a:lnTo>
                  <a:lnTo>
                    <a:pt x="5830" y="842231"/>
                  </a:lnTo>
                  <a:lnTo>
                    <a:pt x="12987" y="887908"/>
                  </a:lnTo>
                  <a:lnTo>
                    <a:pt x="22855" y="932626"/>
                  </a:lnTo>
                  <a:lnTo>
                    <a:pt x="35346" y="976299"/>
                  </a:lnTo>
                  <a:lnTo>
                    <a:pt x="50373" y="1018840"/>
                  </a:lnTo>
                  <a:lnTo>
                    <a:pt x="67847" y="1060159"/>
                  </a:lnTo>
                  <a:lnTo>
                    <a:pt x="87682" y="1100171"/>
                  </a:lnTo>
                  <a:lnTo>
                    <a:pt x="109789" y="1138786"/>
                  </a:lnTo>
                  <a:lnTo>
                    <a:pt x="134081" y="1175918"/>
                  </a:lnTo>
                  <a:lnTo>
                    <a:pt x="160471" y="1211479"/>
                  </a:lnTo>
                  <a:lnTo>
                    <a:pt x="188870" y="1245380"/>
                  </a:lnTo>
                  <a:lnTo>
                    <a:pt x="219190" y="1277535"/>
                  </a:lnTo>
                  <a:lnTo>
                    <a:pt x="251345" y="1307856"/>
                  </a:lnTo>
                  <a:lnTo>
                    <a:pt x="285247" y="1336255"/>
                  </a:lnTo>
                  <a:lnTo>
                    <a:pt x="320808" y="1362644"/>
                  </a:lnTo>
                  <a:lnTo>
                    <a:pt x="357939" y="1386936"/>
                  </a:lnTo>
                  <a:lnTo>
                    <a:pt x="396555" y="1409044"/>
                  </a:lnTo>
                  <a:lnTo>
                    <a:pt x="436566" y="1428878"/>
                  </a:lnTo>
                  <a:lnTo>
                    <a:pt x="477886" y="1446353"/>
                  </a:lnTo>
                  <a:lnTo>
                    <a:pt x="520426" y="1461379"/>
                  </a:lnTo>
                  <a:lnTo>
                    <a:pt x="564099" y="1473870"/>
                  </a:lnTo>
                  <a:lnTo>
                    <a:pt x="608818" y="1483738"/>
                  </a:lnTo>
                  <a:lnTo>
                    <a:pt x="654494" y="1490895"/>
                  </a:lnTo>
                  <a:lnTo>
                    <a:pt x="701040" y="1495254"/>
                  </a:lnTo>
                  <a:lnTo>
                    <a:pt x="748369" y="1496726"/>
                  </a:lnTo>
                  <a:lnTo>
                    <a:pt x="795696" y="1495254"/>
                  </a:lnTo>
                  <a:lnTo>
                    <a:pt x="842241" y="1490895"/>
                  </a:lnTo>
                  <a:lnTo>
                    <a:pt x="887916" y="1483738"/>
                  </a:lnTo>
                  <a:lnTo>
                    <a:pt x="932634" y="1473870"/>
                  </a:lnTo>
                  <a:lnTo>
                    <a:pt x="976307" y="1461379"/>
                  </a:lnTo>
                  <a:lnTo>
                    <a:pt x="1018847" y="1446353"/>
                  </a:lnTo>
                  <a:lnTo>
                    <a:pt x="1060166" y="1428878"/>
                  </a:lnTo>
                  <a:lnTo>
                    <a:pt x="1100177" y="1409044"/>
                  </a:lnTo>
                  <a:lnTo>
                    <a:pt x="1138793" y="1386936"/>
                  </a:lnTo>
                  <a:lnTo>
                    <a:pt x="1175925" y="1362644"/>
                  </a:lnTo>
                  <a:lnTo>
                    <a:pt x="1211485" y="1336255"/>
                  </a:lnTo>
                  <a:lnTo>
                    <a:pt x="1245387" y="1307856"/>
                  </a:lnTo>
                  <a:lnTo>
                    <a:pt x="1277543" y="1277535"/>
                  </a:lnTo>
                  <a:lnTo>
                    <a:pt x="1307864" y="1245380"/>
                  </a:lnTo>
                  <a:lnTo>
                    <a:pt x="1336263" y="1211479"/>
                  </a:lnTo>
                  <a:lnTo>
                    <a:pt x="1362653" y="1175918"/>
                  </a:lnTo>
                  <a:lnTo>
                    <a:pt x="1386945" y="1138786"/>
                  </a:lnTo>
                  <a:lnTo>
                    <a:pt x="1409053" y="1100171"/>
                  </a:lnTo>
                  <a:lnTo>
                    <a:pt x="1428888" y="1060159"/>
                  </a:lnTo>
                  <a:lnTo>
                    <a:pt x="1446363" y="1018840"/>
                  </a:lnTo>
                  <a:lnTo>
                    <a:pt x="1461390" y="976299"/>
                  </a:lnTo>
                  <a:lnTo>
                    <a:pt x="1473882" y="932626"/>
                  </a:lnTo>
                  <a:lnTo>
                    <a:pt x="1483750" y="887908"/>
                  </a:lnTo>
                  <a:lnTo>
                    <a:pt x="1490907" y="842231"/>
                  </a:lnTo>
                  <a:lnTo>
                    <a:pt x="1495266" y="795685"/>
                  </a:lnTo>
                  <a:lnTo>
                    <a:pt x="1496738" y="748357"/>
                  </a:lnTo>
                  <a:lnTo>
                    <a:pt x="1495266" y="701030"/>
                  </a:lnTo>
                  <a:lnTo>
                    <a:pt x="1490907" y="654485"/>
                  </a:lnTo>
                  <a:lnTo>
                    <a:pt x="1483750" y="608810"/>
                  </a:lnTo>
                  <a:lnTo>
                    <a:pt x="1473882" y="564092"/>
                  </a:lnTo>
                  <a:lnTo>
                    <a:pt x="1461390" y="520420"/>
                  </a:lnTo>
                  <a:lnTo>
                    <a:pt x="1446363" y="477881"/>
                  </a:lnTo>
                  <a:lnTo>
                    <a:pt x="1428888" y="436562"/>
                  </a:lnTo>
                  <a:lnTo>
                    <a:pt x="1409053" y="396551"/>
                  </a:lnTo>
                  <a:lnTo>
                    <a:pt x="1386945" y="357936"/>
                  </a:lnTo>
                  <a:lnTo>
                    <a:pt x="1362653" y="320805"/>
                  </a:lnTo>
                  <a:lnTo>
                    <a:pt x="1336263" y="285245"/>
                  </a:lnTo>
                  <a:lnTo>
                    <a:pt x="1307864" y="251344"/>
                  </a:lnTo>
                  <a:lnTo>
                    <a:pt x="1277543" y="219189"/>
                  </a:lnTo>
                  <a:lnTo>
                    <a:pt x="1245387" y="188868"/>
                  </a:lnTo>
                  <a:lnTo>
                    <a:pt x="1211485" y="160470"/>
                  </a:lnTo>
                  <a:lnTo>
                    <a:pt x="1175925" y="134081"/>
                  </a:lnTo>
                  <a:lnTo>
                    <a:pt x="1138793" y="109789"/>
                  </a:lnTo>
                  <a:lnTo>
                    <a:pt x="1100177" y="87682"/>
                  </a:lnTo>
                  <a:lnTo>
                    <a:pt x="1060166" y="67847"/>
                  </a:lnTo>
                  <a:lnTo>
                    <a:pt x="1018847" y="50373"/>
                  </a:lnTo>
                  <a:lnTo>
                    <a:pt x="976307" y="35346"/>
                  </a:lnTo>
                  <a:lnTo>
                    <a:pt x="932634" y="22855"/>
                  </a:lnTo>
                  <a:lnTo>
                    <a:pt x="887916" y="12987"/>
                  </a:lnTo>
                  <a:lnTo>
                    <a:pt x="842241" y="5830"/>
                  </a:lnTo>
                  <a:lnTo>
                    <a:pt x="795696" y="1472"/>
                  </a:lnTo>
                  <a:lnTo>
                    <a:pt x="748369" y="0"/>
                  </a:lnTo>
                  <a:close/>
                </a:path>
              </a:pathLst>
            </a:custGeom>
            <a:solidFill>
              <a:srgbClr val="007CC3"/>
            </a:solidFill>
          </p:spPr>
          <p:txBody>
            <a:bodyPr wrap="square" lIns="0" tIns="0" rIns="0" bIns="0" rtlCol="0"/>
            <a:lstStyle/>
            <a:p>
              <a:pPr defTabSz="305775">
                <a:buClrTx/>
              </a:pPr>
              <a:endParaRPr sz="602">
                <a:solidFill>
                  <a:sysClr val="windowText" lastClr="000000"/>
                </a:solidFill>
              </a:endParaRPr>
            </a:p>
          </p:txBody>
        </p:sp>
      </p:grpSp>
      <p:sp>
        <p:nvSpPr>
          <p:cNvPr id="43" name="object 43"/>
          <p:cNvSpPr txBox="1"/>
          <p:nvPr/>
        </p:nvSpPr>
        <p:spPr>
          <a:xfrm>
            <a:off x="5092495" y="4433951"/>
            <a:ext cx="189855" cy="77154"/>
          </a:xfrm>
          <a:prstGeom prst="rect">
            <a:avLst/>
          </a:prstGeom>
        </p:spPr>
        <p:txBody>
          <a:bodyPr vert="horz" wrap="square" lIns="0" tIns="5097" rIns="0" bIns="0" rtlCol="0">
            <a:spAutoFit/>
          </a:bodyPr>
          <a:lstStyle/>
          <a:p>
            <a:pPr marL="4247" defTabSz="305775">
              <a:spcBef>
                <a:spcPts val="40"/>
              </a:spcBef>
              <a:buClrTx/>
            </a:pPr>
            <a:r>
              <a:rPr sz="468" spc="-3" dirty="0">
                <a:solidFill>
                  <a:srgbClr val="FFFFFF"/>
                </a:solidFill>
                <a:latin typeface="Myriad Pro"/>
                <a:cs typeface="Myriad Pro"/>
              </a:rPr>
              <a:t>Clinical</a:t>
            </a:r>
            <a:endParaRPr sz="468">
              <a:solidFill>
                <a:sysClr val="windowText" lastClr="000000"/>
              </a:solidFill>
              <a:latin typeface="Myriad Pro"/>
              <a:cs typeface="Myriad Pro"/>
            </a:endParaRPr>
          </a:p>
        </p:txBody>
      </p:sp>
      <p:sp>
        <p:nvSpPr>
          <p:cNvPr id="44" name="object 44"/>
          <p:cNvSpPr/>
          <p:nvPr/>
        </p:nvSpPr>
        <p:spPr>
          <a:xfrm>
            <a:off x="5109647" y="4519079"/>
            <a:ext cx="154602" cy="44172"/>
          </a:xfrm>
          <a:custGeom>
            <a:avLst/>
            <a:gdLst/>
            <a:ahLst/>
            <a:cxnLst/>
            <a:rect l="l" t="t" r="r" b="b"/>
            <a:pathLst>
              <a:path w="462279" h="132080">
                <a:moveTo>
                  <a:pt x="408787" y="113753"/>
                </a:moveTo>
                <a:lnTo>
                  <a:pt x="404825" y="125828"/>
                </a:lnTo>
                <a:lnTo>
                  <a:pt x="410951" y="129434"/>
                </a:lnTo>
                <a:lnTo>
                  <a:pt x="419785" y="131776"/>
                </a:lnTo>
                <a:lnTo>
                  <a:pt x="429340" y="131776"/>
                </a:lnTo>
                <a:lnTo>
                  <a:pt x="443184" y="129848"/>
                </a:lnTo>
                <a:lnTo>
                  <a:pt x="453428" y="124456"/>
                </a:lnTo>
                <a:lnTo>
                  <a:pt x="456803" y="120068"/>
                </a:lnTo>
                <a:lnTo>
                  <a:pt x="421772" y="120068"/>
                </a:lnTo>
                <a:lnTo>
                  <a:pt x="413470" y="116816"/>
                </a:lnTo>
                <a:lnTo>
                  <a:pt x="408787" y="113753"/>
                </a:lnTo>
                <a:close/>
              </a:path>
              <a:path w="462279" h="132080">
                <a:moveTo>
                  <a:pt x="446287" y="40740"/>
                </a:moveTo>
                <a:lnTo>
                  <a:pt x="437453" y="40740"/>
                </a:lnTo>
                <a:lnTo>
                  <a:pt x="424836" y="42763"/>
                </a:lnTo>
                <a:lnTo>
                  <a:pt x="415365" y="48269"/>
                </a:lnTo>
                <a:lnTo>
                  <a:pt x="409411" y="56411"/>
                </a:lnTo>
                <a:lnTo>
                  <a:pt x="407344" y="66343"/>
                </a:lnTo>
                <a:lnTo>
                  <a:pt x="408744" y="73827"/>
                </a:lnTo>
                <a:lnTo>
                  <a:pt x="413000" y="80516"/>
                </a:lnTo>
                <a:lnTo>
                  <a:pt x="420196" y="86293"/>
                </a:lnTo>
                <a:lnTo>
                  <a:pt x="430416" y="91036"/>
                </a:lnTo>
                <a:lnTo>
                  <a:pt x="442136" y="95364"/>
                </a:lnTo>
                <a:lnTo>
                  <a:pt x="446642" y="99515"/>
                </a:lnTo>
                <a:lnTo>
                  <a:pt x="446642" y="114297"/>
                </a:lnTo>
                <a:lnTo>
                  <a:pt x="441237" y="120068"/>
                </a:lnTo>
                <a:lnTo>
                  <a:pt x="456803" y="120068"/>
                </a:lnTo>
                <a:lnTo>
                  <a:pt x="459785" y="116190"/>
                </a:lnTo>
                <a:lnTo>
                  <a:pt x="461968" y="105641"/>
                </a:lnTo>
                <a:lnTo>
                  <a:pt x="460519" y="96866"/>
                </a:lnTo>
                <a:lnTo>
                  <a:pt x="456197" y="89778"/>
                </a:lnTo>
                <a:lnTo>
                  <a:pt x="449036" y="84040"/>
                </a:lnTo>
                <a:lnTo>
                  <a:pt x="439073" y="79316"/>
                </a:lnTo>
                <a:lnTo>
                  <a:pt x="427720" y="75000"/>
                </a:lnTo>
                <a:lnTo>
                  <a:pt x="422493" y="71747"/>
                </a:lnTo>
                <a:lnTo>
                  <a:pt x="422493" y="58053"/>
                </a:lnTo>
                <a:lnTo>
                  <a:pt x="427720" y="52637"/>
                </a:lnTo>
                <a:lnTo>
                  <a:pt x="456672" y="52637"/>
                </a:lnTo>
                <a:lnTo>
                  <a:pt x="458905" y="46156"/>
                </a:lnTo>
                <a:lnTo>
                  <a:pt x="454033" y="43271"/>
                </a:lnTo>
                <a:lnTo>
                  <a:pt x="446287" y="40740"/>
                </a:lnTo>
                <a:close/>
              </a:path>
              <a:path w="462279" h="132080">
                <a:moveTo>
                  <a:pt x="456672" y="52637"/>
                </a:moveTo>
                <a:lnTo>
                  <a:pt x="445199" y="52637"/>
                </a:lnTo>
                <a:lnTo>
                  <a:pt x="451514" y="55522"/>
                </a:lnTo>
                <a:lnTo>
                  <a:pt x="454932" y="57686"/>
                </a:lnTo>
                <a:lnTo>
                  <a:pt x="456672" y="52637"/>
                </a:lnTo>
                <a:close/>
              </a:path>
              <a:path w="462279" h="132080">
                <a:moveTo>
                  <a:pt x="365149" y="42727"/>
                </a:moveTo>
                <a:lnTo>
                  <a:pt x="351265" y="42727"/>
                </a:lnTo>
                <a:lnTo>
                  <a:pt x="351608" y="48958"/>
                </a:lnTo>
                <a:lnTo>
                  <a:pt x="351830" y="55527"/>
                </a:lnTo>
                <a:lnTo>
                  <a:pt x="351905" y="59851"/>
                </a:lnTo>
                <a:lnTo>
                  <a:pt x="351987" y="129978"/>
                </a:lnTo>
                <a:lnTo>
                  <a:pt x="367668" y="129978"/>
                </a:lnTo>
                <a:lnTo>
                  <a:pt x="367668" y="80759"/>
                </a:lnTo>
                <a:lnTo>
                  <a:pt x="368035" y="78240"/>
                </a:lnTo>
                <a:lnTo>
                  <a:pt x="368389" y="76076"/>
                </a:lnTo>
                <a:lnTo>
                  <a:pt x="371055" y="67875"/>
                </a:lnTo>
                <a:lnTo>
                  <a:pt x="375648" y="61432"/>
                </a:lnTo>
                <a:lnTo>
                  <a:pt x="378007" y="59851"/>
                </a:lnTo>
                <a:lnTo>
                  <a:pt x="365681" y="59851"/>
                </a:lnTo>
                <a:lnTo>
                  <a:pt x="365149" y="42727"/>
                </a:lnTo>
                <a:close/>
              </a:path>
              <a:path w="462279" h="132080">
                <a:moveTo>
                  <a:pt x="392361" y="40740"/>
                </a:moveTo>
                <a:lnTo>
                  <a:pt x="390563" y="40740"/>
                </a:lnTo>
                <a:lnTo>
                  <a:pt x="382862" y="42078"/>
                </a:lnTo>
                <a:lnTo>
                  <a:pt x="375986" y="45900"/>
                </a:lnTo>
                <a:lnTo>
                  <a:pt x="370359" y="51920"/>
                </a:lnTo>
                <a:lnTo>
                  <a:pt x="366403" y="59851"/>
                </a:lnTo>
                <a:lnTo>
                  <a:pt x="378007" y="59851"/>
                </a:lnTo>
                <a:lnTo>
                  <a:pt x="381930" y="57220"/>
                </a:lnTo>
                <a:lnTo>
                  <a:pt x="389664" y="55712"/>
                </a:lnTo>
                <a:lnTo>
                  <a:pt x="395069" y="55712"/>
                </a:lnTo>
                <a:lnTo>
                  <a:pt x="395069" y="41284"/>
                </a:lnTo>
                <a:lnTo>
                  <a:pt x="393626" y="40929"/>
                </a:lnTo>
                <a:lnTo>
                  <a:pt x="392361" y="40740"/>
                </a:lnTo>
                <a:close/>
              </a:path>
              <a:path w="462279" h="132080">
                <a:moveTo>
                  <a:pt x="395069" y="55712"/>
                </a:moveTo>
                <a:lnTo>
                  <a:pt x="391828" y="55712"/>
                </a:lnTo>
                <a:lnTo>
                  <a:pt x="393449" y="55889"/>
                </a:lnTo>
                <a:lnTo>
                  <a:pt x="395069" y="56244"/>
                </a:lnTo>
                <a:lnTo>
                  <a:pt x="395069" y="55712"/>
                </a:lnTo>
                <a:close/>
              </a:path>
              <a:path w="462279" h="132080">
                <a:moveTo>
                  <a:pt x="325650" y="42727"/>
                </a:moveTo>
                <a:lnTo>
                  <a:pt x="309792" y="42727"/>
                </a:lnTo>
                <a:lnTo>
                  <a:pt x="309792" y="129978"/>
                </a:lnTo>
                <a:lnTo>
                  <a:pt x="325650" y="129978"/>
                </a:lnTo>
                <a:lnTo>
                  <a:pt x="325650" y="42727"/>
                </a:lnTo>
                <a:close/>
              </a:path>
              <a:path w="462279" h="132080">
                <a:moveTo>
                  <a:pt x="323676" y="8301"/>
                </a:moveTo>
                <a:lnTo>
                  <a:pt x="311956" y="8301"/>
                </a:lnTo>
                <a:lnTo>
                  <a:pt x="307805" y="12618"/>
                </a:lnTo>
                <a:lnTo>
                  <a:pt x="307805" y="23616"/>
                </a:lnTo>
                <a:lnTo>
                  <a:pt x="311779" y="27944"/>
                </a:lnTo>
                <a:lnTo>
                  <a:pt x="323676" y="27944"/>
                </a:lnTo>
                <a:lnTo>
                  <a:pt x="327637" y="23616"/>
                </a:lnTo>
                <a:lnTo>
                  <a:pt x="327460" y="18211"/>
                </a:lnTo>
                <a:lnTo>
                  <a:pt x="327460" y="12618"/>
                </a:lnTo>
                <a:lnTo>
                  <a:pt x="323676" y="8301"/>
                </a:lnTo>
                <a:close/>
              </a:path>
              <a:path w="462279" h="132080">
                <a:moveTo>
                  <a:pt x="277780" y="52459"/>
                </a:moveTo>
                <a:lnTo>
                  <a:pt x="248652" y="52459"/>
                </a:lnTo>
                <a:lnTo>
                  <a:pt x="259279" y="54601"/>
                </a:lnTo>
                <a:lnTo>
                  <a:pt x="265260" y="59852"/>
                </a:lnTo>
                <a:lnTo>
                  <a:pt x="267895" y="66454"/>
                </a:lnTo>
                <a:lnTo>
                  <a:pt x="268484" y="72646"/>
                </a:lnTo>
                <a:lnTo>
                  <a:pt x="268484" y="74456"/>
                </a:lnTo>
                <a:lnTo>
                  <a:pt x="246068" y="76484"/>
                </a:lnTo>
                <a:lnTo>
                  <a:pt x="229615" y="82703"/>
                </a:lnTo>
                <a:lnTo>
                  <a:pt x="219481" y="92910"/>
                </a:lnTo>
                <a:lnTo>
                  <a:pt x="216024" y="106906"/>
                </a:lnTo>
                <a:lnTo>
                  <a:pt x="217708" y="116145"/>
                </a:lnTo>
                <a:lnTo>
                  <a:pt x="222738" y="124167"/>
                </a:lnTo>
                <a:lnTo>
                  <a:pt x="231081" y="129824"/>
                </a:lnTo>
                <a:lnTo>
                  <a:pt x="242703" y="131965"/>
                </a:lnTo>
                <a:lnTo>
                  <a:pt x="251437" y="130899"/>
                </a:lnTo>
                <a:lnTo>
                  <a:pt x="258886" y="128040"/>
                </a:lnTo>
                <a:lnTo>
                  <a:pt x="264913" y="123898"/>
                </a:lnTo>
                <a:lnTo>
                  <a:pt x="268232" y="120246"/>
                </a:lnTo>
                <a:lnTo>
                  <a:pt x="238742" y="120246"/>
                </a:lnTo>
                <a:lnTo>
                  <a:pt x="231894" y="115373"/>
                </a:lnTo>
                <a:lnTo>
                  <a:pt x="231894" y="105097"/>
                </a:lnTo>
                <a:lnTo>
                  <a:pt x="235234" y="94827"/>
                </a:lnTo>
                <a:lnTo>
                  <a:pt x="243880" y="88783"/>
                </a:lnTo>
                <a:lnTo>
                  <a:pt x="255772" y="85985"/>
                </a:lnTo>
                <a:lnTo>
                  <a:pt x="268850" y="85454"/>
                </a:lnTo>
                <a:lnTo>
                  <a:pt x="284165" y="85454"/>
                </a:lnTo>
                <a:lnTo>
                  <a:pt x="284165" y="76442"/>
                </a:lnTo>
                <a:lnTo>
                  <a:pt x="282735" y="63485"/>
                </a:lnTo>
                <a:lnTo>
                  <a:pt x="277780" y="52459"/>
                </a:lnTo>
                <a:close/>
              </a:path>
              <a:path w="462279" h="132080">
                <a:moveTo>
                  <a:pt x="135052" y="54801"/>
                </a:moveTo>
                <a:lnTo>
                  <a:pt x="119371" y="54801"/>
                </a:lnTo>
                <a:lnTo>
                  <a:pt x="119371" y="129978"/>
                </a:lnTo>
                <a:lnTo>
                  <a:pt x="135052" y="129978"/>
                </a:lnTo>
                <a:lnTo>
                  <a:pt x="135052" y="54801"/>
                </a:lnTo>
                <a:close/>
              </a:path>
              <a:path w="462279" h="132080">
                <a:moveTo>
                  <a:pt x="187512" y="54801"/>
                </a:moveTo>
                <a:lnTo>
                  <a:pt x="171653" y="54801"/>
                </a:lnTo>
                <a:lnTo>
                  <a:pt x="171653" y="129978"/>
                </a:lnTo>
                <a:lnTo>
                  <a:pt x="187512" y="129978"/>
                </a:lnTo>
                <a:lnTo>
                  <a:pt x="187512" y="54801"/>
                </a:lnTo>
                <a:close/>
              </a:path>
              <a:path w="462279" h="132080">
                <a:moveTo>
                  <a:pt x="284281" y="118980"/>
                </a:moveTo>
                <a:lnTo>
                  <a:pt x="269927" y="118980"/>
                </a:lnTo>
                <a:lnTo>
                  <a:pt x="271192" y="129978"/>
                </a:lnTo>
                <a:lnTo>
                  <a:pt x="285608" y="129978"/>
                </a:lnTo>
                <a:lnTo>
                  <a:pt x="284557" y="124167"/>
                </a:lnTo>
                <a:lnTo>
                  <a:pt x="284525" y="123898"/>
                </a:lnTo>
                <a:lnTo>
                  <a:pt x="284281" y="118980"/>
                </a:lnTo>
                <a:close/>
              </a:path>
              <a:path w="462279" h="132080">
                <a:moveTo>
                  <a:pt x="284165" y="85454"/>
                </a:moveTo>
                <a:lnTo>
                  <a:pt x="268850" y="85454"/>
                </a:lnTo>
                <a:lnTo>
                  <a:pt x="268850" y="102211"/>
                </a:lnTo>
                <a:lnTo>
                  <a:pt x="268484" y="104020"/>
                </a:lnTo>
                <a:lnTo>
                  <a:pt x="246854" y="120246"/>
                </a:lnTo>
                <a:lnTo>
                  <a:pt x="268232" y="120246"/>
                </a:lnTo>
                <a:lnTo>
                  <a:pt x="269383" y="118980"/>
                </a:lnTo>
                <a:lnTo>
                  <a:pt x="284281" y="118980"/>
                </a:lnTo>
                <a:lnTo>
                  <a:pt x="284165" y="85454"/>
                </a:lnTo>
                <a:close/>
              </a:path>
              <a:path w="462279" h="132080">
                <a:moveTo>
                  <a:pt x="250993" y="40740"/>
                </a:moveTo>
                <a:lnTo>
                  <a:pt x="242894" y="41293"/>
                </a:lnTo>
                <a:lnTo>
                  <a:pt x="235247" y="42863"/>
                </a:lnTo>
                <a:lnTo>
                  <a:pt x="228310" y="45310"/>
                </a:lnTo>
                <a:lnTo>
                  <a:pt x="222339" y="48498"/>
                </a:lnTo>
                <a:lnTo>
                  <a:pt x="225946" y="58952"/>
                </a:lnTo>
                <a:lnTo>
                  <a:pt x="232072" y="54990"/>
                </a:lnTo>
                <a:lnTo>
                  <a:pt x="240539" y="52459"/>
                </a:lnTo>
                <a:lnTo>
                  <a:pt x="277780" y="52459"/>
                </a:lnTo>
                <a:lnTo>
                  <a:pt x="277588" y="52032"/>
                </a:lnTo>
                <a:lnTo>
                  <a:pt x="267437" y="43859"/>
                </a:lnTo>
                <a:lnTo>
                  <a:pt x="250993" y="40740"/>
                </a:lnTo>
                <a:close/>
              </a:path>
              <a:path w="462279" h="132080">
                <a:moveTo>
                  <a:pt x="208420" y="42727"/>
                </a:moveTo>
                <a:lnTo>
                  <a:pt x="107119" y="42727"/>
                </a:lnTo>
                <a:lnTo>
                  <a:pt x="107119" y="54801"/>
                </a:lnTo>
                <a:lnTo>
                  <a:pt x="208420" y="54801"/>
                </a:lnTo>
                <a:lnTo>
                  <a:pt x="208420" y="42727"/>
                </a:lnTo>
                <a:close/>
              </a:path>
              <a:path w="462279" h="132080">
                <a:moveTo>
                  <a:pt x="156149" y="1986"/>
                </a:moveTo>
                <a:lnTo>
                  <a:pt x="141367" y="1986"/>
                </a:lnTo>
                <a:lnTo>
                  <a:pt x="134153" y="5049"/>
                </a:lnTo>
                <a:lnTo>
                  <a:pt x="119371" y="42727"/>
                </a:lnTo>
                <a:lnTo>
                  <a:pt x="135052" y="42727"/>
                </a:lnTo>
                <a:lnTo>
                  <a:pt x="135120" y="38044"/>
                </a:lnTo>
                <a:lnTo>
                  <a:pt x="135782" y="29357"/>
                </a:lnTo>
                <a:lnTo>
                  <a:pt x="138322" y="21634"/>
                </a:lnTo>
                <a:lnTo>
                  <a:pt x="143194" y="16480"/>
                </a:lnTo>
                <a:lnTo>
                  <a:pt x="150922" y="14605"/>
                </a:lnTo>
                <a:lnTo>
                  <a:pt x="160889" y="14605"/>
                </a:lnTo>
                <a:lnTo>
                  <a:pt x="163540" y="5049"/>
                </a:lnTo>
                <a:lnTo>
                  <a:pt x="160832" y="3606"/>
                </a:lnTo>
                <a:lnTo>
                  <a:pt x="156149" y="1986"/>
                </a:lnTo>
                <a:close/>
              </a:path>
              <a:path w="462279" h="132080">
                <a:moveTo>
                  <a:pt x="208786" y="0"/>
                </a:moveTo>
                <a:lnTo>
                  <a:pt x="195802" y="0"/>
                </a:lnTo>
                <a:lnTo>
                  <a:pt x="187878" y="2341"/>
                </a:lnTo>
                <a:lnTo>
                  <a:pt x="171687" y="38044"/>
                </a:lnTo>
                <a:lnTo>
                  <a:pt x="171653" y="42727"/>
                </a:lnTo>
                <a:lnTo>
                  <a:pt x="187334" y="42727"/>
                </a:lnTo>
                <a:lnTo>
                  <a:pt x="187334" y="38044"/>
                </a:lnTo>
                <a:lnTo>
                  <a:pt x="188106" y="28473"/>
                </a:lnTo>
                <a:lnTo>
                  <a:pt x="190805" y="20423"/>
                </a:lnTo>
                <a:lnTo>
                  <a:pt x="196005" y="14874"/>
                </a:lnTo>
                <a:lnTo>
                  <a:pt x="204281" y="12807"/>
                </a:lnTo>
                <a:lnTo>
                  <a:pt x="214876" y="12807"/>
                </a:lnTo>
                <a:lnTo>
                  <a:pt x="216532" y="2530"/>
                </a:lnTo>
                <a:lnTo>
                  <a:pt x="213470" y="1265"/>
                </a:lnTo>
                <a:lnTo>
                  <a:pt x="208786" y="0"/>
                </a:lnTo>
                <a:close/>
              </a:path>
              <a:path w="462279" h="132080">
                <a:moveTo>
                  <a:pt x="160889" y="14605"/>
                </a:moveTo>
                <a:lnTo>
                  <a:pt x="154529" y="14605"/>
                </a:lnTo>
                <a:lnTo>
                  <a:pt x="157947" y="15693"/>
                </a:lnTo>
                <a:lnTo>
                  <a:pt x="160288" y="16769"/>
                </a:lnTo>
                <a:lnTo>
                  <a:pt x="160889" y="14605"/>
                </a:lnTo>
                <a:close/>
              </a:path>
              <a:path w="462279" h="132080">
                <a:moveTo>
                  <a:pt x="214876" y="12807"/>
                </a:moveTo>
                <a:lnTo>
                  <a:pt x="208964" y="12807"/>
                </a:lnTo>
                <a:lnTo>
                  <a:pt x="212027" y="13706"/>
                </a:lnTo>
                <a:lnTo>
                  <a:pt x="214558" y="14782"/>
                </a:lnTo>
                <a:lnTo>
                  <a:pt x="214876" y="12807"/>
                </a:lnTo>
                <a:close/>
              </a:path>
              <a:path w="462279" h="132080">
                <a:moveTo>
                  <a:pt x="60217" y="8479"/>
                </a:moveTo>
                <a:lnTo>
                  <a:pt x="41284" y="8479"/>
                </a:lnTo>
                <a:lnTo>
                  <a:pt x="0" y="129978"/>
                </a:lnTo>
                <a:lnTo>
                  <a:pt x="16225" y="129978"/>
                </a:lnTo>
                <a:lnTo>
                  <a:pt x="28843" y="91757"/>
                </a:lnTo>
                <a:lnTo>
                  <a:pt x="88636" y="91757"/>
                </a:lnTo>
                <a:lnTo>
                  <a:pt x="84455" y="79505"/>
                </a:lnTo>
                <a:lnTo>
                  <a:pt x="32095" y="79505"/>
                </a:lnTo>
                <a:lnTo>
                  <a:pt x="43992" y="44347"/>
                </a:lnTo>
                <a:lnTo>
                  <a:pt x="46334" y="36956"/>
                </a:lnTo>
                <a:lnTo>
                  <a:pt x="48365" y="29387"/>
                </a:lnTo>
                <a:lnTo>
                  <a:pt x="50118" y="22362"/>
                </a:lnTo>
                <a:lnTo>
                  <a:pt x="64955" y="22362"/>
                </a:lnTo>
                <a:lnTo>
                  <a:pt x="60217" y="8479"/>
                </a:lnTo>
                <a:close/>
              </a:path>
              <a:path w="462279" h="132080">
                <a:moveTo>
                  <a:pt x="88636" y="91757"/>
                </a:moveTo>
                <a:lnTo>
                  <a:pt x="71925" y="91757"/>
                </a:lnTo>
                <a:lnTo>
                  <a:pt x="84910" y="129978"/>
                </a:lnTo>
                <a:lnTo>
                  <a:pt x="101679" y="129978"/>
                </a:lnTo>
                <a:lnTo>
                  <a:pt x="88636" y="91757"/>
                </a:lnTo>
                <a:close/>
              </a:path>
              <a:path w="462279" h="132080">
                <a:moveTo>
                  <a:pt x="64955" y="22362"/>
                </a:moveTo>
                <a:lnTo>
                  <a:pt x="50473" y="22362"/>
                </a:lnTo>
                <a:lnTo>
                  <a:pt x="52326" y="29564"/>
                </a:lnTo>
                <a:lnTo>
                  <a:pt x="54080" y="36601"/>
                </a:lnTo>
                <a:lnTo>
                  <a:pt x="68685" y="79505"/>
                </a:lnTo>
                <a:lnTo>
                  <a:pt x="84455" y="79505"/>
                </a:lnTo>
                <a:lnTo>
                  <a:pt x="64955" y="22362"/>
                </a:lnTo>
                <a:close/>
              </a:path>
            </a:pathLst>
          </a:custGeom>
          <a:solidFill>
            <a:srgbClr val="FFFFFF"/>
          </a:solidFill>
        </p:spPr>
        <p:txBody>
          <a:bodyPr wrap="square" lIns="0" tIns="0" rIns="0" bIns="0" rtlCol="0"/>
          <a:lstStyle/>
          <a:p>
            <a:pPr defTabSz="305775">
              <a:buClrTx/>
            </a:pPr>
            <a:endParaRPr sz="602">
              <a:solidFill>
                <a:sysClr val="windowText" lastClr="000000"/>
              </a:solidFill>
            </a:endParaRPr>
          </a:p>
        </p:txBody>
      </p:sp>
      <p:sp>
        <p:nvSpPr>
          <p:cNvPr id="45" name="object 45"/>
          <p:cNvSpPr txBox="1"/>
          <p:nvPr/>
        </p:nvSpPr>
        <p:spPr>
          <a:xfrm>
            <a:off x="4595454" y="4433952"/>
            <a:ext cx="158000" cy="205656"/>
          </a:xfrm>
          <a:prstGeom prst="rect">
            <a:avLst/>
          </a:prstGeom>
        </p:spPr>
        <p:txBody>
          <a:bodyPr vert="horz" wrap="square" lIns="0" tIns="13167" rIns="0" bIns="0" rtlCol="0">
            <a:spAutoFit/>
          </a:bodyPr>
          <a:lstStyle/>
          <a:p>
            <a:pPr marL="4247" marR="1699" indent="7220" defTabSz="305775">
              <a:lnSpc>
                <a:spcPts val="505"/>
              </a:lnSpc>
              <a:spcBef>
                <a:spcPts val="104"/>
              </a:spcBef>
              <a:buClrTx/>
            </a:pPr>
            <a:r>
              <a:rPr sz="468" spc="-3" dirty="0">
                <a:solidFill>
                  <a:srgbClr val="FFFFFF"/>
                </a:solidFill>
                <a:latin typeface="Myriad Pro"/>
                <a:cs typeface="Myriad Pro"/>
              </a:rPr>
              <a:t>Legal Issues</a:t>
            </a:r>
            <a:endParaRPr sz="468">
              <a:solidFill>
                <a:sysClr val="windowText" lastClr="000000"/>
              </a:solidFill>
              <a:latin typeface="Myriad Pro"/>
              <a:cs typeface="Myriad Pro"/>
            </a:endParaRPr>
          </a:p>
        </p:txBody>
      </p:sp>
      <p:sp>
        <p:nvSpPr>
          <p:cNvPr id="46" name="object 46"/>
          <p:cNvSpPr txBox="1"/>
          <p:nvPr/>
        </p:nvSpPr>
        <p:spPr>
          <a:xfrm>
            <a:off x="5558357" y="4433951"/>
            <a:ext cx="283721" cy="149161"/>
          </a:xfrm>
          <a:prstGeom prst="rect">
            <a:avLst/>
          </a:prstGeom>
        </p:spPr>
        <p:txBody>
          <a:bodyPr vert="horz" wrap="square" lIns="0" tIns="5097" rIns="0" bIns="0" rtlCol="0">
            <a:spAutoFit/>
          </a:bodyPr>
          <a:lstStyle/>
          <a:p>
            <a:pPr marL="4247" defTabSz="305775">
              <a:spcBef>
                <a:spcPts val="40"/>
              </a:spcBef>
              <a:buClrTx/>
            </a:pPr>
            <a:r>
              <a:rPr sz="468" spc="-3" dirty="0">
                <a:solidFill>
                  <a:srgbClr val="FFFFFF"/>
                </a:solidFill>
                <a:latin typeface="Myriad Pro"/>
                <a:cs typeface="Myriad Pro"/>
              </a:rPr>
              <a:t>Regulatory</a:t>
            </a:r>
            <a:endParaRPr sz="468">
              <a:solidFill>
                <a:sysClr val="windowText" lastClr="000000"/>
              </a:solidFill>
              <a:latin typeface="Myriad Pro"/>
              <a:cs typeface="Myriad Pro"/>
            </a:endParaRPr>
          </a:p>
        </p:txBody>
      </p:sp>
      <p:sp>
        <p:nvSpPr>
          <p:cNvPr id="47" name="object 47"/>
          <p:cNvSpPr/>
          <p:nvPr/>
        </p:nvSpPr>
        <p:spPr>
          <a:xfrm>
            <a:off x="5622487" y="4519079"/>
            <a:ext cx="154602" cy="44172"/>
          </a:xfrm>
          <a:custGeom>
            <a:avLst/>
            <a:gdLst/>
            <a:ahLst/>
            <a:cxnLst/>
            <a:rect l="l" t="t" r="r" b="b"/>
            <a:pathLst>
              <a:path w="462280" h="132080">
                <a:moveTo>
                  <a:pt x="408787" y="113753"/>
                </a:moveTo>
                <a:lnTo>
                  <a:pt x="404825" y="125828"/>
                </a:lnTo>
                <a:lnTo>
                  <a:pt x="410951" y="129434"/>
                </a:lnTo>
                <a:lnTo>
                  <a:pt x="419785" y="131776"/>
                </a:lnTo>
                <a:lnTo>
                  <a:pt x="429340" y="131776"/>
                </a:lnTo>
                <a:lnTo>
                  <a:pt x="443184" y="129848"/>
                </a:lnTo>
                <a:lnTo>
                  <a:pt x="453428" y="124456"/>
                </a:lnTo>
                <a:lnTo>
                  <a:pt x="456803" y="120068"/>
                </a:lnTo>
                <a:lnTo>
                  <a:pt x="421772" y="120068"/>
                </a:lnTo>
                <a:lnTo>
                  <a:pt x="413470" y="116816"/>
                </a:lnTo>
                <a:lnTo>
                  <a:pt x="408787" y="113753"/>
                </a:lnTo>
                <a:close/>
              </a:path>
              <a:path w="462280" h="132080">
                <a:moveTo>
                  <a:pt x="446287" y="40740"/>
                </a:moveTo>
                <a:lnTo>
                  <a:pt x="437453" y="40740"/>
                </a:lnTo>
                <a:lnTo>
                  <a:pt x="424836" y="42763"/>
                </a:lnTo>
                <a:lnTo>
                  <a:pt x="415365" y="48269"/>
                </a:lnTo>
                <a:lnTo>
                  <a:pt x="409411" y="56411"/>
                </a:lnTo>
                <a:lnTo>
                  <a:pt x="407344" y="66343"/>
                </a:lnTo>
                <a:lnTo>
                  <a:pt x="408744" y="73827"/>
                </a:lnTo>
                <a:lnTo>
                  <a:pt x="413000" y="80516"/>
                </a:lnTo>
                <a:lnTo>
                  <a:pt x="420196" y="86293"/>
                </a:lnTo>
                <a:lnTo>
                  <a:pt x="430416" y="91036"/>
                </a:lnTo>
                <a:lnTo>
                  <a:pt x="442136" y="95364"/>
                </a:lnTo>
                <a:lnTo>
                  <a:pt x="446642" y="99515"/>
                </a:lnTo>
                <a:lnTo>
                  <a:pt x="446642" y="114297"/>
                </a:lnTo>
                <a:lnTo>
                  <a:pt x="441237" y="120068"/>
                </a:lnTo>
                <a:lnTo>
                  <a:pt x="456803" y="120068"/>
                </a:lnTo>
                <a:lnTo>
                  <a:pt x="459785" y="116190"/>
                </a:lnTo>
                <a:lnTo>
                  <a:pt x="461968" y="105641"/>
                </a:lnTo>
                <a:lnTo>
                  <a:pt x="460519" y="96866"/>
                </a:lnTo>
                <a:lnTo>
                  <a:pt x="456197" y="89778"/>
                </a:lnTo>
                <a:lnTo>
                  <a:pt x="449036" y="84040"/>
                </a:lnTo>
                <a:lnTo>
                  <a:pt x="439073" y="79316"/>
                </a:lnTo>
                <a:lnTo>
                  <a:pt x="427720" y="75000"/>
                </a:lnTo>
                <a:lnTo>
                  <a:pt x="422493" y="71747"/>
                </a:lnTo>
                <a:lnTo>
                  <a:pt x="422493" y="58053"/>
                </a:lnTo>
                <a:lnTo>
                  <a:pt x="427720" y="52637"/>
                </a:lnTo>
                <a:lnTo>
                  <a:pt x="456672" y="52637"/>
                </a:lnTo>
                <a:lnTo>
                  <a:pt x="458905" y="46156"/>
                </a:lnTo>
                <a:lnTo>
                  <a:pt x="454033" y="43271"/>
                </a:lnTo>
                <a:lnTo>
                  <a:pt x="446287" y="40740"/>
                </a:lnTo>
                <a:close/>
              </a:path>
              <a:path w="462280" h="132080">
                <a:moveTo>
                  <a:pt x="456672" y="52637"/>
                </a:moveTo>
                <a:lnTo>
                  <a:pt x="445199" y="52637"/>
                </a:lnTo>
                <a:lnTo>
                  <a:pt x="451514" y="55522"/>
                </a:lnTo>
                <a:lnTo>
                  <a:pt x="454932" y="57686"/>
                </a:lnTo>
                <a:lnTo>
                  <a:pt x="456672" y="52637"/>
                </a:lnTo>
                <a:close/>
              </a:path>
              <a:path w="462280" h="132080">
                <a:moveTo>
                  <a:pt x="365149" y="42727"/>
                </a:moveTo>
                <a:lnTo>
                  <a:pt x="351265" y="42727"/>
                </a:lnTo>
                <a:lnTo>
                  <a:pt x="351608" y="48958"/>
                </a:lnTo>
                <a:lnTo>
                  <a:pt x="351830" y="55527"/>
                </a:lnTo>
                <a:lnTo>
                  <a:pt x="351905" y="59851"/>
                </a:lnTo>
                <a:lnTo>
                  <a:pt x="351987" y="129978"/>
                </a:lnTo>
                <a:lnTo>
                  <a:pt x="367668" y="129978"/>
                </a:lnTo>
                <a:lnTo>
                  <a:pt x="367668" y="80759"/>
                </a:lnTo>
                <a:lnTo>
                  <a:pt x="368035" y="78240"/>
                </a:lnTo>
                <a:lnTo>
                  <a:pt x="368389" y="76076"/>
                </a:lnTo>
                <a:lnTo>
                  <a:pt x="371055" y="67875"/>
                </a:lnTo>
                <a:lnTo>
                  <a:pt x="375648" y="61432"/>
                </a:lnTo>
                <a:lnTo>
                  <a:pt x="378007" y="59851"/>
                </a:lnTo>
                <a:lnTo>
                  <a:pt x="365681" y="59851"/>
                </a:lnTo>
                <a:lnTo>
                  <a:pt x="365149" y="42727"/>
                </a:lnTo>
                <a:close/>
              </a:path>
              <a:path w="462280" h="132080">
                <a:moveTo>
                  <a:pt x="392361" y="40740"/>
                </a:moveTo>
                <a:lnTo>
                  <a:pt x="390563" y="40740"/>
                </a:lnTo>
                <a:lnTo>
                  <a:pt x="382862" y="42078"/>
                </a:lnTo>
                <a:lnTo>
                  <a:pt x="375986" y="45900"/>
                </a:lnTo>
                <a:lnTo>
                  <a:pt x="370359" y="51920"/>
                </a:lnTo>
                <a:lnTo>
                  <a:pt x="366403" y="59851"/>
                </a:lnTo>
                <a:lnTo>
                  <a:pt x="378007" y="59851"/>
                </a:lnTo>
                <a:lnTo>
                  <a:pt x="381930" y="57220"/>
                </a:lnTo>
                <a:lnTo>
                  <a:pt x="389664" y="55712"/>
                </a:lnTo>
                <a:lnTo>
                  <a:pt x="395069" y="55712"/>
                </a:lnTo>
                <a:lnTo>
                  <a:pt x="395069" y="41284"/>
                </a:lnTo>
                <a:lnTo>
                  <a:pt x="393626" y="40929"/>
                </a:lnTo>
                <a:lnTo>
                  <a:pt x="392361" y="40740"/>
                </a:lnTo>
                <a:close/>
              </a:path>
              <a:path w="462280" h="132080">
                <a:moveTo>
                  <a:pt x="395069" y="55712"/>
                </a:moveTo>
                <a:lnTo>
                  <a:pt x="391828" y="55712"/>
                </a:lnTo>
                <a:lnTo>
                  <a:pt x="393449" y="55889"/>
                </a:lnTo>
                <a:lnTo>
                  <a:pt x="395069" y="56244"/>
                </a:lnTo>
                <a:lnTo>
                  <a:pt x="395069" y="55712"/>
                </a:lnTo>
                <a:close/>
              </a:path>
              <a:path w="462280" h="132080">
                <a:moveTo>
                  <a:pt x="325650" y="42727"/>
                </a:moveTo>
                <a:lnTo>
                  <a:pt x="309792" y="42727"/>
                </a:lnTo>
                <a:lnTo>
                  <a:pt x="309792" y="129978"/>
                </a:lnTo>
                <a:lnTo>
                  <a:pt x="325650" y="129978"/>
                </a:lnTo>
                <a:lnTo>
                  <a:pt x="325650" y="42727"/>
                </a:lnTo>
                <a:close/>
              </a:path>
              <a:path w="462280" h="132080">
                <a:moveTo>
                  <a:pt x="323676" y="8301"/>
                </a:moveTo>
                <a:lnTo>
                  <a:pt x="311956" y="8301"/>
                </a:lnTo>
                <a:lnTo>
                  <a:pt x="307805" y="12618"/>
                </a:lnTo>
                <a:lnTo>
                  <a:pt x="307805" y="23616"/>
                </a:lnTo>
                <a:lnTo>
                  <a:pt x="311779" y="27944"/>
                </a:lnTo>
                <a:lnTo>
                  <a:pt x="323676" y="27944"/>
                </a:lnTo>
                <a:lnTo>
                  <a:pt x="327637" y="23616"/>
                </a:lnTo>
                <a:lnTo>
                  <a:pt x="327460" y="18211"/>
                </a:lnTo>
                <a:lnTo>
                  <a:pt x="327460" y="12618"/>
                </a:lnTo>
                <a:lnTo>
                  <a:pt x="323676" y="8301"/>
                </a:lnTo>
                <a:close/>
              </a:path>
              <a:path w="462280" h="132080">
                <a:moveTo>
                  <a:pt x="277780" y="52459"/>
                </a:moveTo>
                <a:lnTo>
                  <a:pt x="248652" y="52459"/>
                </a:lnTo>
                <a:lnTo>
                  <a:pt x="259284" y="54601"/>
                </a:lnTo>
                <a:lnTo>
                  <a:pt x="265264" y="59852"/>
                </a:lnTo>
                <a:lnTo>
                  <a:pt x="267896" y="66454"/>
                </a:lnTo>
                <a:lnTo>
                  <a:pt x="268484" y="72646"/>
                </a:lnTo>
                <a:lnTo>
                  <a:pt x="268484" y="74456"/>
                </a:lnTo>
                <a:lnTo>
                  <a:pt x="246068" y="76484"/>
                </a:lnTo>
                <a:lnTo>
                  <a:pt x="229615" y="82703"/>
                </a:lnTo>
                <a:lnTo>
                  <a:pt x="219481" y="92910"/>
                </a:lnTo>
                <a:lnTo>
                  <a:pt x="216024" y="106906"/>
                </a:lnTo>
                <a:lnTo>
                  <a:pt x="217708" y="116145"/>
                </a:lnTo>
                <a:lnTo>
                  <a:pt x="222738" y="124167"/>
                </a:lnTo>
                <a:lnTo>
                  <a:pt x="231081" y="129824"/>
                </a:lnTo>
                <a:lnTo>
                  <a:pt x="242703" y="131965"/>
                </a:lnTo>
                <a:lnTo>
                  <a:pt x="251437" y="130899"/>
                </a:lnTo>
                <a:lnTo>
                  <a:pt x="258886" y="128040"/>
                </a:lnTo>
                <a:lnTo>
                  <a:pt x="264913" y="123898"/>
                </a:lnTo>
                <a:lnTo>
                  <a:pt x="268232" y="120246"/>
                </a:lnTo>
                <a:lnTo>
                  <a:pt x="238742" y="120246"/>
                </a:lnTo>
                <a:lnTo>
                  <a:pt x="231894" y="115373"/>
                </a:lnTo>
                <a:lnTo>
                  <a:pt x="231894" y="105097"/>
                </a:lnTo>
                <a:lnTo>
                  <a:pt x="235234" y="94827"/>
                </a:lnTo>
                <a:lnTo>
                  <a:pt x="243880" y="88783"/>
                </a:lnTo>
                <a:lnTo>
                  <a:pt x="255772" y="85985"/>
                </a:lnTo>
                <a:lnTo>
                  <a:pt x="268850" y="85454"/>
                </a:lnTo>
                <a:lnTo>
                  <a:pt x="284165" y="85454"/>
                </a:lnTo>
                <a:lnTo>
                  <a:pt x="284165" y="76442"/>
                </a:lnTo>
                <a:lnTo>
                  <a:pt x="282735" y="63485"/>
                </a:lnTo>
                <a:lnTo>
                  <a:pt x="277780" y="52459"/>
                </a:lnTo>
                <a:close/>
              </a:path>
              <a:path w="462280" h="132080">
                <a:moveTo>
                  <a:pt x="135052" y="54801"/>
                </a:moveTo>
                <a:lnTo>
                  <a:pt x="119371" y="54801"/>
                </a:lnTo>
                <a:lnTo>
                  <a:pt x="119371" y="129978"/>
                </a:lnTo>
                <a:lnTo>
                  <a:pt x="135052" y="129978"/>
                </a:lnTo>
                <a:lnTo>
                  <a:pt x="135052" y="54801"/>
                </a:lnTo>
                <a:close/>
              </a:path>
              <a:path w="462280" h="132080">
                <a:moveTo>
                  <a:pt x="187512" y="54801"/>
                </a:moveTo>
                <a:lnTo>
                  <a:pt x="171653" y="54801"/>
                </a:lnTo>
                <a:lnTo>
                  <a:pt x="171653" y="129978"/>
                </a:lnTo>
                <a:lnTo>
                  <a:pt x="187512" y="129978"/>
                </a:lnTo>
                <a:lnTo>
                  <a:pt x="187512" y="54801"/>
                </a:lnTo>
                <a:close/>
              </a:path>
              <a:path w="462280" h="132080">
                <a:moveTo>
                  <a:pt x="284281" y="118980"/>
                </a:moveTo>
                <a:lnTo>
                  <a:pt x="269927" y="118980"/>
                </a:lnTo>
                <a:lnTo>
                  <a:pt x="271192" y="129978"/>
                </a:lnTo>
                <a:lnTo>
                  <a:pt x="285608" y="129978"/>
                </a:lnTo>
                <a:lnTo>
                  <a:pt x="284557" y="124167"/>
                </a:lnTo>
                <a:lnTo>
                  <a:pt x="284525" y="123898"/>
                </a:lnTo>
                <a:lnTo>
                  <a:pt x="284281" y="118980"/>
                </a:lnTo>
                <a:close/>
              </a:path>
              <a:path w="462280" h="132080">
                <a:moveTo>
                  <a:pt x="284165" y="85454"/>
                </a:moveTo>
                <a:lnTo>
                  <a:pt x="268850" y="85454"/>
                </a:lnTo>
                <a:lnTo>
                  <a:pt x="268850" y="102211"/>
                </a:lnTo>
                <a:lnTo>
                  <a:pt x="268484" y="104020"/>
                </a:lnTo>
                <a:lnTo>
                  <a:pt x="246854" y="120246"/>
                </a:lnTo>
                <a:lnTo>
                  <a:pt x="268232" y="120246"/>
                </a:lnTo>
                <a:lnTo>
                  <a:pt x="269383" y="118980"/>
                </a:lnTo>
                <a:lnTo>
                  <a:pt x="284281" y="118980"/>
                </a:lnTo>
                <a:lnTo>
                  <a:pt x="284165" y="85454"/>
                </a:lnTo>
                <a:close/>
              </a:path>
              <a:path w="462280" h="132080">
                <a:moveTo>
                  <a:pt x="250993" y="40740"/>
                </a:moveTo>
                <a:lnTo>
                  <a:pt x="242896" y="41293"/>
                </a:lnTo>
                <a:lnTo>
                  <a:pt x="235251" y="42863"/>
                </a:lnTo>
                <a:lnTo>
                  <a:pt x="228315" y="45310"/>
                </a:lnTo>
                <a:lnTo>
                  <a:pt x="222339" y="48498"/>
                </a:lnTo>
                <a:lnTo>
                  <a:pt x="225946" y="58952"/>
                </a:lnTo>
                <a:lnTo>
                  <a:pt x="232072" y="54990"/>
                </a:lnTo>
                <a:lnTo>
                  <a:pt x="240539" y="52459"/>
                </a:lnTo>
                <a:lnTo>
                  <a:pt x="277780" y="52459"/>
                </a:lnTo>
                <a:lnTo>
                  <a:pt x="277588" y="52032"/>
                </a:lnTo>
                <a:lnTo>
                  <a:pt x="267437" y="43859"/>
                </a:lnTo>
                <a:lnTo>
                  <a:pt x="250993" y="40740"/>
                </a:lnTo>
                <a:close/>
              </a:path>
              <a:path w="462280" h="132080">
                <a:moveTo>
                  <a:pt x="208420" y="42727"/>
                </a:moveTo>
                <a:lnTo>
                  <a:pt x="107119" y="42727"/>
                </a:lnTo>
                <a:lnTo>
                  <a:pt x="107119" y="54801"/>
                </a:lnTo>
                <a:lnTo>
                  <a:pt x="208420" y="54801"/>
                </a:lnTo>
                <a:lnTo>
                  <a:pt x="208420" y="42727"/>
                </a:lnTo>
                <a:close/>
              </a:path>
              <a:path w="462280" h="132080">
                <a:moveTo>
                  <a:pt x="156149" y="1986"/>
                </a:moveTo>
                <a:lnTo>
                  <a:pt x="141367" y="1986"/>
                </a:lnTo>
                <a:lnTo>
                  <a:pt x="134153" y="5049"/>
                </a:lnTo>
                <a:lnTo>
                  <a:pt x="119371" y="42727"/>
                </a:lnTo>
                <a:lnTo>
                  <a:pt x="135052" y="42727"/>
                </a:lnTo>
                <a:lnTo>
                  <a:pt x="135120" y="38044"/>
                </a:lnTo>
                <a:lnTo>
                  <a:pt x="135782" y="29357"/>
                </a:lnTo>
                <a:lnTo>
                  <a:pt x="138322" y="21634"/>
                </a:lnTo>
                <a:lnTo>
                  <a:pt x="143194" y="16480"/>
                </a:lnTo>
                <a:lnTo>
                  <a:pt x="150922" y="14605"/>
                </a:lnTo>
                <a:lnTo>
                  <a:pt x="160889" y="14605"/>
                </a:lnTo>
                <a:lnTo>
                  <a:pt x="163540" y="5049"/>
                </a:lnTo>
                <a:lnTo>
                  <a:pt x="160832" y="3606"/>
                </a:lnTo>
                <a:lnTo>
                  <a:pt x="156149" y="1986"/>
                </a:lnTo>
                <a:close/>
              </a:path>
              <a:path w="462280" h="132080">
                <a:moveTo>
                  <a:pt x="208786" y="0"/>
                </a:moveTo>
                <a:lnTo>
                  <a:pt x="195802" y="0"/>
                </a:lnTo>
                <a:lnTo>
                  <a:pt x="187878" y="2341"/>
                </a:lnTo>
                <a:lnTo>
                  <a:pt x="171687" y="38044"/>
                </a:lnTo>
                <a:lnTo>
                  <a:pt x="171653" y="42727"/>
                </a:lnTo>
                <a:lnTo>
                  <a:pt x="187334" y="42727"/>
                </a:lnTo>
                <a:lnTo>
                  <a:pt x="187334" y="38044"/>
                </a:lnTo>
                <a:lnTo>
                  <a:pt x="188106" y="28473"/>
                </a:lnTo>
                <a:lnTo>
                  <a:pt x="190805" y="20423"/>
                </a:lnTo>
                <a:lnTo>
                  <a:pt x="196005" y="14874"/>
                </a:lnTo>
                <a:lnTo>
                  <a:pt x="204281" y="12807"/>
                </a:lnTo>
                <a:lnTo>
                  <a:pt x="214876" y="12807"/>
                </a:lnTo>
                <a:lnTo>
                  <a:pt x="216532" y="2530"/>
                </a:lnTo>
                <a:lnTo>
                  <a:pt x="213470" y="1265"/>
                </a:lnTo>
                <a:lnTo>
                  <a:pt x="208786" y="0"/>
                </a:lnTo>
                <a:close/>
              </a:path>
              <a:path w="462280" h="132080">
                <a:moveTo>
                  <a:pt x="160889" y="14605"/>
                </a:moveTo>
                <a:lnTo>
                  <a:pt x="154529" y="14605"/>
                </a:lnTo>
                <a:lnTo>
                  <a:pt x="157947" y="15693"/>
                </a:lnTo>
                <a:lnTo>
                  <a:pt x="160288" y="16769"/>
                </a:lnTo>
                <a:lnTo>
                  <a:pt x="160889" y="14605"/>
                </a:lnTo>
                <a:close/>
              </a:path>
              <a:path w="462280" h="132080">
                <a:moveTo>
                  <a:pt x="214876" y="12807"/>
                </a:moveTo>
                <a:lnTo>
                  <a:pt x="208964" y="12807"/>
                </a:lnTo>
                <a:lnTo>
                  <a:pt x="212027" y="13706"/>
                </a:lnTo>
                <a:lnTo>
                  <a:pt x="214558" y="14782"/>
                </a:lnTo>
                <a:lnTo>
                  <a:pt x="214876" y="12807"/>
                </a:lnTo>
                <a:close/>
              </a:path>
              <a:path w="462280" h="132080">
                <a:moveTo>
                  <a:pt x="60217" y="8479"/>
                </a:moveTo>
                <a:lnTo>
                  <a:pt x="41284" y="8479"/>
                </a:lnTo>
                <a:lnTo>
                  <a:pt x="0" y="129978"/>
                </a:lnTo>
                <a:lnTo>
                  <a:pt x="16225" y="129978"/>
                </a:lnTo>
                <a:lnTo>
                  <a:pt x="28843" y="91757"/>
                </a:lnTo>
                <a:lnTo>
                  <a:pt x="88636" y="91757"/>
                </a:lnTo>
                <a:lnTo>
                  <a:pt x="84455" y="79505"/>
                </a:lnTo>
                <a:lnTo>
                  <a:pt x="32095" y="79505"/>
                </a:lnTo>
                <a:lnTo>
                  <a:pt x="43992" y="44347"/>
                </a:lnTo>
                <a:lnTo>
                  <a:pt x="46334" y="36956"/>
                </a:lnTo>
                <a:lnTo>
                  <a:pt x="48365" y="29387"/>
                </a:lnTo>
                <a:lnTo>
                  <a:pt x="50118" y="22362"/>
                </a:lnTo>
                <a:lnTo>
                  <a:pt x="64955" y="22362"/>
                </a:lnTo>
                <a:lnTo>
                  <a:pt x="60217" y="8479"/>
                </a:lnTo>
                <a:close/>
              </a:path>
              <a:path w="462280" h="132080">
                <a:moveTo>
                  <a:pt x="88636" y="91757"/>
                </a:moveTo>
                <a:lnTo>
                  <a:pt x="71937" y="91757"/>
                </a:lnTo>
                <a:lnTo>
                  <a:pt x="84910" y="129978"/>
                </a:lnTo>
                <a:lnTo>
                  <a:pt x="101679" y="129978"/>
                </a:lnTo>
                <a:lnTo>
                  <a:pt x="88636" y="91757"/>
                </a:lnTo>
                <a:close/>
              </a:path>
              <a:path w="462280" h="132080">
                <a:moveTo>
                  <a:pt x="64955" y="22362"/>
                </a:moveTo>
                <a:lnTo>
                  <a:pt x="50484" y="22362"/>
                </a:lnTo>
                <a:lnTo>
                  <a:pt x="52326" y="29564"/>
                </a:lnTo>
                <a:lnTo>
                  <a:pt x="54080" y="36601"/>
                </a:lnTo>
                <a:lnTo>
                  <a:pt x="68685" y="79505"/>
                </a:lnTo>
                <a:lnTo>
                  <a:pt x="84455" y="79505"/>
                </a:lnTo>
                <a:lnTo>
                  <a:pt x="64955" y="22362"/>
                </a:lnTo>
                <a:close/>
              </a:path>
            </a:pathLst>
          </a:custGeom>
          <a:solidFill>
            <a:srgbClr val="FFFFFF"/>
          </a:solidFill>
        </p:spPr>
        <p:txBody>
          <a:bodyPr wrap="square" lIns="0" tIns="0" rIns="0" bIns="0" rtlCol="0"/>
          <a:lstStyle/>
          <a:p>
            <a:pPr defTabSz="305775">
              <a:buClrTx/>
            </a:pPr>
            <a:endParaRPr sz="602">
              <a:solidFill>
                <a:sysClr val="windowText" lastClr="000000"/>
              </a:solidFill>
            </a:endParaRPr>
          </a:p>
        </p:txBody>
      </p:sp>
      <p:sp>
        <p:nvSpPr>
          <p:cNvPr id="48" name="object 48"/>
          <p:cNvSpPr txBox="1"/>
          <p:nvPr/>
        </p:nvSpPr>
        <p:spPr>
          <a:xfrm>
            <a:off x="6120409" y="4433952"/>
            <a:ext cx="185608" cy="141536"/>
          </a:xfrm>
          <a:prstGeom prst="rect">
            <a:avLst/>
          </a:prstGeom>
        </p:spPr>
        <p:txBody>
          <a:bodyPr vert="horz" wrap="square" lIns="0" tIns="13167" rIns="0" bIns="0" rtlCol="0">
            <a:spAutoFit/>
          </a:bodyPr>
          <a:lstStyle/>
          <a:p>
            <a:pPr marL="46079" marR="1699" indent="-42044" defTabSz="305775">
              <a:lnSpc>
                <a:spcPts val="505"/>
              </a:lnSpc>
              <a:spcBef>
                <a:spcPts val="104"/>
              </a:spcBef>
              <a:buClrTx/>
            </a:pPr>
            <a:r>
              <a:rPr sz="468" spc="-3" dirty="0">
                <a:solidFill>
                  <a:srgbClr val="FFFFFF"/>
                </a:solidFill>
                <a:latin typeface="Myriad Pro"/>
                <a:cs typeface="Myriad Pro"/>
              </a:rPr>
              <a:t>Patient </a:t>
            </a:r>
            <a:r>
              <a:rPr sz="468" spc="-8" dirty="0">
                <a:solidFill>
                  <a:srgbClr val="FFFFFF"/>
                </a:solidFill>
                <a:latin typeface="Myriad Pro"/>
                <a:cs typeface="Myriad Pro"/>
              </a:rPr>
              <a:t>Use</a:t>
            </a:r>
            <a:endParaRPr sz="468">
              <a:solidFill>
                <a:sysClr val="windowText" lastClr="000000"/>
              </a:solidFill>
              <a:latin typeface="Myriad Pro"/>
              <a:cs typeface="Myriad Pro"/>
            </a:endParaRPr>
          </a:p>
        </p:txBody>
      </p:sp>
      <p:sp>
        <p:nvSpPr>
          <p:cNvPr id="49" name="object 49"/>
          <p:cNvSpPr txBox="1"/>
          <p:nvPr/>
        </p:nvSpPr>
        <p:spPr>
          <a:xfrm>
            <a:off x="3286395" y="4420110"/>
            <a:ext cx="417936" cy="243485"/>
          </a:xfrm>
          <a:prstGeom prst="rect">
            <a:avLst/>
          </a:prstGeom>
        </p:spPr>
        <p:txBody>
          <a:bodyPr vert="horz" wrap="square" lIns="0" tIns="12530" rIns="0" bIns="0" rtlCol="0">
            <a:spAutoFit/>
          </a:bodyPr>
          <a:lstStyle/>
          <a:p>
            <a:pPr marL="4247" marR="1699" indent="5521" defTabSz="305775">
              <a:lnSpc>
                <a:spcPts val="622"/>
              </a:lnSpc>
              <a:spcBef>
                <a:spcPts val="99"/>
              </a:spcBef>
              <a:buClrTx/>
            </a:pPr>
            <a:r>
              <a:rPr sz="552" dirty="0">
                <a:solidFill>
                  <a:srgbClr val="FFFFFF"/>
                </a:solidFill>
                <a:latin typeface="Myriad Pro"/>
                <a:cs typeface="Myriad Pro"/>
              </a:rPr>
              <a:t>Research</a:t>
            </a:r>
            <a:r>
              <a:rPr sz="552" spc="37" dirty="0">
                <a:solidFill>
                  <a:srgbClr val="FFFFFF"/>
                </a:solidFill>
                <a:latin typeface="Myriad Pro"/>
                <a:cs typeface="Myriad Pro"/>
              </a:rPr>
              <a:t> </a:t>
            </a:r>
            <a:r>
              <a:rPr sz="552" spc="-8" dirty="0">
                <a:solidFill>
                  <a:srgbClr val="FFFFFF"/>
                </a:solidFill>
                <a:latin typeface="Myriad Pro"/>
                <a:cs typeface="Myriad Pro"/>
              </a:rPr>
              <a:t>and </a:t>
            </a:r>
            <a:r>
              <a:rPr sz="552" spc="-3" dirty="0">
                <a:solidFill>
                  <a:srgbClr val="FFFFFF"/>
                </a:solidFill>
                <a:latin typeface="Myriad Pro"/>
                <a:cs typeface="Myriad Pro"/>
              </a:rPr>
              <a:t>Development</a:t>
            </a:r>
            <a:endParaRPr sz="552">
              <a:solidFill>
                <a:sysClr val="windowText" lastClr="000000"/>
              </a:solidFill>
              <a:latin typeface="Myriad Pro"/>
              <a:cs typeface="Myriad Pro"/>
            </a:endParaRPr>
          </a:p>
        </p:txBody>
      </p:sp>
      <p:sp>
        <p:nvSpPr>
          <p:cNvPr id="50" name="object 50"/>
          <p:cNvSpPr txBox="1"/>
          <p:nvPr/>
        </p:nvSpPr>
        <p:spPr>
          <a:xfrm>
            <a:off x="2810031" y="4433952"/>
            <a:ext cx="254414" cy="205656"/>
          </a:xfrm>
          <a:prstGeom prst="rect">
            <a:avLst/>
          </a:prstGeom>
        </p:spPr>
        <p:txBody>
          <a:bodyPr vert="horz" wrap="square" lIns="0" tIns="13167" rIns="0" bIns="0" rtlCol="0">
            <a:spAutoFit/>
          </a:bodyPr>
          <a:lstStyle/>
          <a:p>
            <a:pPr marL="4247" marR="1699" indent="59456" defTabSz="305775">
              <a:lnSpc>
                <a:spcPts val="505"/>
              </a:lnSpc>
              <a:spcBef>
                <a:spcPts val="104"/>
              </a:spcBef>
              <a:buClrTx/>
            </a:pPr>
            <a:r>
              <a:rPr sz="468" spc="-7" dirty="0">
                <a:solidFill>
                  <a:srgbClr val="FFFFFF"/>
                </a:solidFill>
                <a:latin typeface="Myriad Pro"/>
                <a:cs typeface="Myriad Pro"/>
              </a:rPr>
              <a:t>Drug </a:t>
            </a:r>
            <a:r>
              <a:rPr sz="468" spc="-3" dirty="0">
                <a:solidFill>
                  <a:srgbClr val="FFFFFF"/>
                </a:solidFill>
                <a:latin typeface="Myriad Pro"/>
                <a:cs typeface="Myriad Pro"/>
              </a:rPr>
              <a:t>Discovery</a:t>
            </a:r>
            <a:endParaRPr sz="468">
              <a:solidFill>
                <a:sysClr val="windowText" lastClr="000000"/>
              </a:solidFill>
              <a:latin typeface="Myriad Pro"/>
              <a:cs typeface="Myriad Pro"/>
            </a:endParaRPr>
          </a:p>
        </p:txBody>
      </p:sp>
      <p:sp>
        <p:nvSpPr>
          <p:cNvPr id="51" name="object 51"/>
          <p:cNvSpPr txBox="1"/>
          <p:nvPr/>
        </p:nvSpPr>
        <p:spPr>
          <a:xfrm>
            <a:off x="3887549" y="4454678"/>
            <a:ext cx="452127" cy="175708"/>
          </a:xfrm>
          <a:prstGeom prst="rect">
            <a:avLst/>
          </a:prstGeom>
        </p:spPr>
        <p:txBody>
          <a:bodyPr vert="horz" wrap="square" lIns="0" tIns="5734" rIns="0" bIns="0" rtlCol="0">
            <a:spAutoFit/>
          </a:bodyPr>
          <a:lstStyle/>
          <a:p>
            <a:pPr marL="4247" defTabSz="305775">
              <a:spcBef>
                <a:spcPts val="45"/>
              </a:spcBef>
              <a:buClrTx/>
            </a:pPr>
            <a:r>
              <a:rPr sz="552" spc="-3" dirty="0">
                <a:solidFill>
                  <a:srgbClr val="FFFFFF"/>
                </a:solidFill>
                <a:latin typeface="Myriad Pro"/>
                <a:cs typeface="Myriad Pro"/>
              </a:rPr>
              <a:t>Manufacturing</a:t>
            </a:r>
            <a:endParaRPr sz="552">
              <a:solidFill>
                <a:sysClr val="windowText" lastClr="000000"/>
              </a:solidFill>
              <a:latin typeface="Myriad Pro"/>
              <a:cs typeface="Myriad Pro"/>
            </a:endParaRPr>
          </a:p>
        </p:txBody>
      </p:sp>
      <p:sp>
        <p:nvSpPr>
          <p:cNvPr id="52" name="object 52"/>
          <p:cNvSpPr txBox="1"/>
          <p:nvPr/>
        </p:nvSpPr>
        <p:spPr>
          <a:xfrm>
            <a:off x="1261617" y="53635"/>
            <a:ext cx="1311571" cy="185839"/>
          </a:xfrm>
          <a:prstGeom prst="rect">
            <a:avLst/>
          </a:prstGeom>
        </p:spPr>
        <p:txBody>
          <a:bodyPr vert="horz" wrap="square" lIns="0" tIns="5734" rIns="0" bIns="0" rtlCol="0">
            <a:spAutoFit/>
          </a:bodyPr>
          <a:lstStyle/>
          <a:p>
            <a:pPr marL="4247" defTabSz="305775">
              <a:spcBef>
                <a:spcPts val="45"/>
              </a:spcBef>
              <a:buClrTx/>
            </a:pPr>
            <a:r>
              <a:rPr sz="1170" i="1" spc="-107" dirty="0">
                <a:solidFill>
                  <a:srgbClr val="231F20"/>
                </a:solidFill>
              </a:rPr>
              <a:t>Foundations</a:t>
            </a:r>
            <a:r>
              <a:rPr sz="1170" i="1" spc="-33" dirty="0">
                <a:solidFill>
                  <a:srgbClr val="231F20"/>
                </a:solidFill>
              </a:rPr>
              <a:t> </a:t>
            </a:r>
            <a:r>
              <a:rPr sz="1170" i="1" spc="-75" dirty="0">
                <a:solidFill>
                  <a:srgbClr val="231F20"/>
                </a:solidFill>
              </a:rPr>
              <a:t>of</a:t>
            </a:r>
            <a:r>
              <a:rPr sz="1170" i="1" spc="-33" dirty="0">
                <a:solidFill>
                  <a:srgbClr val="231F20"/>
                </a:solidFill>
              </a:rPr>
              <a:t> </a:t>
            </a:r>
            <a:r>
              <a:rPr sz="1170" i="1" spc="-94" dirty="0">
                <a:solidFill>
                  <a:srgbClr val="231F20"/>
                </a:solidFill>
              </a:rPr>
              <a:t>Biotech:</a:t>
            </a:r>
            <a:endParaRPr sz="1170">
              <a:solidFill>
                <a:sysClr val="windowText" lastClr="000000"/>
              </a:solidFill>
            </a:endParaRPr>
          </a:p>
        </p:txBody>
      </p:sp>
      <p:sp>
        <p:nvSpPr>
          <p:cNvPr id="53" name="object 53"/>
          <p:cNvSpPr txBox="1">
            <a:spLocks noGrp="1"/>
          </p:cNvSpPr>
          <p:nvPr>
            <p:ph type="title"/>
          </p:nvPr>
        </p:nvSpPr>
        <p:spPr>
          <a:xfrm>
            <a:off x="1261617" y="241893"/>
            <a:ext cx="3024089" cy="234120"/>
          </a:xfrm>
          <a:prstGeom prst="rect">
            <a:avLst/>
          </a:prstGeom>
        </p:spPr>
        <p:txBody>
          <a:bodyPr vert="horz" wrap="square" lIns="0" tIns="5097" rIns="0" bIns="0" rtlCol="0">
            <a:spAutoFit/>
          </a:bodyPr>
          <a:lstStyle/>
          <a:p>
            <a:pPr marL="4247">
              <a:spcBef>
                <a:spcPts val="40"/>
              </a:spcBef>
            </a:pPr>
            <a:r>
              <a:rPr spc="-147" dirty="0"/>
              <a:t>Abridged</a:t>
            </a:r>
            <a:r>
              <a:rPr spc="-52" dirty="0"/>
              <a:t> </a:t>
            </a:r>
            <a:r>
              <a:rPr spc="-149" dirty="0"/>
              <a:t>Genetic</a:t>
            </a:r>
            <a:r>
              <a:rPr spc="-47" dirty="0"/>
              <a:t> </a:t>
            </a:r>
            <a:r>
              <a:rPr spc="-142" dirty="0"/>
              <a:t>Engineering</a:t>
            </a:r>
            <a:r>
              <a:rPr spc="-48" dirty="0"/>
              <a:t> </a:t>
            </a:r>
            <a:r>
              <a:rPr spc="-162" dirty="0"/>
              <a:t>Sequence</a:t>
            </a:r>
          </a:p>
        </p:txBody>
      </p:sp>
      <p:sp>
        <p:nvSpPr>
          <p:cNvPr id="54" name="object 54"/>
          <p:cNvSpPr txBox="1"/>
          <p:nvPr/>
        </p:nvSpPr>
        <p:spPr>
          <a:xfrm>
            <a:off x="1261617" y="464955"/>
            <a:ext cx="1459166" cy="205414"/>
          </a:xfrm>
          <a:prstGeom prst="rect">
            <a:avLst/>
          </a:prstGeom>
        </p:spPr>
        <p:txBody>
          <a:bodyPr vert="horz" wrap="square" lIns="0" tIns="4672" rIns="0" bIns="0" rtlCol="0">
            <a:spAutoFit/>
          </a:bodyPr>
          <a:lstStyle/>
          <a:p>
            <a:pPr marL="4247" defTabSz="305775">
              <a:spcBef>
                <a:spcPts val="37"/>
              </a:spcBef>
              <a:buClrTx/>
            </a:pPr>
            <a:r>
              <a:rPr sz="1304" spc="-95" dirty="0">
                <a:solidFill>
                  <a:srgbClr val="231F20"/>
                </a:solidFill>
              </a:rPr>
              <a:t>(16–18</a:t>
            </a:r>
            <a:r>
              <a:rPr sz="1304" spc="-40" dirty="0">
                <a:solidFill>
                  <a:srgbClr val="231F20"/>
                </a:solidFill>
              </a:rPr>
              <a:t> </a:t>
            </a:r>
            <a:r>
              <a:rPr sz="1304" spc="-80" dirty="0">
                <a:solidFill>
                  <a:srgbClr val="231F20"/>
                </a:solidFill>
              </a:rPr>
              <a:t>class</a:t>
            </a:r>
            <a:r>
              <a:rPr sz="1304" spc="-40" dirty="0">
                <a:solidFill>
                  <a:srgbClr val="231F20"/>
                </a:solidFill>
              </a:rPr>
              <a:t> </a:t>
            </a:r>
            <a:r>
              <a:rPr sz="1304" spc="-95" dirty="0">
                <a:solidFill>
                  <a:srgbClr val="231F20"/>
                </a:solidFill>
              </a:rPr>
              <a:t>sessions)</a:t>
            </a:r>
            <a:endParaRPr sz="1304">
              <a:solidFill>
                <a:sysClr val="windowText" lastClr="000000"/>
              </a:solidFill>
            </a:endParaRPr>
          </a:p>
        </p:txBody>
      </p:sp>
      <p:pic>
        <p:nvPicPr>
          <p:cNvPr id="55" name="object 55"/>
          <p:cNvPicPr/>
          <p:nvPr/>
        </p:nvPicPr>
        <p:blipFill>
          <a:blip r:embed="rId3" cstate="print"/>
          <a:stretch>
            <a:fillRect/>
          </a:stretch>
        </p:blipFill>
        <p:spPr>
          <a:xfrm>
            <a:off x="2392134" y="2829250"/>
            <a:ext cx="401844" cy="731587"/>
          </a:xfrm>
          <a:prstGeom prst="rect">
            <a:avLst/>
          </a:prstGeom>
        </p:spPr>
      </p:pic>
      <p:grpSp>
        <p:nvGrpSpPr>
          <p:cNvPr id="56" name="object 56"/>
          <p:cNvGrpSpPr/>
          <p:nvPr/>
        </p:nvGrpSpPr>
        <p:grpSpPr>
          <a:xfrm>
            <a:off x="7142954" y="2722786"/>
            <a:ext cx="585068" cy="560646"/>
            <a:chOff x="17739520" y="8141466"/>
            <a:chExt cx="1749425" cy="1676400"/>
          </a:xfrm>
        </p:grpSpPr>
        <p:sp>
          <p:nvSpPr>
            <p:cNvPr id="57" name="object 57"/>
            <p:cNvSpPr/>
            <p:nvPr/>
          </p:nvSpPr>
          <p:spPr>
            <a:xfrm>
              <a:off x="18657680" y="8564725"/>
              <a:ext cx="408305" cy="211454"/>
            </a:xfrm>
            <a:custGeom>
              <a:avLst/>
              <a:gdLst/>
              <a:ahLst/>
              <a:cxnLst/>
              <a:rect l="l" t="t" r="r" b="b"/>
              <a:pathLst>
                <a:path w="408305" h="211454">
                  <a:moveTo>
                    <a:pt x="407817" y="0"/>
                  </a:moveTo>
                  <a:lnTo>
                    <a:pt x="0" y="109259"/>
                  </a:lnTo>
                  <a:lnTo>
                    <a:pt x="8004" y="135691"/>
                  </a:lnTo>
                  <a:lnTo>
                    <a:pt x="17735" y="161521"/>
                  </a:lnTo>
                  <a:lnTo>
                    <a:pt x="29139" y="186673"/>
                  </a:lnTo>
                  <a:lnTo>
                    <a:pt x="42159" y="211069"/>
                  </a:lnTo>
                  <a:lnTo>
                    <a:pt x="407817"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58" name="object 58"/>
            <p:cNvSpPr/>
            <p:nvPr/>
          </p:nvSpPr>
          <p:spPr>
            <a:xfrm>
              <a:off x="18657680" y="8564722"/>
              <a:ext cx="408305" cy="211454"/>
            </a:xfrm>
            <a:custGeom>
              <a:avLst/>
              <a:gdLst/>
              <a:ahLst/>
              <a:cxnLst/>
              <a:rect l="l" t="t" r="r" b="b"/>
              <a:pathLst>
                <a:path w="408305" h="211454">
                  <a:moveTo>
                    <a:pt x="42159" y="211069"/>
                  </a:moveTo>
                  <a:lnTo>
                    <a:pt x="29139" y="186673"/>
                  </a:lnTo>
                  <a:lnTo>
                    <a:pt x="17735" y="161521"/>
                  </a:lnTo>
                  <a:lnTo>
                    <a:pt x="8004" y="135691"/>
                  </a:lnTo>
                  <a:lnTo>
                    <a:pt x="0" y="109259"/>
                  </a:lnTo>
                  <a:lnTo>
                    <a:pt x="407829" y="0"/>
                  </a:lnTo>
                  <a:lnTo>
                    <a:pt x="42159" y="211069"/>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59" name="object 59"/>
            <p:cNvSpPr/>
            <p:nvPr/>
          </p:nvSpPr>
          <p:spPr>
            <a:xfrm>
              <a:off x="18643274" y="8564711"/>
              <a:ext cx="422275" cy="109855"/>
            </a:xfrm>
            <a:custGeom>
              <a:avLst/>
              <a:gdLst/>
              <a:ahLst/>
              <a:cxnLst/>
              <a:rect l="l" t="t" r="r" b="b"/>
              <a:pathLst>
                <a:path w="422275" h="109854">
                  <a:moveTo>
                    <a:pt x="422245" y="0"/>
                  </a:moveTo>
                  <a:lnTo>
                    <a:pt x="0" y="11"/>
                  </a:lnTo>
                  <a:lnTo>
                    <a:pt x="908" y="27600"/>
                  </a:lnTo>
                  <a:lnTo>
                    <a:pt x="3615" y="55067"/>
                  </a:lnTo>
                  <a:lnTo>
                    <a:pt x="8118" y="82321"/>
                  </a:lnTo>
                  <a:lnTo>
                    <a:pt x="14415" y="109271"/>
                  </a:lnTo>
                  <a:lnTo>
                    <a:pt x="422245"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60" name="object 60"/>
            <p:cNvSpPr/>
            <p:nvPr/>
          </p:nvSpPr>
          <p:spPr>
            <a:xfrm>
              <a:off x="18643275" y="8564711"/>
              <a:ext cx="422275" cy="109855"/>
            </a:xfrm>
            <a:custGeom>
              <a:avLst/>
              <a:gdLst/>
              <a:ahLst/>
              <a:cxnLst/>
              <a:rect l="l" t="t" r="r" b="b"/>
              <a:pathLst>
                <a:path w="422275" h="109854">
                  <a:moveTo>
                    <a:pt x="14415" y="109271"/>
                  </a:moveTo>
                  <a:lnTo>
                    <a:pt x="8118" y="82319"/>
                  </a:lnTo>
                  <a:lnTo>
                    <a:pt x="3615" y="55063"/>
                  </a:lnTo>
                  <a:lnTo>
                    <a:pt x="908" y="27595"/>
                  </a:lnTo>
                  <a:lnTo>
                    <a:pt x="0" y="11"/>
                  </a:lnTo>
                  <a:lnTo>
                    <a:pt x="422245" y="0"/>
                  </a:lnTo>
                  <a:lnTo>
                    <a:pt x="14415" y="109271"/>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61" name="object 61"/>
            <p:cNvSpPr/>
            <p:nvPr/>
          </p:nvSpPr>
          <p:spPr>
            <a:xfrm>
              <a:off x="18643271" y="8455456"/>
              <a:ext cx="422275" cy="109855"/>
            </a:xfrm>
            <a:custGeom>
              <a:avLst/>
              <a:gdLst/>
              <a:ahLst/>
              <a:cxnLst/>
              <a:rect l="l" t="t" r="r" b="b"/>
              <a:pathLst>
                <a:path w="422275" h="109854">
                  <a:moveTo>
                    <a:pt x="14415" y="0"/>
                  </a:moveTo>
                  <a:lnTo>
                    <a:pt x="8122" y="26905"/>
                  </a:lnTo>
                  <a:lnTo>
                    <a:pt x="3615" y="54148"/>
                  </a:lnTo>
                  <a:lnTo>
                    <a:pt x="905" y="81634"/>
                  </a:lnTo>
                  <a:lnTo>
                    <a:pt x="0" y="109271"/>
                  </a:lnTo>
                  <a:lnTo>
                    <a:pt x="422245" y="109271"/>
                  </a:lnTo>
                  <a:lnTo>
                    <a:pt x="14415" y="0"/>
                  </a:lnTo>
                  <a:close/>
                </a:path>
              </a:pathLst>
            </a:custGeom>
            <a:solidFill>
              <a:srgbClr val="9869AC"/>
            </a:solidFill>
          </p:spPr>
          <p:txBody>
            <a:bodyPr wrap="square" lIns="0" tIns="0" rIns="0" bIns="0" rtlCol="0"/>
            <a:lstStyle/>
            <a:p>
              <a:pPr defTabSz="305775">
                <a:buClrTx/>
              </a:pPr>
              <a:endParaRPr sz="602">
                <a:solidFill>
                  <a:sysClr val="windowText" lastClr="000000"/>
                </a:solidFill>
              </a:endParaRPr>
            </a:p>
          </p:txBody>
        </p:sp>
        <p:sp>
          <p:nvSpPr>
            <p:cNvPr id="62" name="object 62"/>
            <p:cNvSpPr/>
            <p:nvPr/>
          </p:nvSpPr>
          <p:spPr>
            <a:xfrm>
              <a:off x="18643271" y="8455456"/>
              <a:ext cx="422275" cy="109855"/>
            </a:xfrm>
            <a:custGeom>
              <a:avLst/>
              <a:gdLst/>
              <a:ahLst/>
              <a:cxnLst/>
              <a:rect l="l" t="t" r="r" b="b"/>
              <a:pathLst>
                <a:path w="422275" h="109854">
                  <a:moveTo>
                    <a:pt x="0" y="109271"/>
                  </a:moveTo>
                  <a:lnTo>
                    <a:pt x="905" y="81634"/>
                  </a:lnTo>
                  <a:lnTo>
                    <a:pt x="3615" y="54148"/>
                  </a:lnTo>
                  <a:lnTo>
                    <a:pt x="8122" y="26905"/>
                  </a:lnTo>
                  <a:lnTo>
                    <a:pt x="14415" y="0"/>
                  </a:lnTo>
                  <a:lnTo>
                    <a:pt x="422245" y="109271"/>
                  </a:lnTo>
                  <a:lnTo>
                    <a:pt x="0" y="109271"/>
                  </a:lnTo>
                  <a:close/>
                </a:path>
              </a:pathLst>
            </a:custGeom>
            <a:ln w="3175">
              <a:solidFill>
                <a:srgbClr val="9869AC"/>
              </a:solidFill>
            </a:ln>
          </p:spPr>
          <p:txBody>
            <a:bodyPr wrap="square" lIns="0" tIns="0" rIns="0" bIns="0" rtlCol="0"/>
            <a:lstStyle/>
            <a:p>
              <a:pPr defTabSz="305775">
                <a:buClrTx/>
              </a:pPr>
              <a:endParaRPr sz="602">
                <a:solidFill>
                  <a:sysClr val="windowText" lastClr="000000"/>
                </a:solidFill>
              </a:endParaRPr>
            </a:p>
          </p:txBody>
        </p:sp>
        <p:sp>
          <p:nvSpPr>
            <p:cNvPr id="63" name="object 63"/>
            <p:cNvSpPr/>
            <p:nvPr/>
          </p:nvSpPr>
          <p:spPr>
            <a:xfrm>
              <a:off x="18657681" y="8353567"/>
              <a:ext cx="408305" cy="211454"/>
            </a:xfrm>
            <a:custGeom>
              <a:avLst/>
              <a:gdLst/>
              <a:ahLst/>
              <a:cxnLst/>
              <a:rect l="l" t="t" r="r" b="b"/>
              <a:pathLst>
                <a:path w="408305" h="211454">
                  <a:moveTo>
                    <a:pt x="42147" y="0"/>
                  </a:moveTo>
                  <a:lnTo>
                    <a:pt x="29129" y="24408"/>
                  </a:lnTo>
                  <a:lnTo>
                    <a:pt x="17730" y="49572"/>
                  </a:lnTo>
                  <a:lnTo>
                    <a:pt x="8002" y="75426"/>
                  </a:lnTo>
                  <a:lnTo>
                    <a:pt x="0" y="101904"/>
                  </a:lnTo>
                  <a:lnTo>
                    <a:pt x="407829" y="211175"/>
                  </a:lnTo>
                  <a:lnTo>
                    <a:pt x="42147" y="0"/>
                  </a:lnTo>
                  <a:close/>
                </a:path>
              </a:pathLst>
            </a:custGeom>
            <a:solidFill>
              <a:srgbClr val="9869AC"/>
            </a:solidFill>
          </p:spPr>
          <p:txBody>
            <a:bodyPr wrap="square" lIns="0" tIns="0" rIns="0" bIns="0" rtlCol="0"/>
            <a:lstStyle/>
            <a:p>
              <a:pPr defTabSz="305775">
                <a:buClrTx/>
              </a:pPr>
              <a:endParaRPr sz="602">
                <a:solidFill>
                  <a:sysClr val="windowText" lastClr="000000"/>
                </a:solidFill>
              </a:endParaRPr>
            </a:p>
          </p:txBody>
        </p:sp>
        <p:sp>
          <p:nvSpPr>
            <p:cNvPr id="64" name="object 64"/>
            <p:cNvSpPr/>
            <p:nvPr/>
          </p:nvSpPr>
          <p:spPr>
            <a:xfrm>
              <a:off x="18657681" y="8353567"/>
              <a:ext cx="408305" cy="211454"/>
            </a:xfrm>
            <a:custGeom>
              <a:avLst/>
              <a:gdLst/>
              <a:ahLst/>
              <a:cxnLst/>
              <a:rect l="l" t="t" r="r" b="b"/>
              <a:pathLst>
                <a:path w="408305" h="211454">
                  <a:moveTo>
                    <a:pt x="0" y="101904"/>
                  </a:moveTo>
                  <a:lnTo>
                    <a:pt x="8002" y="75426"/>
                  </a:lnTo>
                  <a:lnTo>
                    <a:pt x="17730" y="49572"/>
                  </a:lnTo>
                  <a:lnTo>
                    <a:pt x="29129" y="24408"/>
                  </a:lnTo>
                  <a:lnTo>
                    <a:pt x="42147" y="0"/>
                  </a:lnTo>
                  <a:lnTo>
                    <a:pt x="407829" y="211175"/>
                  </a:lnTo>
                  <a:lnTo>
                    <a:pt x="0" y="101904"/>
                  </a:lnTo>
                  <a:close/>
                </a:path>
              </a:pathLst>
            </a:custGeom>
            <a:ln w="3175">
              <a:solidFill>
                <a:srgbClr val="9869AC"/>
              </a:solidFill>
            </a:ln>
          </p:spPr>
          <p:txBody>
            <a:bodyPr wrap="square" lIns="0" tIns="0" rIns="0" bIns="0" rtlCol="0"/>
            <a:lstStyle/>
            <a:p>
              <a:pPr defTabSz="305775">
                <a:buClrTx/>
              </a:pPr>
              <a:endParaRPr sz="602">
                <a:solidFill>
                  <a:sysClr val="windowText" lastClr="000000"/>
                </a:solidFill>
              </a:endParaRPr>
            </a:p>
          </p:txBody>
        </p:sp>
        <p:sp>
          <p:nvSpPr>
            <p:cNvPr id="65" name="object 65"/>
            <p:cNvSpPr/>
            <p:nvPr/>
          </p:nvSpPr>
          <p:spPr>
            <a:xfrm>
              <a:off x="18699842" y="8266164"/>
              <a:ext cx="365760" cy="299085"/>
            </a:xfrm>
            <a:custGeom>
              <a:avLst/>
              <a:gdLst/>
              <a:ahLst/>
              <a:cxnLst/>
              <a:rect l="l" t="t" r="r" b="b"/>
              <a:pathLst>
                <a:path w="365759" h="299084">
                  <a:moveTo>
                    <a:pt x="67112" y="0"/>
                  </a:moveTo>
                  <a:lnTo>
                    <a:pt x="48202" y="20184"/>
                  </a:lnTo>
                  <a:lnTo>
                    <a:pt x="30669" y="41525"/>
                  </a:lnTo>
                  <a:lnTo>
                    <a:pt x="14578" y="63954"/>
                  </a:lnTo>
                  <a:lnTo>
                    <a:pt x="0" y="87405"/>
                  </a:lnTo>
                  <a:lnTo>
                    <a:pt x="365669" y="298557"/>
                  </a:lnTo>
                  <a:lnTo>
                    <a:pt x="67112" y="0"/>
                  </a:lnTo>
                  <a:close/>
                </a:path>
              </a:pathLst>
            </a:custGeom>
            <a:solidFill>
              <a:srgbClr val="9869AC"/>
            </a:solidFill>
          </p:spPr>
          <p:txBody>
            <a:bodyPr wrap="square" lIns="0" tIns="0" rIns="0" bIns="0" rtlCol="0"/>
            <a:lstStyle/>
            <a:p>
              <a:pPr defTabSz="305775">
                <a:buClrTx/>
              </a:pPr>
              <a:endParaRPr sz="602">
                <a:solidFill>
                  <a:sysClr val="windowText" lastClr="000000"/>
                </a:solidFill>
              </a:endParaRPr>
            </a:p>
          </p:txBody>
        </p:sp>
        <p:sp>
          <p:nvSpPr>
            <p:cNvPr id="66" name="object 66"/>
            <p:cNvSpPr/>
            <p:nvPr/>
          </p:nvSpPr>
          <p:spPr>
            <a:xfrm>
              <a:off x="18699843" y="8266162"/>
              <a:ext cx="365760" cy="299085"/>
            </a:xfrm>
            <a:custGeom>
              <a:avLst/>
              <a:gdLst/>
              <a:ahLst/>
              <a:cxnLst/>
              <a:rect l="l" t="t" r="r" b="b"/>
              <a:pathLst>
                <a:path w="365759" h="299084">
                  <a:moveTo>
                    <a:pt x="0" y="87405"/>
                  </a:moveTo>
                  <a:lnTo>
                    <a:pt x="14578" y="63954"/>
                  </a:lnTo>
                  <a:lnTo>
                    <a:pt x="30669" y="41525"/>
                  </a:lnTo>
                  <a:lnTo>
                    <a:pt x="48202" y="20184"/>
                  </a:lnTo>
                  <a:lnTo>
                    <a:pt x="67112" y="0"/>
                  </a:lnTo>
                  <a:lnTo>
                    <a:pt x="365669" y="298557"/>
                  </a:lnTo>
                  <a:lnTo>
                    <a:pt x="0" y="87405"/>
                  </a:lnTo>
                  <a:close/>
                </a:path>
              </a:pathLst>
            </a:custGeom>
            <a:ln w="3175">
              <a:solidFill>
                <a:srgbClr val="9869AC"/>
              </a:solidFill>
            </a:ln>
          </p:spPr>
          <p:txBody>
            <a:bodyPr wrap="square" lIns="0" tIns="0" rIns="0" bIns="0" rtlCol="0"/>
            <a:lstStyle/>
            <a:p>
              <a:pPr defTabSz="305775">
                <a:buClrTx/>
              </a:pPr>
              <a:endParaRPr sz="602">
                <a:solidFill>
                  <a:sysClr val="windowText" lastClr="000000"/>
                </a:solidFill>
              </a:endParaRPr>
            </a:p>
          </p:txBody>
        </p:sp>
        <p:sp>
          <p:nvSpPr>
            <p:cNvPr id="67" name="object 67"/>
            <p:cNvSpPr/>
            <p:nvPr/>
          </p:nvSpPr>
          <p:spPr>
            <a:xfrm>
              <a:off x="18766949" y="8199049"/>
              <a:ext cx="299085" cy="365760"/>
            </a:xfrm>
            <a:custGeom>
              <a:avLst/>
              <a:gdLst/>
              <a:ahLst/>
              <a:cxnLst/>
              <a:rect l="l" t="t" r="r" b="b"/>
              <a:pathLst>
                <a:path w="299084" h="365759">
                  <a:moveTo>
                    <a:pt x="87393" y="0"/>
                  </a:moveTo>
                  <a:lnTo>
                    <a:pt x="63944" y="14617"/>
                  </a:lnTo>
                  <a:lnTo>
                    <a:pt x="41519" y="30698"/>
                  </a:lnTo>
                  <a:lnTo>
                    <a:pt x="20182" y="48206"/>
                  </a:lnTo>
                  <a:lnTo>
                    <a:pt x="0" y="67100"/>
                  </a:lnTo>
                  <a:lnTo>
                    <a:pt x="298569" y="365681"/>
                  </a:lnTo>
                  <a:lnTo>
                    <a:pt x="87393" y="0"/>
                  </a:lnTo>
                  <a:close/>
                </a:path>
              </a:pathLst>
            </a:custGeom>
            <a:solidFill>
              <a:srgbClr val="9869AC"/>
            </a:solidFill>
          </p:spPr>
          <p:txBody>
            <a:bodyPr wrap="square" lIns="0" tIns="0" rIns="0" bIns="0" rtlCol="0"/>
            <a:lstStyle/>
            <a:p>
              <a:pPr defTabSz="305775">
                <a:buClrTx/>
              </a:pPr>
              <a:endParaRPr sz="602">
                <a:solidFill>
                  <a:sysClr val="windowText" lastClr="000000"/>
                </a:solidFill>
              </a:endParaRPr>
            </a:p>
          </p:txBody>
        </p:sp>
        <p:sp>
          <p:nvSpPr>
            <p:cNvPr id="68" name="object 68"/>
            <p:cNvSpPr/>
            <p:nvPr/>
          </p:nvSpPr>
          <p:spPr>
            <a:xfrm>
              <a:off x="18766950" y="8199047"/>
              <a:ext cx="299085" cy="365760"/>
            </a:xfrm>
            <a:custGeom>
              <a:avLst/>
              <a:gdLst/>
              <a:ahLst/>
              <a:cxnLst/>
              <a:rect l="l" t="t" r="r" b="b"/>
              <a:pathLst>
                <a:path w="299084" h="365759">
                  <a:moveTo>
                    <a:pt x="0" y="67100"/>
                  </a:moveTo>
                  <a:lnTo>
                    <a:pt x="20182" y="48206"/>
                  </a:lnTo>
                  <a:lnTo>
                    <a:pt x="41519" y="30698"/>
                  </a:lnTo>
                  <a:lnTo>
                    <a:pt x="63944" y="14617"/>
                  </a:lnTo>
                  <a:lnTo>
                    <a:pt x="87393" y="0"/>
                  </a:lnTo>
                  <a:lnTo>
                    <a:pt x="298557" y="365681"/>
                  </a:lnTo>
                  <a:lnTo>
                    <a:pt x="0" y="67100"/>
                  </a:lnTo>
                  <a:close/>
                </a:path>
              </a:pathLst>
            </a:custGeom>
            <a:ln w="3175">
              <a:solidFill>
                <a:srgbClr val="9869AC"/>
              </a:solidFill>
            </a:ln>
          </p:spPr>
          <p:txBody>
            <a:bodyPr wrap="square" lIns="0" tIns="0" rIns="0" bIns="0" rtlCol="0"/>
            <a:lstStyle/>
            <a:p>
              <a:pPr defTabSz="305775">
                <a:buClrTx/>
              </a:pPr>
              <a:endParaRPr sz="602">
                <a:solidFill>
                  <a:sysClr val="windowText" lastClr="000000"/>
                </a:solidFill>
              </a:endParaRPr>
            </a:p>
          </p:txBody>
        </p:sp>
        <p:sp>
          <p:nvSpPr>
            <p:cNvPr id="69" name="object 69"/>
            <p:cNvSpPr/>
            <p:nvPr/>
          </p:nvSpPr>
          <p:spPr>
            <a:xfrm>
              <a:off x="18854357" y="8156893"/>
              <a:ext cx="211454" cy="408305"/>
            </a:xfrm>
            <a:custGeom>
              <a:avLst/>
              <a:gdLst/>
              <a:ahLst/>
              <a:cxnLst/>
              <a:rect l="l" t="t" r="r" b="b"/>
              <a:pathLst>
                <a:path w="211455" h="408304">
                  <a:moveTo>
                    <a:pt x="101797" y="0"/>
                  </a:moveTo>
                  <a:lnTo>
                    <a:pt x="75374" y="8032"/>
                  </a:lnTo>
                  <a:lnTo>
                    <a:pt x="49550" y="17756"/>
                  </a:lnTo>
                  <a:lnTo>
                    <a:pt x="24400" y="29139"/>
                  </a:lnTo>
                  <a:lnTo>
                    <a:pt x="0" y="42147"/>
                  </a:lnTo>
                  <a:lnTo>
                    <a:pt x="211140" y="407829"/>
                  </a:lnTo>
                  <a:lnTo>
                    <a:pt x="101797"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70" name="object 70"/>
            <p:cNvSpPr/>
            <p:nvPr/>
          </p:nvSpPr>
          <p:spPr>
            <a:xfrm>
              <a:off x="18854357" y="8156893"/>
              <a:ext cx="211454" cy="408305"/>
            </a:xfrm>
            <a:custGeom>
              <a:avLst/>
              <a:gdLst/>
              <a:ahLst/>
              <a:cxnLst/>
              <a:rect l="l" t="t" r="r" b="b"/>
              <a:pathLst>
                <a:path w="211455" h="408304">
                  <a:moveTo>
                    <a:pt x="0" y="42147"/>
                  </a:moveTo>
                  <a:lnTo>
                    <a:pt x="24400" y="29139"/>
                  </a:lnTo>
                  <a:lnTo>
                    <a:pt x="49550" y="17756"/>
                  </a:lnTo>
                  <a:lnTo>
                    <a:pt x="75374" y="8032"/>
                  </a:lnTo>
                  <a:lnTo>
                    <a:pt x="101797" y="0"/>
                  </a:lnTo>
                  <a:lnTo>
                    <a:pt x="211140" y="407829"/>
                  </a:lnTo>
                  <a:lnTo>
                    <a:pt x="0" y="42147"/>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71" name="object 71"/>
            <p:cNvSpPr/>
            <p:nvPr/>
          </p:nvSpPr>
          <p:spPr>
            <a:xfrm>
              <a:off x="18956167" y="8142495"/>
              <a:ext cx="109855" cy="422275"/>
            </a:xfrm>
            <a:custGeom>
              <a:avLst/>
              <a:gdLst/>
              <a:ahLst/>
              <a:cxnLst/>
              <a:rect l="l" t="t" r="r" b="b"/>
              <a:pathLst>
                <a:path w="109855" h="422275">
                  <a:moveTo>
                    <a:pt x="109342" y="0"/>
                  </a:moveTo>
                  <a:lnTo>
                    <a:pt x="81699" y="898"/>
                  </a:lnTo>
                  <a:lnTo>
                    <a:pt x="54205" y="3605"/>
                  </a:lnTo>
                  <a:lnTo>
                    <a:pt x="26944" y="8110"/>
                  </a:lnTo>
                  <a:lnTo>
                    <a:pt x="0" y="14403"/>
                  </a:lnTo>
                  <a:lnTo>
                    <a:pt x="109354" y="422221"/>
                  </a:lnTo>
                  <a:lnTo>
                    <a:pt x="109342"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72" name="object 72"/>
            <p:cNvSpPr/>
            <p:nvPr/>
          </p:nvSpPr>
          <p:spPr>
            <a:xfrm>
              <a:off x="18956167" y="8142495"/>
              <a:ext cx="109855" cy="422275"/>
            </a:xfrm>
            <a:custGeom>
              <a:avLst/>
              <a:gdLst/>
              <a:ahLst/>
              <a:cxnLst/>
              <a:rect l="l" t="t" r="r" b="b"/>
              <a:pathLst>
                <a:path w="109855" h="422275">
                  <a:moveTo>
                    <a:pt x="0" y="14403"/>
                  </a:moveTo>
                  <a:lnTo>
                    <a:pt x="26944" y="8110"/>
                  </a:lnTo>
                  <a:lnTo>
                    <a:pt x="54205" y="3605"/>
                  </a:lnTo>
                  <a:lnTo>
                    <a:pt x="81699" y="898"/>
                  </a:lnTo>
                  <a:lnTo>
                    <a:pt x="109342" y="0"/>
                  </a:lnTo>
                  <a:lnTo>
                    <a:pt x="109354" y="422221"/>
                  </a:lnTo>
                  <a:lnTo>
                    <a:pt x="0" y="14403"/>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73" name="object 73"/>
            <p:cNvSpPr/>
            <p:nvPr/>
          </p:nvSpPr>
          <p:spPr>
            <a:xfrm>
              <a:off x="19065509" y="8564731"/>
              <a:ext cx="365760" cy="299085"/>
            </a:xfrm>
            <a:custGeom>
              <a:avLst/>
              <a:gdLst/>
              <a:ahLst/>
              <a:cxnLst/>
              <a:rect l="l" t="t" r="r" b="b"/>
              <a:pathLst>
                <a:path w="365759" h="299084">
                  <a:moveTo>
                    <a:pt x="0" y="0"/>
                  </a:moveTo>
                  <a:lnTo>
                    <a:pt x="298486" y="298486"/>
                  </a:lnTo>
                  <a:lnTo>
                    <a:pt x="317392" y="278300"/>
                  </a:lnTo>
                  <a:lnTo>
                    <a:pt x="334921" y="256957"/>
                  </a:lnTo>
                  <a:lnTo>
                    <a:pt x="351010" y="234526"/>
                  </a:lnTo>
                  <a:lnTo>
                    <a:pt x="365598" y="211081"/>
                  </a:lnTo>
                  <a:lnTo>
                    <a:pt x="0"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74" name="object 74"/>
            <p:cNvSpPr/>
            <p:nvPr/>
          </p:nvSpPr>
          <p:spPr>
            <a:xfrm>
              <a:off x="19065509" y="8564731"/>
              <a:ext cx="365760" cy="299085"/>
            </a:xfrm>
            <a:custGeom>
              <a:avLst/>
              <a:gdLst/>
              <a:ahLst/>
              <a:cxnLst/>
              <a:rect l="l" t="t" r="r" b="b"/>
              <a:pathLst>
                <a:path w="365759" h="299084">
                  <a:moveTo>
                    <a:pt x="365598" y="211081"/>
                  </a:moveTo>
                  <a:lnTo>
                    <a:pt x="351010" y="234526"/>
                  </a:lnTo>
                  <a:lnTo>
                    <a:pt x="334921" y="256957"/>
                  </a:lnTo>
                  <a:lnTo>
                    <a:pt x="317392" y="278300"/>
                  </a:lnTo>
                  <a:lnTo>
                    <a:pt x="298486" y="298486"/>
                  </a:lnTo>
                  <a:lnTo>
                    <a:pt x="0" y="0"/>
                  </a:lnTo>
                  <a:lnTo>
                    <a:pt x="365598" y="211081"/>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75" name="object 75"/>
            <p:cNvSpPr/>
            <p:nvPr/>
          </p:nvSpPr>
          <p:spPr>
            <a:xfrm>
              <a:off x="18854361" y="8564743"/>
              <a:ext cx="211454" cy="408305"/>
            </a:xfrm>
            <a:custGeom>
              <a:avLst/>
              <a:gdLst/>
              <a:ahLst/>
              <a:cxnLst/>
              <a:rect l="l" t="t" r="r" b="b"/>
              <a:pathLst>
                <a:path w="211455" h="408304">
                  <a:moveTo>
                    <a:pt x="211152" y="0"/>
                  </a:moveTo>
                  <a:lnTo>
                    <a:pt x="0" y="365587"/>
                  </a:lnTo>
                  <a:lnTo>
                    <a:pt x="24397" y="378586"/>
                  </a:lnTo>
                  <a:lnTo>
                    <a:pt x="49550" y="389963"/>
                  </a:lnTo>
                  <a:lnTo>
                    <a:pt x="75378" y="399685"/>
                  </a:lnTo>
                  <a:lnTo>
                    <a:pt x="101797" y="407722"/>
                  </a:lnTo>
                  <a:lnTo>
                    <a:pt x="211152" y="0"/>
                  </a:lnTo>
                  <a:close/>
                </a:path>
              </a:pathLst>
            </a:custGeom>
            <a:solidFill>
              <a:srgbClr val="7DA4D6"/>
            </a:solidFill>
          </p:spPr>
          <p:txBody>
            <a:bodyPr wrap="square" lIns="0" tIns="0" rIns="0" bIns="0" rtlCol="0"/>
            <a:lstStyle/>
            <a:p>
              <a:pPr defTabSz="305775">
                <a:buClrTx/>
              </a:pPr>
              <a:endParaRPr sz="602">
                <a:solidFill>
                  <a:sysClr val="windowText" lastClr="000000"/>
                </a:solidFill>
              </a:endParaRPr>
            </a:p>
          </p:txBody>
        </p:sp>
        <p:sp>
          <p:nvSpPr>
            <p:cNvPr id="76" name="object 76"/>
            <p:cNvSpPr/>
            <p:nvPr/>
          </p:nvSpPr>
          <p:spPr>
            <a:xfrm>
              <a:off x="18854362" y="8564741"/>
              <a:ext cx="211454" cy="408305"/>
            </a:xfrm>
            <a:custGeom>
              <a:avLst/>
              <a:gdLst/>
              <a:ahLst/>
              <a:cxnLst/>
              <a:rect l="l" t="t" r="r" b="b"/>
              <a:pathLst>
                <a:path w="211455" h="408304">
                  <a:moveTo>
                    <a:pt x="101797" y="407722"/>
                  </a:moveTo>
                  <a:lnTo>
                    <a:pt x="75378" y="399685"/>
                  </a:lnTo>
                  <a:lnTo>
                    <a:pt x="49550" y="389963"/>
                  </a:lnTo>
                  <a:lnTo>
                    <a:pt x="24397" y="378586"/>
                  </a:lnTo>
                  <a:lnTo>
                    <a:pt x="0" y="365587"/>
                  </a:lnTo>
                  <a:lnTo>
                    <a:pt x="211152" y="0"/>
                  </a:lnTo>
                  <a:lnTo>
                    <a:pt x="101797" y="407722"/>
                  </a:lnTo>
                  <a:close/>
                </a:path>
              </a:pathLst>
            </a:custGeom>
            <a:ln w="3175">
              <a:solidFill>
                <a:srgbClr val="7DA4D6"/>
              </a:solidFill>
            </a:ln>
          </p:spPr>
          <p:txBody>
            <a:bodyPr wrap="square" lIns="0" tIns="0" rIns="0" bIns="0" rtlCol="0"/>
            <a:lstStyle/>
            <a:p>
              <a:pPr defTabSz="305775">
                <a:buClrTx/>
              </a:pPr>
              <a:endParaRPr sz="602">
                <a:solidFill>
                  <a:sysClr val="windowText" lastClr="000000"/>
                </a:solidFill>
              </a:endParaRPr>
            </a:p>
          </p:txBody>
        </p:sp>
        <p:sp>
          <p:nvSpPr>
            <p:cNvPr id="77" name="object 77"/>
            <p:cNvSpPr/>
            <p:nvPr/>
          </p:nvSpPr>
          <p:spPr>
            <a:xfrm>
              <a:off x="18766956" y="8564722"/>
              <a:ext cx="299085" cy="365760"/>
            </a:xfrm>
            <a:custGeom>
              <a:avLst/>
              <a:gdLst/>
              <a:ahLst/>
              <a:cxnLst/>
              <a:rect l="l" t="t" r="r" b="b"/>
              <a:pathLst>
                <a:path w="299084" h="365759">
                  <a:moveTo>
                    <a:pt x="298557" y="0"/>
                  </a:moveTo>
                  <a:lnTo>
                    <a:pt x="0" y="298486"/>
                  </a:lnTo>
                  <a:lnTo>
                    <a:pt x="20177" y="317389"/>
                  </a:lnTo>
                  <a:lnTo>
                    <a:pt x="41516" y="334903"/>
                  </a:lnTo>
                  <a:lnTo>
                    <a:pt x="63948" y="350986"/>
                  </a:lnTo>
                  <a:lnTo>
                    <a:pt x="87405" y="365598"/>
                  </a:lnTo>
                  <a:lnTo>
                    <a:pt x="298557" y="0"/>
                  </a:lnTo>
                  <a:close/>
                </a:path>
              </a:pathLst>
            </a:custGeom>
            <a:solidFill>
              <a:srgbClr val="7DA4D6"/>
            </a:solidFill>
          </p:spPr>
          <p:txBody>
            <a:bodyPr wrap="square" lIns="0" tIns="0" rIns="0" bIns="0" rtlCol="0"/>
            <a:lstStyle/>
            <a:p>
              <a:pPr defTabSz="305775">
                <a:buClrTx/>
              </a:pPr>
              <a:endParaRPr sz="602">
                <a:solidFill>
                  <a:sysClr val="windowText" lastClr="000000"/>
                </a:solidFill>
              </a:endParaRPr>
            </a:p>
          </p:txBody>
        </p:sp>
        <p:sp>
          <p:nvSpPr>
            <p:cNvPr id="78" name="object 78"/>
            <p:cNvSpPr/>
            <p:nvPr/>
          </p:nvSpPr>
          <p:spPr>
            <a:xfrm>
              <a:off x="18766956" y="8564721"/>
              <a:ext cx="299085" cy="365760"/>
            </a:xfrm>
            <a:custGeom>
              <a:avLst/>
              <a:gdLst/>
              <a:ahLst/>
              <a:cxnLst/>
              <a:rect l="l" t="t" r="r" b="b"/>
              <a:pathLst>
                <a:path w="299084" h="365759">
                  <a:moveTo>
                    <a:pt x="87405" y="365598"/>
                  </a:moveTo>
                  <a:lnTo>
                    <a:pt x="63948" y="350986"/>
                  </a:lnTo>
                  <a:lnTo>
                    <a:pt x="41516" y="334903"/>
                  </a:lnTo>
                  <a:lnTo>
                    <a:pt x="20177" y="317389"/>
                  </a:lnTo>
                  <a:lnTo>
                    <a:pt x="0" y="298486"/>
                  </a:lnTo>
                  <a:lnTo>
                    <a:pt x="298557" y="0"/>
                  </a:lnTo>
                  <a:lnTo>
                    <a:pt x="87405" y="365598"/>
                  </a:lnTo>
                  <a:close/>
                </a:path>
              </a:pathLst>
            </a:custGeom>
            <a:ln w="3175">
              <a:solidFill>
                <a:srgbClr val="7DA4D6"/>
              </a:solidFill>
            </a:ln>
          </p:spPr>
          <p:txBody>
            <a:bodyPr wrap="square" lIns="0" tIns="0" rIns="0" bIns="0" rtlCol="0"/>
            <a:lstStyle/>
            <a:p>
              <a:pPr defTabSz="305775">
                <a:buClrTx/>
              </a:pPr>
              <a:endParaRPr sz="602">
                <a:solidFill>
                  <a:sysClr val="windowText" lastClr="000000"/>
                </a:solidFill>
              </a:endParaRPr>
            </a:p>
          </p:txBody>
        </p:sp>
        <p:sp>
          <p:nvSpPr>
            <p:cNvPr id="79" name="object 79"/>
            <p:cNvSpPr/>
            <p:nvPr/>
          </p:nvSpPr>
          <p:spPr>
            <a:xfrm>
              <a:off x="18699841" y="8564728"/>
              <a:ext cx="365760" cy="299085"/>
            </a:xfrm>
            <a:custGeom>
              <a:avLst/>
              <a:gdLst/>
              <a:ahLst/>
              <a:cxnLst/>
              <a:rect l="l" t="t" r="r" b="b"/>
              <a:pathLst>
                <a:path w="365759" h="299084">
                  <a:moveTo>
                    <a:pt x="365669" y="0"/>
                  </a:moveTo>
                  <a:lnTo>
                    <a:pt x="0" y="211069"/>
                  </a:lnTo>
                  <a:lnTo>
                    <a:pt x="14578" y="234516"/>
                  </a:lnTo>
                  <a:lnTo>
                    <a:pt x="30657" y="256949"/>
                  </a:lnTo>
                  <a:lnTo>
                    <a:pt x="48179" y="278293"/>
                  </a:lnTo>
                  <a:lnTo>
                    <a:pt x="67088" y="298474"/>
                  </a:lnTo>
                  <a:lnTo>
                    <a:pt x="365669" y="0"/>
                  </a:lnTo>
                  <a:close/>
                </a:path>
              </a:pathLst>
            </a:custGeom>
            <a:solidFill>
              <a:srgbClr val="7DA4D6"/>
            </a:solidFill>
          </p:spPr>
          <p:txBody>
            <a:bodyPr wrap="square" lIns="0" tIns="0" rIns="0" bIns="0" rtlCol="0"/>
            <a:lstStyle/>
            <a:p>
              <a:pPr defTabSz="305775">
                <a:buClrTx/>
              </a:pPr>
              <a:endParaRPr sz="602">
                <a:solidFill>
                  <a:sysClr val="windowText" lastClr="000000"/>
                </a:solidFill>
              </a:endParaRPr>
            </a:p>
          </p:txBody>
        </p:sp>
        <p:sp>
          <p:nvSpPr>
            <p:cNvPr id="80" name="object 80"/>
            <p:cNvSpPr/>
            <p:nvPr/>
          </p:nvSpPr>
          <p:spPr>
            <a:xfrm>
              <a:off x="18699842" y="8564728"/>
              <a:ext cx="365760" cy="299085"/>
            </a:xfrm>
            <a:custGeom>
              <a:avLst/>
              <a:gdLst/>
              <a:ahLst/>
              <a:cxnLst/>
              <a:rect l="l" t="t" r="r" b="b"/>
              <a:pathLst>
                <a:path w="365759" h="299084">
                  <a:moveTo>
                    <a:pt x="67088" y="298474"/>
                  </a:moveTo>
                  <a:lnTo>
                    <a:pt x="48179" y="278293"/>
                  </a:lnTo>
                  <a:lnTo>
                    <a:pt x="30657" y="256949"/>
                  </a:lnTo>
                  <a:lnTo>
                    <a:pt x="14578" y="234516"/>
                  </a:lnTo>
                  <a:lnTo>
                    <a:pt x="0" y="211069"/>
                  </a:lnTo>
                  <a:lnTo>
                    <a:pt x="365669" y="0"/>
                  </a:lnTo>
                  <a:lnTo>
                    <a:pt x="67088" y="298474"/>
                  </a:lnTo>
                  <a:close/>
                </a:path>
              </a:pathLst>
            </a:custGeom>
            <a:ln w="3175">
              <a:solidFill>
                <a:srgbClr val="7DA4D6"/>
              </a:solidFill>
            </a:ln>
          </p:spPr>
          <p:txBody>
            <a:bodyPr wrap="square" lIns="0" tIns="0" rIns="0" bIns="0" rtlCol="0"/>
            <a:lstStyle/>
            <a:p>
              <a:pPr defTabSz="305775">
                <a:buClrTx/>
              </a:pPr>
              <a:endParaRPr sz="602">
                <a:solidFill>
                  <a:sysClr val="windowText" lastClr="000000"/>
                </a:solidFill>
              </a:endParaRPr>
            </a:p>
          </p:txBody>
        </p:sp>
        <p:sp>
          <p:nvSpPr>
            <p:cNvPr id="81" name="object 81"/>
            <p:cNvSpPr/>
            <p:nvPr/>
          </p:nvSpPr>
          <p:spPr>
            <a:xfrm>
              <a:off x="19065508" y="8564728"/>
              <a:ext cx="299085" cy="365760"/>
            </a:xfrm>
            <a:custGeom>
              <a:avLst/>
              <a:gdLst/>
              <a:ahLst/>
              <a:cxnLst/>
              <a:rect l="l" t="t" r="r" b="b"/>
              <a:pathLst>
                <a:path w="299084" h="365759">
                  <a:moveTo>
                    <a:pt x="0" y="0"/>
                  </a:moveTo>
                  <a:lnTo>
                    <a:pt x="211069" y="365575"/>
                  </a:lnTo>
                  <a:lnTo>
                    <a:pt x="234536" y="350968"/>
                  </a:lnTo>
                  <a:lnTo>
                    <a:pt x="256983" y="334885"/>
                  </a:lnTo>
                  <a:lnTo>
                    <a:pt x="278322" y="317372"/>
                  </a:lnTo>
                  <a:lnTo>
                    <a:pt x="298463" y="298474"/>
                  </a:lnTo>
                  <a:lnTo>
                    <a:pt x="0"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82" name="object 82"/>
            <p:cNvSpPr/>
            <p:nvPr/>
          </p:nvSpPr>
          <p:spPr>
            <a:xfrm>
              <a:off x="19065509" y="8564726"/>
              <a:ext cx="299085" cy="365760"/>
            </a:xfrm>
            <a:custGeom>
              <a:avLst/>
              <a:gdLst/>
              <a:ahLst/>
              <a:cxnLst/>
              <a:rect l="l" t="t" r="r" b="b"/>
              <a:pathLst>
                <a:path w="299084" h="365759">
                  <a:moveTo>
                    <a:pt x="298463" y="298474"/>
                  </a:moveTo>
                  <a:lnTo>
                    <a:pt x="278322" y="317372"/>
                  </a:lnTo>
                  <a:lnTo>
                    <a:pt x="256983" y="334885"/>
                  </a:lnTo>
                  <a:lnTo>
                    <a:pt x="234536" y="350968"/>
                  </a:lnTo>
                  <a:lnTo>
                    <a:pt x="211069" y="365575"/>
                  </a:lnTo>
                  <a:lnTo>
                    <a:pt x="0" y="0"/>
                  </a:lnTo>
                  <a:lnTo>
                    <a:pt x="298463" y="298474"/>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83" name="object 83"/>
            <p:cNvSpPr/>
            <p:nvPr/>
          </p:nvSpPr>
          <p:spPr>
            <a:xfrm>
              <a:off x="19065496" y="8564724"/>
              <a:ext cx="211454" cy="408305"/>
            </a:xfrm>
            <a:custGeom>
              <a:avLst/>
              <a:gdLst/>
              <a:ahLst/>
              <a:cxnLst/>
              <a:rect l="l" t="t" r="r" b="b"/>
              <a:pathLst>
                <a:path w="211455" h="408304">
                  <a:moveTo>
                    <a:pt x="0" y="0"/>
                  </a:moveTo>
                  <a:lnTo>
                    <a:pt x="109271" y="407734"/>
                  </a:lnTo>
                  <a:lnTo>
                    <a:pt x="135694" y="399702"/>
                  </a:lnTo>
                  <a:lnTo>
                    <a:pt x="161518" y="389978"/>
                  </a:lnTo>
                  <a:lnTo>
                    <a:pt x="186668" y="378595"/>
                  </a:lnTo>
                  <a:lnTo>
                    <a:pt x="211069" y="365587"/>
                  </a:lnTo>
                  <a:lnTo>
                    <a:pt x="0" y="0"/>
                  </a:lnTo>
                  <a:close/>
                </a:path>
              </a:pathLst>
            </a:custGeom>
            <a:solidFill>
              <a:srgbClr val="7DA4D6"/>
            </a:solidFill>
          </p:spPr>
          <p:txBody>
            <a:bodyPr wrap="square" lIns="0" tIns="0" rIns="0" bIns="0" rtlCol="0"/>
            <a:lstStyle/>
            <a:p>
              <a:pPr defTabSz="305775">
                <a:buClrTx/>
              </a:pPr>
              <a:endParaRPr sz="602">
                <a:solidFill>
                  <a:sysClr val="windowText" lastClr="000000"/>
                </a:solidFill>
              </a:endParaRPr>
            </a:p>
          </p:txBody>
        </p:sp>
        <p:sp>
          <p:nvSpPr>
            <p:cNvPr id="84" name="object 84"/>
            <p:cNvSpPr/>
            <p:nvPr/>
          </p:nvSpPr>
          <p:spPr>
            <a:xfrm>
              <a:off x="19065508" y="8564724"/>
              <a:ext cx="211454" cy="408305"/>
            </a:xfrm>
            <a:custGeom>
              <a:avLst/>
              <a:gdLst/>
              <a:ahLst/>
              <a:cxnLst/>
              <a:rect l="l" t="t" r="r" b="b"/>
              <a:pathLst>
                <a:path w="211455" h="408304">
                  <a:moveTo>
                    <a:pt x="211057" y="365587"/>
                  </a:moveTo>
                  <a:lnTo>
                    <a:pt x="186661" y="378593"/>
                  </a:lnTo>
                  <a:lnTo>
                    <a:pt x="161511" y="389973"/>
                  </a:lnTo>
                  <a:lnTo>
                    <a:pt x="135684" y="399697"/>
                  </a:lnTo>
                  <a:lnTo>
                    <a:pt x="109259" y="407734"/>
                  </a:lnTo>
                  <a:lnTo>
                    <a:pt x="0" y="0"/>
                  </a:lnTo>
                  <a:lnTo>
                    <a:pt x="211057" y="365587"/>
                  </a:lnTo>
                  <a:close/>
                </a:path>
              </a:pathLst>
            </a:custGeom>
            <a:ln w="3175">
              <a:solidFill>
                <a:srgbClr val="7DA4D6"/>
              </a:solidFill>
            </a:ln>
          </p:spPr>
          <p:txBody>
            <a:bodyPr wrap="square" lIns="0" tIns="0" rIns="0" bIns="0" rtlCol="0"/>
            <a:lstStyle/>
            <a:p>
              <a:pPr defTabSz="305775">
                <a:buClrTx/>
              </a:pPr>
              <a:endParaRPr sz="602">
                <a:solidFill>
                  <a:sysClr val="windowText" lastClr="000000"/>
                </a:solidFill>
              </a:endParaRPr>
            </a:p>
          </p:txBody>
        </p:sp>
        <p:sp>
          <p:nvSpPr>
            <p:cNvPr id="85" name="object 85"/>
            <p:cNvSpPr/>
            <p:nvPr/>
          </p:nvSpPr>
          <p:spPr>
            <a:xfrm>
              <a:off x="19065501" y="8564712"/>
              <a:ext cx="109855" cy="422275"/>
            </a:xfrm>
            <a:custGeom>
              <a:avLst/>
              <a:gdLst/>
              <a:ahLst/>
              <a:cxnLst/>
              <a:rect l="l" t="t" r="r" b="b"/>
              <a:pathLst>
                <a:path w="109855" h="422275">
                  <a:moveTo>
                    <a:pt x="11" y="0"/>
                  </a:moveTo>
                  <a:lnTo>
                    <a:pt x="0" y="422150"/>
                  </a:lnTo>
                  <a:lnTo>
                    <a:pt x="27595" y="421250"/>
                  </a:lnTo>
                  <a:lnTo>
                    <a:pt x="55064" y="418542"/>
                  </a:lnTo>
                  <a:lnTo>
                    <a:pt x="82316" y="414040"/>
                  </a:lnTo>
                  <a:lnTo>
                    <a:pt x="109259" y="407758"/>
                  </a:lnTo>
                  <a:lnTo>
                    <a:pt x="11" y="0"/>
                  </a:lnTo>
                  <a:close/>
                </a:path>
              </a:pathLst>
            </a:custGeom>
            <a:solidFill>
              <a:srgbClr val="7DA4D6"/>
            </a:solidFill>
          </p:spPr>
          <p:txBody>
            <a:bodyPr wrap="square" lIns="0" tIns="0" rIns="0" bIns="0" rtlCol="0"/>
            <a:lstStyle/>
            <a:p>
              <a:pPr defTabSz="305775">
                <a:buClrTx/>
              </a:pPr>
              <a:endParaRPr sz="602">
                <a:solidFill>
                  <a:sysClr val="windowText" lastClr="000000"/>
                </a:solidFill>
              </a:endParaRPr>
            </a:p>
          </p:txBody>
        </p:sp>
        <p:sp>
          <p:nvSpPr>
            <p:cNvPr id="86" name="object 86"/>
            <p:cNvSpPr/>
            <p:nvPr/>
          </p:nvSpPr>
          <p:spPr>
            <a:xfrm>
              <a:off x="19065502" y="8564711"/>
              <a:ext cx="109855" cy="422275"/>
            </a:xfrm>
            <a:custGeom>
              <a:avLst/>
              <a:gdLst/>
              <a:ahLst/>
              <a:cxnLst/>
              <a:rect l="l" t="t" r="r" b="b"/>
              <a:pathLst>
                <a:path w="109855" h="422275">
                  <a:moveTo>
                    <a:pt x="109259" y="407758"/>
                  </a:moveTo>
                  <a:lnTo>
                    <a:pt x="82316" y="414040"/>
                  </a:lnTo>
                  <a:lnTo>
                    <a:pt x="55064" y="418542"/>
                  </a:lnTo>
                  <a:lnTo>
                    <a:pt x="27595" y="421250"/>
                  </a:lnTo>
                  <a:lnTo>
                    <a:pt x="0" y="422150"/>
                  </a:lnTo>
                  <a:lnTo>
                    <a:pt x="11" y="0"/>
                  </a:lnTo>
                  <a:lnTo>
                    <a:pt x="109259" y="407758"/>
                  </a:lnTo>
                  <a:close/>
                </a:path>
              </a:pathLst>
            </a:custGeom>
            <a:ln w="3175">
              <a:solidFill>
                <a:srgbClr val="7DA4D6"/>
              </a:solidFill>
            </a:ln>
          </p:spPr>
          <p:txBody>
            <a:bodyPr wrap="square" lIns="0" tIns="0" rIns="0" bIns="0" rtlCol="0"/>
            <a:lstStyle/>
            <a:p>
              <a:pPr defTabSz="305775">
                <a:buClrTx/>
              </a:pPr>
              <a:endParaRPr sz="602">
                <a:solidFill>
                  <a:sysClr val="windowText" lastClr="000000"/>
                </a:solidFill>
              </a:endParaRPr>
            </a:p>
          </p:txBody>
        </p:sp>
        <p:sp>
          <p:nvSpPr>
            <p:cNvPr id="87" name="object 87"/>
            <p:cNvSpPr/>
            <p:nvPr/>
          </p:nvSpPr>
          <p:spPr>
            <a:xfrm>
              <a:off x="18956170" y="8564731"/>
              <a:ext cx="109855" cy="422275"/>
            </a:xfrm>
            <a:custGeom>
              <a:avLst/>
              <a:gdLst/>
              <a:ahLst/>
              <a:cxnLst/>
              <a:rect l="l" t="t" r="r" b="b"/>
              <a:pathLst>
                <a:path w="109855" h="422275">
                  <a:moveTo>
                    <a:pt x="109342" y="0"/>
                  </a:moveTo>
                  <a:lnTo>
                    <a:pt x="0" y="407722"/>
                  </a:lnTo>
                  <a:lnTo>
                    <a:pt x="26944" y="414016"/>
                  </a:lnTo>
                  <a:lnTo>
                    <a:pt x="54205" y="418523"/>
                  </a:lnTo>
                  <a:lnTo>
                    <a:pt x="81699" y="421233"/>
                  </a:lnTo>
                  <a:lnTo>
                    <a:pt x="109342" y="422138"/>
                  </a:lnTo>
                  <a:lnTo>
                    <a:pt x="109342" y="0"/>
                  </a:lnTo>
                  <a:close/>
                </a:path>
              </a:pathLst>
            </a:custGeom>
            <a:solidFill>
              <a:srgbClr val="7DA4D6"/>
            </a:solidFill>
          </p:spPr>
          <p:txBody>
            <a:bodyPr wrap="square" lIns="0" tIns="0" rIns="0" bIns="0" rtlCol="0"/>
            <a:lstStyle/>
            <a:p>
              <a:pPr defTabSz="305775">
                <a:buClrTx/>
              </a:pPr>
              <a:endParaRPr sz="602">
                <a:solidFill>
                  <a:sysClr val="windowText" lastClr="000000"/>
                </a:solidFill>
              </a:endParaRPr>
            </a:p>
          </p:txBody>
        </p:sp>
        <p:sp>
          <p:nvSpPr>
            <p:cNvPr id="88" name="object 88"/>
            <p:cNvSpPr/>
            <p:nvPr/>
          </p:nvSpPr>
          <p:spPr>
            <a:xfrm>
              <a:off x="18956170" y="8564731"/>
              <a:ext cx="109855" cy="422275"/>
            </a:xfrm>
            <a:custGeom>
              <a:avLst/>
              <a:gdLst/>
              <a:ahLst/>
              <a:cxnLst/>
              <a:rect l="l" t="t" r="r" b="b"/>
              <a:pathLst>
                <a:path w="109855" h="422275">
                  <a:moveTo>
                    <a:pt x="109342" y="422138"/>
                  </a:moveTo>
                  <a:lnTo>
                    <a:pt x="81699" y="421233"/>
                  </a:lnTo>
                  <a:lnTo>
                    <a:pt x="54205" y="418523"/>
                  </a:lnTo>
                  <a:lnTo>
                    <a:pt x="26944" y="414016"/>
                  </a:lnTo>
                  <a:lnTo>
                    <a:pt x="0" y="407722"/>
                  </a:lnTo>
                  <a:lnTo>
                    <a:pt x="109342" y="0"/>
                  </a:lnTo>
                  <a:lnTo>
                    <a:pt x="109342" y="422138"/>
                  </a:lnTo>
                  <a:close/>
                </a:path>
              </a:pathLst>
            </a:custGeom>
            <a:ln w="3175">
              <a:solidFill>
                <a:srgbClr val="7DA4D6"/>
              </a:solidFill>
            </a:ln>
          </p:spPr>
          <p:txBody>
            <a:bodyPr wrap="square" lIns="0" tIns="0" rIns="0" bIns="0" rtlCol="0"/>
            <a:lstStyle/>
            <a:p>
              <a:pPr defTabSz="305775">
                <a:buClrTx/>
              </a:pPr>
              <a:endParaRPr sz="602">
                <a:solidFill>
                  <a:sysClr val="windowText" lastClr="000000"/>
                </a:solidFill>
              </a:endParaRPr>
            </a:p>
          </p:txBody>
        </p:sp>
        <p:sp>
          <p:nvSpPr>
            <p:cNvPr id="89" name="object 89"/>
            <p:cNvSpPr/>
            <p:nvPr/>
          </p:nvSpPr>
          <p:spPr>
            <a:xfrm>
              <a:off x="19065513" y="8142502"/>
              <a:ext cx="109855" cy="422275"/>
            </a:xfrm>
            <a:custGeom>
              <a:avLst/>
              <a:gdLst/>
              <a:ahLst/>
              <a:cxnLst/>
              <a:rect l="l" t="t" r="r" b="b"/>
              <a:pathLst>
                <a:path w="109855" h="422275">
                  <a:moveTo>
                    <a:pt x="0" y="0"/>
                  </a:moveTo>
                  <a:lnTo>
                    <a:pt x="0" y="422221"/>
                  </a:lnTo>
                  <a:lnTo>
                    <a:pt x="109259" y="14392"/>
                  </a:lnTo>
                  <a:lnTo>
                    <a:pt x="82306" y="8102"/>
                  </a:lnTo>
                  <a:lnTo>
                    <a:pt x="55055" y="3603"/>
                  </a:lnTo>
                  <a:lnTo>
                    <a:pt x="27592" y="901"/>
                  </a:lnTo>
                  <a:lnTo>
                    <a:pt x="0" y="0"/>
                  </a:lnTo>
                  <a:close/>
                </a:path>
              </a:pathLst>
            </a:custGeom>
            <a:solidFill>
              <a:srgbClr val="97D8E8"/>
            </a:solidFill>
          </p:spPr>
          <p:txBody>
            <a:bodyPr wrap="square" lIns="0" tIns="0" rIns="0" bIns="0" rtlCol="0"/>
            <a:lstStyle/>
            <a:p>
              <a:pPr defTabSz="305775">
                <a:buClrTx/>
              </a:pPr>
              <a:endParaRPr sz="602">
                <a:solidFill>
                  <a:sysClr val="windowText" lastClr="000000"/>
                </a:solidFill>
              </a:endParaRPr>
            </a:p>
          </p:txBody>
        </p:sp>
        <p:sp>
          <p:nvSpPr>
            <p:cNvPr id="90" name="object 90"/>
            <p:cNvSpPr/>
            <p:nvPr/>
          </p:nvSpPr>
          <p:spPr>
            <a:xfrm>
              <a:off x="19065513" y="8142502"/>
              <a:ext cx="109855" cy="422275"/>
            </a:xfrm>
            <a:custGeom>
              <a:avLst/>
              <a:gdLst/>
              <a:ahLst/>
              <a:cxnLst/>
              <a:rect l="l" t="t" r="r" b="b"/>
              <a:pathLst>
                <a:path w="109855" h="422275">
                  <a:moveTo>
                    <a:pt x="0" y="0"/>
                  </a:moveTo>
                  <a:lnTo>
                    <a:pt x="27592" y="901"/>
                  </a:lnTo>
                  <a:lnTo>
                    <a:pt x="55055" y="3603"/>
                  </a:lnTo>
                  <a:lnTo>
                    <a:pt x="82306" y="8102"/>
                  </a:lnTo>
                  <a:lnTo>
                    <a:pt x="109259" y="14392"/>
                  </a:lnTo>
                  <a:lnTo>
                    <a:pt x="0" y="422221"/>
                  </a:lnTo>
                  <a:lnTo>
                    <a:pt x="0" y="0"/>
                  </a:lnTo>
                  <a:close/>
                </a:path>
              </a:pathLst>
            </a:custGeom>
            <a:ln w="3175">
              <a:solidFill>
                <a:srgbClr val="97D8E8"/>
              </a:solidFill>
            </a:ln>
          </p:spPr>
          <p:txBody>
            <a:bodyPr wrap="square" lIns="0" tIns="0" rIns="0" bIns="0" rtlCol="0"/>
            <a:lstStyle/>
            <a:p>
              <a:pPr defTabSz="305775">
                <a:buClrTx/>
              </a:pPr>
              <a:endParaRPr sz="602">
                <a:solidFill>
                  <a:sysClr val="windowText" lastClr="000000"/>
                </a:solidFill>
              </a:endParaRPr>
            </a:p>
          </p:txBody>
        </p:sp>
        <p:sp>
          <p:nvSpPr>
            <p:cNvPr id="91" name="object 91"/>
            <p:cNvSpPr/>
            <p:nvPr/>
          </p:nvSpPr>
          <p:spPr>
            <a:xfrm>
              <a:off x="19065503" y="8156899"/>
              <a:ext cx="211454" cy="408305"/>
            </a:xfrm>
            <a:custGeom>
              <a:avLst/>
              <a:gdLst/>
              <a:ahLst/>
              <a:cxnLst/>
              <a:rect l="l" t="t" r="r" b="b"/>
              <a:pathLst>
                <a:path w="211455" h="408304">
                  <a:moveTo>
                    <a:pt x="109271" y="0"/>
                  </a:moveTo>
                  <a:lnTo>
                    <a:pt x="0" y="407841"/>
                  </a:lnTo>
                  <a:lnTo>
                    <a:pt x="211081" y="42159"/>
                  </a:lnTo>
                  <a:lnTo>
                    <a:pt x="186677" y="29146"/>
                  </a:lnTo>
                  <a:lnTo>
                    <a:pt x="161520" y="17762"/>
                  </a:lnTo>
                  <a:lnTo>
                    <a:pt x="135691" y="8037"/>
                  </a:lnTo>
                  <a:lnTo>
                    <a:pt x="109271" y="0"/>
                  </a:lnTo>
                  <a:close/>
                </a:path>
              </a:pathLst>
            </a:custGeom>
            <a:solidFill>
              <a:srgbClr val="97D8E8"/>
            </a:solidFill>
          </p:spPr>
          <p:txBody>
            <a:bodyPr wrap="square" lIns="0" tIns="0" rIns="0" bIns="0" rtlCol="0"/>
            <a:lstStyle/>
            <a:p>
              <a:pPr defTabSz="305775">
                <a:buClrTx/>
              </a:pPr>
              <a:endParaRPr sz="602">
                <a:solidFill>
                  <a:sysClr val="windowText" lastClr="000000"/>
                </a:solidFill>
              </a:endParaRPr>
            </a:p>
          </p:txBody>
        </p:sp>
        <p:sp>
          <p:nvSpPr>
            <p:cNvPr id="92" name="object 92"/>
            <p:cNvSpPr/>
            <p:nvPr/>
          </p:nvSpPr>
          <p:spPr>
            <a:xfrm>
              <a:off x="19065505" y="8156899"/>
              <a:ext cx="211454" cy="408305"/>
            </a:xfrm>
            <a:custGeom>
              <a:avLst/>
              <a:gdLst/>
              <a:ahLst/>
              <a:cxnLst/>
              <a:rect l="l" t="t" r="r" b="b"/>
              <a:pathLst>
                <a:path w="211455" h="408304">
                  <a:moveTo>
                    <a:pt x="109271" y="0"/>
                  </a:moveTo>
                  <a:lnTo>
                    <a:pt x="135691" y="8037"/>
                  </a:lnTo>
                  <a:lnTo>
                    <a:pt x="161520" y="17764"/>
                  </a:lnTo>
                  <a:lnTo>
                    <a:pt x="186677" y="29151"/>
                  </a:lnTo>
                  <a:lnTo>
                    <a:pt x="211081" y="42171"/>
                  </a:lnTo>
                  <a:lnTo>
                    <a:pt x="0" y="407841"/>
                  </a:lnTo>
                  <a:lnTo>
                    <a:pt x="109271" y="0"/>
                  </a:lnTo>
                  <a:close/>
                </a:path>
              </a:pathLst>
            </a:custGeom>
            <a:ln w="3175">
              <a:solidFill>
                <a:srgbClr val="97D8E8"/>
              </a:solidFill>
            </a:ln>
          </p:spPr>
          <p:txBody>
            <a:bodyPr wrap="square" lIns="0" tIns="0" rIns="0" bIns="0" rtlCol="0"/>
            <a:lstStyle/>
            <a:p>
              <a:pPr defTabSz="305775">
                <a:buClrTx/>
              </a:pPr>
              <a:endParaRPr sz="602">
                <a:solidFill>
                  <a:sysClr val="windowText" lastClr="000000"/>
                </a:solidFill>
              </a:endParaRPr>
            </a:p>
          </p:txBody>
        </p:sp>
        <p:sp>
          <p:nvSpPr>
            <p:cNvPr id="93" name="object 93"/>
            <p:cNvSpPr/>
            <p:nvPr/>
          </p:nvSpPr>
          <p:spPr>
            <a:xfrm>
              <a:off x="19065509" y="8199062"/>
              <a:ext cx="299085" cy="365760"/>
            </a:xfrm>
            <a:custGeom>
              <a:avLst/>
              <a:gdLst/>
              <a:ahLst/>
              <a:cxnLst/>
              <a:rect l="l" t="t" r="r" b="b"/>
              <a:pathLst>
                <a:path w="299084" h="365759">
                  <a:moveTo>
                    <a:pt x="211081" y="0"/>
                  </a:moveTo>
                  <a:lnTo>
                    <a:pt x="0" y="365658"/>
                  </a:lnTo>
                  <a:lnTo>
                    <a:pt x="298486" y="67112"/>
                  </a:lnTo>
                  <a:lnTo>
                    <a:pt x="278330" y="48202"/>
                  </a:lnTo>
                  <a:lnTo>
                    <a:pt x="256983" y="30686"/>
                  </a:lnTo>
                  <a:lnTo>
                    <a:pt x="234536" y="14605"/>
                  </a:lnTo>
                  <a:lnTo>
                    <a:pt x="211081" y="0"/>
                  </a:lnTo>
                  <a:close/>
                </a:path>
              </a:pathLst>
            </a:custGeom>
            <a:solidFill>
              <a:srgbClr val="97D8E8"/>
            </a:solidFill>
          </p:spPr>
          <p:txBody>
            <a:bodyPr wrap="square" lIns="0" tIns="0" rIns="0" bIns="0" rtlCol="0"/>
            <a:lstStyle/>
            <a:p>
              <a:pPr defTabSz="305775">
                <a:buClrTx/>
              </a:pPr>
              <a:endParaRPr sz="602">
                <a:solidFill>
                  <a:sysClr val="windowText" lastClr="000000"/>
                </a:solidFill>
              </a:endParaRPr>
            </a:p>
          </p:txBody>
        </p:sp>
        <p:sp>
          <p:nvSpPr>
            <p:cNvPr id="94" name="object 94"/>
            <p:cNvSpPr/>
            <p:nvPr/>
          </p:nvSpPr>
          <p:spPr>
            <a:xfrm>
              <a:off x="19065509" y="8199061"/>
              <a:ext cx="299085" cy="365760"/>
            </a:xfrm>
            <a:custGeom>
              <a:avLst/>
              <a:gdLst/>
              <a:ahLst/>
              <a:cxnLst/>
              <a:rect l="l" t="t" r="r" b="b"/>
              <a:pathLst>
                <a:path w="299084" h="365759">
                  <a:moveTo>
                    <a:pt x="211081" y="0"/>
                  </a:moveTo>
                  <a:lnTo>
                    <a:pt x="234538" y="14605"/>
                  </a:lnTo>
                  <a:lnTo>
                    <a:pt x="256988" y="30686"/>
                  </a:lnTo>
                  <a:lnTo>
                    <a:pt x="278335" y="48202"/>
                  </a:lnTo>
                  <a:lnTo>
                    <a:pt x="298486" y="67112"/>
                  </a:lnTo>
                  <a:lnTo>
                    <a:pt x="0" y="365669"/>
                  </a:lnTo>
                  <a:lnTo>
                    <a:pt x="211081" y="0"/>
                  </a:lnTo>
                  <a:close/>
                </a:path>
              </a:pathLst>
            </a:custGeom>
            <a:ln w="3175">
              <a:solidFill>
                <a:srgbClr val="97D8E8"/>
              </a:solidFill>
            </a:ln>
          </p:spPr>
          <p:txBody>
            <a:bodyPr wrap="square" lIns="0" tIns="0" rIns="0" bIns="0" rtlCol="0"/>
            <a:lstStyle/>
            <a:p>
              <a:pPr defTabSz="305775">
                <a:buClrTx/>
              </a:pPr>
              <a:endParaRPr sz="602">
                <a:solidFill>
                  <a:sysClr val="windowText" lastClr="000000"/>
                </a:solidFill>
              </a:endParaRPr>
            </a:p>
          </p:txBody>
        </p:sp>
        <p:sp>
          <p:nvSpPr>
            <p:cNvPr id="95" name="object 95"/>
            <p:cNvSpPr/>
            <p:nvPr/>
          </p:nvSpPr>
          <p:spPr>
            <a:xfrm>
              <a:off x="19065516" y="8266148"/>
              <a:ext cx="365760" cy="299085"/>
            </a:xfrm>
            <a:custGeom>
              <a:avLst/>
              <a:gdLst/>
              <a:ahLst/>
              <a:cxnLst/>
              <a:rect l="l" t="t" r="r" b="b"/>
              <a:pathLst>
                <a:path w="365759" h="299084">
                  <a:moveTo>
                    <a:pt x="298474" y="0"/>
                  </a:moveTo>
                  <a:lnTo>
                    <a:pt x="0" y="298581"/>
                  </a:lnTo>
                  <a:lnTo>
                    <a:pt x="365587" y="87429"/>
                  </a:lnTo>
                  <a:lnTo>
                    <a:pt x="350999" y="63978"/>
                  </a:lnTo>
                  <a:lnTo>
                    <a:pt x="334913" y="41537"/>
                  </a:lnTo>
                  <a:lnTo>
                    <a:pt x="317386" y="20184"/>
                  </a:lnTo>
                  <a:lnTo>
                    <a:pt x="298474"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96" name="object 96"/>
            <p:cNvSpPr/>
            <p:nvPr/>
          </p:nvSpPr>
          <p:spPr>
            <a:xfrm>
              <a:off x="19065518" y="8266148"/>
              <a:ext cx="365760" cy="299085"/>
            </a:xfrm>
            <a:custGeom>
              <a:avLst/>
              <a:gdLst/>
              <a:ahLst/>
              <a:cxnLst/>
              <a:rect l="l" t="t" r="r" b="b"/>
              <a:pathLst>
                <a:path w="365759" h="299084">
                  <a:moveTo>
                    <a:pt x="298474" y="0"/>
                  </a:moveTo>
                  <a:lnTo>
                    <a:pt x="317386" y="20184"/>
                  </a:lnTo>
                  <a:lnTo>
                    <a:pt x="334913" y="41537"/>
                  </a:lnTo>
                  <a:lnTo>
                    <a:pt x="350999" y="63978"/>
                  </a:lnTo>
                  <a:lnTo>
                    <a:pt x="365587" y="87429"/>
                  </a:lnTo>
                  <a:lnTo>
                    <a:pt x="0" y="298581"/>
                  </a:lnTo>
                  <a:lnTo>
                    <a:pt x="298474" y="0"/>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97" name="object 97"/>
            <p:cNvSpPr/>
            <p:nvPr/>
          </p:nvSpPr>
          <p:spPr>
            <a:xfrm>
              <a:off x="19065499" y="8353562"/>
              <a:ext cx="408305" cy="211454"/>
            </a:xfrm>
            <a:custGeom>
              <a:avLst/>
              <a:gdLst/>
              <a:ahLst/>
              <a:cxnLst/>
              <a:rect l="l" t="t" r="r" b="b"/>
              <a:pathLst>
                <a:path w="408305" h="211454">
                  <a:moveTo>
                    <a:pt x="365587" y="0"/>
                  </a:moveTo>
                  <a:lnTo>
                    <a:pt x="0" y="211164"/>
                  </a:lnTo>
                  <a:lnTo>
                    <a:pt x="407746" y="101892"/>
                  </a:lnTo>
                  <a:lnTo>
                    <a:pt x="399760" y="75419"/>
                  </a:lnTo>
                  <a:lnTo>
                    <a:pt x="390050" y="49566"/>
                  </a:lnTo>
                  <a:lnTo>
                    <a:pt x="378648" y="24403"/>
                  </a:lnTo>
                  <a:lnTo>
                    <a:pt x="365587" y="0"/>
                  </a:lnTo>
                  <a:close/>
                </a:path>
              </a:pathLst>
            </a:custGeom>
            <a:solidFill>
              <a:srgbClr val="99CC61"/>
            </a:solidFill>
          </p:spPr>
          <p:txBody>
            <a:bodyPr wrap="square" lIns="0" tIns="0" rIns="0" bIns="0" rtlCol="0"/>
            <a:lstStyle/>
            <a:p>
              <a:pPr defTabSz="305775">
                <a:buClrTx/>
              </a:pPr>
              <a:endParaRPr sz="602">
                <a:solidFill>
                  <a:sysClr val="windowText" lastClr="000000"/>
                </a:solidFill>
              </a:endParaRPr>
            </a:p>
          </p:txBody>
        </p:sp>
        <p:sp>
          <p:nvSpPr>
            <p:cNvPr id="98" name="object 98"/>
            <p:cNvSpPr/>
            <p:nvPr/>
          </p:nvSpPr>
          <p:spPr>
            <a:xfrm>
              <a:off x="19065499" y="8353561"/>
              <a:ext cx="408305" cy="211454"/>
            </a:xfrm>
            <a:custGeom>
              <a:avLst/>
              <a:gdLst/>
              <a:ahLst/>
              <a:cxnLst/>
              <a:rect l="l" t="t" r="r" b="b"/>
              <a:pathLst>
                <a:path w="408305" h="211454">
                  <a:moveTo>
                    <a:pt x="365587" y="0"/>
                  </a:moveTo>
                  <a:lnTo>
                    <a:pt x="378648" y="24405"/>
                  </a:lnTo>
                  <a:lnTo>
                    <a:pt x="390050" y="49571"/>
                  </a:lnTo>
                  <a:lnTo>
                    <a:pt x="399760" y="75424"/>
                  </a:lnTo>
                  <a:lnTo>
                    <a:pt x="407746" y="101892"/>
                  </a:lnTo>
                  <a:lnTo>
                    <a:pt x="0" y="211164"/>
                  </a:lnTo>
                  <a:lnTo>
                    <a:pt x="365587" y="0"/>
                  </a:lnTo>
                  <a:close/>
                </a:path>
              </a:pathLst>
            </a:custGeom>
            <a:ln w="3175">
              <a:solidFill>
                <a:srgbClr val="99CC61"/>
              </a:solidFill>
            </a:ln>
          </p:spPr>
          <p:txBody>
            <a:bodyPr wrap="square" lIns="0" tIns="0" rIns="0" bIns="0" rtlCol="0"/>
            <a:lstStyle/>
            <a:p>
              <a:pPr defTabSz="305775">
                <a:buClrTx/>
              </a:pPr>
              <a:endParaRPr sz="602">
                <a:solidFill>
                  <a:sysClr val="windowText" lastClr="000000"/>
                </a:solidFill>
              </a:endParaRPr>
            </a:p>
          </p:txBody>
        </p:sp>
        <p:sp>
          <p:nvSpPr>
            <p:cNvPr id="99" name="object 99"/>
            <p:cNvSpPr/>
            <p:nvPr/>
          </p:nvSpPr>
          <p:spPr>
            <a:xfrm>
              <a:off x="19065511" y="8564727"/>
              <a:ext cx="422275" cy="109855"/>
            </a:xfrm>
            <a:custGeom>
              <a:avLst/>
              <a:gdLst/>
              <a:ahLst/>
              <a:cxnLst/>
              <a:rect l="l" t="t" r="r" b="b"/>
              <a:pathLst>
                <a:path w="422275" h="109854">
                  <a:moveTo>
                    <a:pt x="422138" y="0"/>
                  </a:moveTo>
                  <a:lnTo>
                    <a:pt x="0" y="0"/>
                  </a:lnTo>
                  <a:lnTo>
                    <a:pt x="407746" y="109248"/>
                  </a:lnTo>
                  <a:lnTo>
                    <a:pt x="414036" y="82309"/>
                  </a:lnTo>
                  <a:lnTo>
                    <a:pt x="418534" y="55058"/>
                  </a:lnTo>
                  <a:lnTo>
                    <a:pt x="421237" y="27590"/>
                  </a:lnTo>
                  <a:lnTo>
                    <a:pt x="422138" y="0"/>
                  </a:lnTo>
                  <a:close/>
                </a:path>
              </a:pathLst>
            </a:custGeom>
            <a:solidFill>
              <a:srgbClr val="ED667E"/>
            </a:solidFill>
          </p:spPr>
          <p:txBody>
            <a:bodyPr wrap="square" lIns="0" tIns="0" rIns="0" bIns="0" rtlCol="0"/>
            <a:lstStyle/>
            <a:p>
              <a:pPr defTabSz="305775">
                <a:buClrTx/>
              </a:pPr>
              <a:endParaRPr sz="602">
                <a:solidFill>
                  <a:sysClr val="windowText" lastClr="000000"/>
                </a:solidFill>
              </a:endParaRPr>
            </a:p>
          </p:txBody>
        </p:sp>
        <p:sp>
          <p:nvSpPr>
            <p:cNvPr id="100" name="object 100"/>
            <p:cNvSpPr/>
            <p:nvPr/>
          </p:nvSpPr>
          <p:spPr>
            <a:xfrm>
              <a:off x="19065511" y="8564727"/>
              <a:ext cx="422275" cy="109855"/>
            </a:xfrm>
            <a:custGeom>
              <a:avLst/>
              <a:gdLst/>
              <a:ahLst/>
              <a:cxnLst/>
              <a:rect l="l" t="t" r="r" b="b"/>
              <a:pathLst>
                <a:path w="422275" h="109854">
                  <a:moveTo>
                    <a:pt x="422138" y="0"/>
                  </a:moveTo>
                  <a:lnTo>
                    <a:pt x="421237" y="27590"/>
                  </a:lnTo>
                  <a:lnTo>
                    <a:pt x="418534" y="55058"/>
                  </a:lnTo>
                  <a:lnTo>
                    <a:pt x="414036" y="82309"/>
                  </a:lnTo>
                  <a:lnTo>
                    <a:pt x="407746" y="109248"/>
                  </a:lnTo>
                  <a:lnTo>
                    <a:pt x="0" y="0"/>
                  </a:lnTo>
                  <a:lnTo>
                    <a:pt x="422138" y="0"/>
                  </a:lnTo>
                  <a:close/>
                </a:path>
              </a:pathLst>
            </a:custGeom>
            <a:ln w="3175">
              <a:solidFill>
                <a:srgbClr val="ED667E"/>
              </a:solidFill>
            </a:ln>
          </p:spPr>
          <p:txBody>
            <a:bodyPr wrap="square" lIns="0" tIns="0" rIns="0" bIns="0" rtlCol="0"/>
            <a:lstStyle/>
            <a:p>
              <a:pPr defTabSz="305775">
                <a:buClrTx/>
              </a:pPr>
              <a:endParaRPr sz="602">
                <a:solidFill>
                  <a:sysClr val="windowText" lastClr="000000"/>
                </a:solidFill>
              </a:endParaRPr>
            </a:p>
          </p:txBody>
        </p:sp>
        <p:sp>
          <p:nvSpPr>
            <p:cNvPr id="101" name="object 101"/>
            <p:cNvSpPr/>
            <p:nvPr/>
          </p:nvSpPr>
          <p:spPr>
            <a:xfrm>
              <a:off x="19065505" y="8564735"/>
              <a:ext cx="408305" cy="211454"/>
            </a:xfrm>
            <a:custGeom>
              <a:avLst/>
              <a:gdLst/>
              <a:ahLst/>
              <a:cxnLst/>
              <a:rect l="l" t="t" r="r" b="b"/>
              <a:pathLst>
                <a:path w="408305" h="211454">
                  <a:moveTo>
                    <a:pt x="0" y="0"/>
                  </a:moveTo>
                  <a:lnTo>
                    <a:pt x="365598" y="211057"/>
                  </a:lnTo>
                  <a:lnTo>
                    <a:pt x="378652" y="186666"/>
                  </a:lnTo>
                  <a:lnTo>
                    <a:pt x="390047" y="161514"/>
                  </a:lnTo>
                  <a:lnTo>
                    <a:pt x="399755" y="135681"/>
                  </a:lnTo>
                  <a:lnTo>
                    <a:pt x="407746" y="109248"/>
                  </a:lnTo>
                  <a:lnTo>
                    <a:pt x="0" y="0"/>
                  </a:lnTo>
                  <a:close/>
                </a:path>
              </a:pathLst>
            </a:custGeom>
            <a:solidFill>
              <a:srgbClr val="ED667E"/>
            </a:solidFill>
          </p:spPr>
          <p:txBody>
            <a:bodyPr wrap="square" lIns="0" tIns="0" rIns="0" bIns="0" rtlCol="0"/>
            <a:lstStyle/>
            <a:p>
              <a:pPr defTabSz="305775">
                <a:buClrTx/>
              </a:pPr>
              <a:endParaRPr sz="602">
                <a:solidFill>
                  <a:sysClr val="windowText" lastClr="000000"/>
                </a:solidFill>
              </a:endParaRPr>
            </a:p>
          </p:txBody>
        </p:sp>
        <p:sp>
          <p:nvSpPr>
            <p:cNvPr id="102" name="object 102"/>
            <p:cNvSpPr/>
            <p:nvPr/>
          </p:nvSpPr>
          <p:spPr>
            <a:xfrm>
              <a:off x="19065505" y="8564734"/>
              <a:ext cx="408305" cy="211454"/>
            </a:xfrm>
            <a:custGeom>
              <a:avLst/>
              <a:gdLst/>
              <a:ahLst/>
              <a:cxnLst/>
              <a:rect l="l" t="t" r="r" b="b"/>
              <a:pathLst>
                <a:path w="408305" h="211454">
                  <a:moveTo>
                    <a:pt x="407746" y="109248"/>
                  </a:moveTo>
                  <a:lnTo>
                    <a:pt x="399755" y="135681"/>
                  </a:lnTo>
                  <a:lnTo>
                    <a:pt x="390047" y="161514"/>
                  </a:lnTo>
                  <a:lnTo>
                    <a:pt x="378652" y="186666"/>
                  </a:lnTo>
                  <a:lnTo>
                    <a:pt x="365598" y="211057"/>
                  </a:lnTo>
                  <a:lnTo>
                    <a:pt x="0" y="0"/>
                  </a:lnTo>
                  <a:lnTo>
                    <a:pt x="407746" y="109248"/>
                  </a:lnTo>
                  <a:close/>
                </a:path>
              </a:pathLst>
            </a:custGeom>
            <a:ln w="3175">
              <a:solidFill>
                <a:srgbClr val="ED667E"/>
              </a:solidFill>
            </a:ln>
          </p:spPr>
          <p:txBody>
            <a:bodyPr wrap="square" lIns="0" tIns="0" rIns="0" bIns="0" rtlCol="0"/>
            <a:lstStyle/>
            <a:p>
              <a:pPr defTabSz="305775">
                <a:buClrTx/>
              </a:pPr>
              <a:endParaRPr sz="602">
                <a:solidFill>
                  <a:sysClr val="windowText" lastClr="000000"/>
                </a:solidFill>
              </a:endParaRPr>
            </a:p>
          </p:txBody>
        </p:sp>
        <p:sp>
          <p:nvSpPr>
            <p:cNvPr id="103" name="object 103"/>
            <p:cNvSpPr/>
            <p:nvPr/>
          </p:nvSpPr>
          <p:spPr>
            <a:xfrm>
              <a:off x="19065520" y="8455448"/>
              <a:ext cx="422275" cy="109855"/>
            </a:xfrm>
            <a:custGeom>
              <a:avLst/>
              <a:gdLst/>
              <a:ahLst/>
              <a:cxnLst/>
              <a:rect l="l" t="t" r="r" b="b"/>
              <a:pathLst>
                <a:path w="422275" h="109854">
                  <a:moveTo>
                    <a:pt x="407734" y="0"/>
                  </a:moveTo>
                  <a:lnTo>
                    <a:pt x="0" y="109271"/>
                  </a:lnTo>
                  <a:lnTo>
                    <a:pt x="422126" y="109271"/>
                  </a:lnTo>
                  <a:lnTo>
                    <a:pt x="421228" y="81629"/>
                  </a:lnTo>
                  <a:lnTo>
                    <a:pt x="418523" y="54143"/>
                  </a:lnTo>
                  <a:lnTo>
                    <a:pt x="414021" y="26903"/>
                  </a:lnTo>
                  <a:lnTo>
                    <a:pt x="407734"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104" name="object 104"/>
            <p:cNvSpPr/>
            <p:nvPr/>
          </p:nvSpPr>
          <p:spPr>
            <a:xfrm>
              <a:off x="19065520" y="8455448"/>
              <a:ext cx="422275" cy="109855"/>
            </a:xfrm>
            <a:custGeom>
              <a:avLst/>
              <a:gdLst/>
              <a:ahLst/>
              <a:cxnLst/>
              <a:rect l="l" t="t" r="r" b="b"/>
              <a:pathLst>
                <a:path w="422275" h="109854">
                  <a:moveTo>
                    <a:pt x="407734" y="0"/>
                  </a:moveTo>
                  <a:lnTo>
                    <a:pt x="414021" y="26903"/>
                  </a:lnTo>
                  <a:lnTo>
                    <a:pt x="418523" y="54143"/>
                  </a:lnTo>
                  <a:lnTo>
                    <a:pt x="421228" y="81629"/>
                  </a:lnTo>
                  <a:lnTo>
                    <a:pt x="422126" y="109271"/>
                  </a:lnTo>
                  <a:lnTo>
                    <a:pt x="0" y="109271"/>
                  </a:lnTo>
                  <a:lnTo>
                    <a:pt x="407734" y="0"/>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105" name="object 105"/>
            <p:cNvSpPr/>
            <p:nvPr/>
          </p:nvSpPr>
          <p:spPr>
            <a:xfrm>
              <a:off x="18738157" y="8237380"/>
              <a:ext cx="654685" cy="654685"/>
            </a:xfrm>
            <a:custGeom>
              <a:avLst/>
              <a:gdLst/>
              <a:ahLst/>
              <a:cxnLst/>
              <a:rect l="l" t="t" r="r" b="b"/>
              <a:pathLst>
                <a:path w="654684" h="654684">
                  <a:moveTo>
                    <a:pt x="344409" y="0"/>
                  </a:moveTo>
                  <a:lnTo>
                    <a:pt x="298341" y="801"/>
                  </a:lnTo>
                  <a:lnTo>
                    <a:pt x="252360" y="8198"/>
                  </a:lnTo>
                  <a:lnTo>
                    <a:pt x="207157" y="22375"/>
                  </a:lnTo>
                  <a:lnTo>
                    <a:pt x="163424" y="43517"/>
                  </a:lnTo>
                  <a:lnTo>
                    <a:pt x="123263" y="70808"/>
                  </a:lnTo>
                  <a:lnTo>
                    <a:pt x="88397" y="102856"/>
                  </a:lnTo>
                  <a:lnTo>
                    <a:pt x="59013" y="138968"/>
                  </a:lnTo>
                  <a:lnTo>
                    <a:pt x="35296" y="178453"/>
                  </a:lnTo>
                  <a:lnTo>
                    <a:pt x="17431" y="220619"/>
                  </a:lnTo>
                  <a:lnTo>
                    <a:pt x="5604" y="264775"/>
                  </a:lnTo>
                  <a:lnTo>
                    <a:pt x="0" y="310228"/>
                  </a:lnTo>
                  <a:lnTo>
                    <a:pt x="804" y="356288"/>
                  </a:lnTo>
                  <a:lnTo>
                    <a:pt x="8202" y="402262"/>
                  </a:lnTo>
                  <a:lnTo>
                    <a:pt x="22379" y="447459"/>
                  </a:lnTo>
                  <a:lnTo>
                    <a:pt x="43521" y="491188"/>
                  </a:lnTo>
                  <a:lnTo>
                    <a:pt x="70796" y="531349"/>
                  </a:lnTo>
                  <a:lnTo>
                    <a:pt x="102834" y="566215"/>
                  </a:lnTo>
                  <a:lnTo>
                    <a:pt x="138942" y="595599"/>
                  </a:lnTo>
                  <a:lnTo>
                    <a:pt x="178426" y="619316"/>
                  </a:lnTo>
                  <a:lnTo>
                    <a:pt x="220595" y="637181"/>
                  </a:lnTo>
                  <a:lnTo>
                    <a:pt x="264756" y="649008"/>
                  </a:lnTo>
                  <a:lnTo>
                    <a:pt x="310217" y="654613"/>
                  </a:lnTo>
                  <a:lnTo>
                    <a:pt x="356285" y="653808"/>
                  </a:lnTo>
                  <a:lnTo>
                    <a:pt x="402267" y="646410"/>
                  </a:lnTo>
                  <a:lnTo>
                    <a:pt x="447471" y="632233"/>
                  </a:lnTo>
                  <a:lnTo>
                    <a:pt x="491204" y="611091"/>
                  </a:lnTo>
                  <a:lnTo>
                    <a:pt x="531365" y="583813"/>
                  </a:lnTo>
                  <a:lnTo>
                    <a:pt x="566231" y="551774"/>
                  </a:lnTo>
                  <a:lnTo>
                    <a:pt x="595616" y="515667"/>
                  </a:lnTo>
                  <a:lnTo>
                    <a:pt x="619336" y="476185"/>
                  </a:lnTo>
                  <a:lnTo>
                    <a:pt x="637204" y="434021"/>
                  </a:lnTo>
                  <a:lnTo>
                    <a:pt x="649037" y="389867"/>
                  </a:lnTo>
                  <a:lnTo>
                    <a:pt x="654650" y="344416"/>
                  </a:lnTo>
                  <a:lnTo>
                    <a:pt x="653856" y="298362"/>
                  </a:lnTo>
                  <a:lnTo>
                    <a:pt x="646472" y="252396"/>
                  </a:lnTo>
                  <a:lnTo>
                    <a:pt x="632311" y="207212"/>
                  </a:lnTo>
                  <a:lnTo>
                    <a:pt x="611190" y="163503"/>
                  </a:lnTo>
                  <a:lnTo>
                    <a:pt x="583888" y="123321"/>
                  </a:lnTo>
                  <a:lnTo>
                    <a:pt x="551830" y="88439"/>
                  </a:lnTo>
                  <a:lnTo>
                    <a:pt x="515708" y="59041"/>
                  </a:lnTo>
                  <a:lnTo>
                    <a:pt x="476213" y="35314"/>
                  </a:lnTo>
                  <a:lnTo>
                    <a:pt x="434036" y="17441"/>
                  </a:lnTo>
                  <a:lnTo>
                    <a:pt x="389871" y="5608"/>
                  </a:lnTo>
                  <a:lnTo>
                    <a:pt x="344409" y="0"/>
                  </a:lnTo>
                  <a:close/>
                </a:path>
              </a:pathLst>
            </a:custGeom>
            <a:solidFill>
              <a:srgbClr val="FFFFFF"/>
            </a:solidFill>
          </p:spPr>
          <p:txBody>
            <a:bodyPr wrap="square" lIns="0" tIns="0" rIns="0" bIns="0" rtlCol="0"/>
            <a:lstStyle/>
            <a:p>
              <a:pPr defTabSz="305775">
                <a:buClrTx/>
              </a:pPr>
              <a:endParaRPr sz="602">
                <a:solidFill>
                  <a:sysClr val="windowText" lastClr="000000"/>
                </a:solidFill>
              </a:endParaRPr>
            </a:p>
          </p:txBody>
        </p:sp>
        <p:pic>
          <p:nvPicPr>
            <p:cNvPr id="106" name="object 106"/>
            <p:cNvPicPr/>
            <p:nvPr/>
          </p:nvPicPr>
          <p:blipFill>
            <a:blip r:embed="rId4" cstate="print"/>
            <a:stretch>
              <a:fillRect/>
            </a:stretch>
          </p:blipFill>
          <p:spPr>
            <a:xfrm>
              <a:off x="17739520" y="8447350"/>
              <a:ext cx="1471561" cy="1370031"/>
            </a:xfrm>
            <a:prstGeom prst="rect">
              <a:avLst/>
            </a:prstGeom>
          </p:spPr>
        </p:pic>
      </p:grpSp>
      <p:grpSp>
        <p:nvGrpSpPr>
          <p:cNvPr id="107" name="object 107"/>
          <p:cNvGrpSpPr/>
          <p:nvPr/>
        </p:nvGrpSpPr>
        <p:grpSpPr>
          <a:xfrm>
            <a:off x="5203018" y="3882852"/>
            <a:ext cx="597810" cy="357412"/>
            <a:chOff x="11938872" y="11610207"/>
            <a:chExt cx="1787525" cy="1068705"/>
          </a:xfrm>
        </p:grpSpPr>
        <p:sp>
          <p:nvSpPr>
            <p:cNvPr id="108" name="object 108"/>
            <p:cNvSpPr/>
            <p:nvPr/>
          </p:nvSpPr>
          <p:spPr>
            <a:xfrm>
              <a:off x="11941415" y="11611478"/>
              <a:ext cx="1781810" cy="844550"/>
            </a:xfrm>
            <a:custGeom>
              <a:avLst/>
              <a:gdLst/>
              <a:ahLst/>
              <a:cxnLst/>
              <a:rect l="l" t="t" r="r" b="b"/>
              <a:pathLst>
                <a:path w="1781809" h="844550">
                  <a:moveTo>
                    <a:pt x="1781625" y="422032"/>
                  </a:moveTo>
                  <a:lnTo>
                    <a:pt x="1772780" y="481746"/>
                  </a:lnTo>
                  <a:lnTo>
                    <a:pt x="1747048" y="538885"/>
                  </a:lnTo>
                  <a:lnTo>
                    <a:pt x="1705636" y="592876"/>
                  </a:lnTo>
                  <a:lnTo>
                    <a:pt x="1649747" y="643150"/>
                  </a:lnTo>
                  <a:lnTo>
                    <a:pt x="1616750" y="666714"/>
                  </a:lnTo>
                  <a:lnTo>
                    <a:pt x="1580587" y="689135"/>
                  </a:lnTo>
                  <a:lnTo>
                    <a:pt x="1541407" y="710340"/>
                  </a:lnTo>
                  <a:lnTo>
                    <a:pt x="1499361" y="730260"/>
                  </a:lnTo>
                  <a:lnTo>
                    <a:pt x="1454600" y="748822"/>
                  </a:lnTo>
                  <a:lnTo>
                    <a:pt x="1407275" y="765954"/>
                  </a:lnTo>
                  <a:lnTo>
                    <a:pt x="1357536" y="781586"/>
                  </a:lnTo>
                  <a:lnTo>
                    <a:pt x="1305533" y="795647"/>
                  </a:lnTo>
                  <a:lnTo>
                    <a:pt x="1251418" y="808064"/>
                  </a:lnTo>
                  <a:lnTo>
                    <a:pt x="1195341" y="818767"/>
                  </a:lnTo>
                  <a:lnTo>
                    <a:pt x="1137453" y="827683"/>
                  </a:lnTo>
                  <a:lnTo>
                    <a:pt x="1077904" y="834743"/>
                  </a:lnTo>
                  <a:lnTo>
                    <a:pt x="1016845" y="839874"/>
                  </a:lnTo>
                  <a:lnTo>
                    <a:pt x="954427" y="843005"/>
                  </a:lnTo>
                  <a:lnTo>
                    <a:pt x="890800" y="844064"/>
                  </a:lnTo>
                  <a:lnTo>
                    <a:pt x="827186" y="843005"/>
                  </a:lnTo>
                  <a:lnTo>
                    <a:pt x="764779" y="839874"/>
                  </a:lnTo>
                  <a:lnTo>
                    <a:pt x="703729" y="834743"/>
                  </a:lnTo>
                  <a:lnTo>
                    <a:pt x="644188" y="827683"/>
                  </a:lnTo>
                  <a:lnTo>
                    <a:pt x="586305" y="818767"/>
                  </a:lnTo>
                  <a:lnTo>
                    <a:pt x="530232" y="808064"/>
                  </a:lnTo>
                  <a:lnTo>
                    <a:pt x="476120" y="795647"/>
                  </a:lnTo>
                  <a:lnTo>
                    <a:pt x="424119" y="781586"/>
                  </a:lnTo>
                  <a:lnTo>
                    <a:pt x="374380" y="765954"/>
                  </a:lnTo>
                  <a:lnTo>
                    <a:pt x="327054" y="748822"/>
                  </a:lnTo>
                  <a:lnTo>
                    <a:pt x="282292" y="730260"/>
                  </a:lnTo>
                  <a:lnTo>
                    <a:pt x="240245" y="710340"/>
                  </a:lnTo>
                  <a:lnTo>
                    <a:pt x="201062" y="689135"/>
                  </a:lnTo>
                  <a:lnTo>
                    <a:pt x="164896" y="666714"/>
                  </a:lnTo>
                  <a:lnTo>
                    <a:pt x="131896" y="643150"/>
                  </a:lnTo>
                  <a:lnTo>
                    <a:pt x="102214" y="618514"/>
                  </a:lnTo>
                  <a:lnTo>
                    <a:pt x="53406" y="566310"/>
                  </a:lnTo>
                  <a:lnTo>
                    <a:pt x="19678" y="510673"/>
                  </a:lnTo>
                  <a:lnTo>
                    <a:pt x="2236" y="452175"/>
                  </a:lnTo>
                  <a:lnTo>
                    <a:pt x="0" y="422032"/>
                  </a:lnTo>
                  <a:lnTo>
                    <a:pt x="2236" y="391898"/>
                  </a:lnTo>
                  <a:lnTo>
                    <a:pt x="19678" y="333415"/>
                  </a:lnTo>
                  <a:lnTo>
                    <a:pt x="53406" y="277787"/>
                  </a:lnTo>
                  <a:lnTo>
                    <a:pt x="102214" y="225587"/>
                  </a:lnTo>
                  <a:lnTo>
                    <a:pt x="131896" y="200951"/>
                  </a:lnTo>
                  <a:lnTo>
                    <a:pt x="164896" y="177386"/>
                  </a:lnTo>
                  <a:lnTo>
                    <a:pt x="201062" y="154963"/>
                  </a:lnTo>
                  <a:lnTo>
                    <a:pt x="240245" y="133756"/>
                  </a:lnTo>
                  <a:lnTo>
                    <a:pt x="282292" y="113834"/>
                  </a:lnTo>
                  <a:lnTo>
                    <a:pt x="327054" y="95269"/>
                  </a:lnTo>
                  <a:lnTo>
                    <a:pt x="374380" y="78133"/>
                  </a:lnTo>
                  <a:lnTo>
                    <a:pt x="424119" y="62497"/>
                  </a:lnTo>
                  <a:lnTo>
                    <a:pt x="476120" y="48433"/>
                  </a:lnTo>
                  <a:lnTo>
                    <a:pt x="530232" y="36012"/>
                  </a:lnTo>
                  <a:lnTo>
                    <a:pt x="586305" y="25306"/>
                  </a:lnTo>
                  <a:lnTo>
                    <a:pt x="644188" y="16386"/>
                  </a:lnTo>
                  <a:lnTo>
                    <a:pt x="703729" y="9324"/>
                  </a:lnTo>
                  <a:lnTo>
                    <a:pt x="764779" y="4192"/>
                  </a:lnTo>
                  <a:lnTo>
                    <a:pt x="827186" y="1059"/>
                  </a:lnTo>
                  <a:lnTo>
                    <a:pt x="890800" y="0"/>
                  </a:lnTo>
                  <a:lnTo>
                    <a:pt x="954427" y="1059"/>
                  </a:lnTo>
                  <a:lnTo>
                    <a:pt x="1016845" y="4192"/>
                  </a:lnTo>
                  <a:lnTo>
                    <a:pt x="1077904" y="9324"/>
                  </a:lnTo>
                  <a:lnTo>
                    <a:pt x="1137453" y="16386"/>
                  </a:lnTo>
                  <a:lnTo>
                    <a:pt x="1195341" y="25306"/>
                  </a:lnTo>
                  <a:lnTo>
                    <a:pt x="1251418" y="36012"/>
                  </a:lnTo>
                  <a:lnTo>
                    <a:pt x="1305533" y="48433"/>
                  </a:lnTo>
                  <a:lnTo>
                    <a:pt x="1357536" y="62497"/>
                  </a:lnTo>
                  <a:lnTo>
                    <a:pt x="1407275" y="78133"/>
                  </a:lnTo>
                  <a:lnTo>
                    <a:pt x="1454600" y="95269"/>
                  </a:lnTo>
                  <a:lnTo>
                    <a:pt x="1499361" y="113834"/>
                  </a:lnTo>
                  <a:lnTo>
                    <a:pt x="1541407" y="133756"/>
                  </a:lnTo>
                  <a:lnTo>
                    <a:pt x="1580587" y="154963"/>
                  </a:lnTo>
                  <a:lnTo>
                    <a:pt x="1616750" y="177386"/>
                  </a:lnTo>
                  <a:lnTo>
                    <a:pt x="1649747" y="200951"/>
                  </a:lnTo>
                  <a:lnTo>
                    <a:pt x="1679425" y="225587"/>
                  </a:lnTo>
                  <a:lnTo>
                    <a:pt x="1728227" y="277787"/>
                  </a:lnTo>
                  <a:lnTo>
                    <a:pt x="1761950" y="333415"/>
                  </a:lnTo>
                  <a:lnTo>
                    <a:pt x="1779389" y="391898"/>
                  </a:lnTo>
                  <a:lnTo>
                    <a:pt x="1781625" y="422032"/>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09" name="object 109"/>
            <p:cNvSpPr/>
            <p:nvPr/>
          </p:nvSpPr>
          <p:spPr>
            <a:xfrm>
              <a:off x="11941848" y="11831688"/>
              <a:ext cx="1781810" cy="844550"/>
            </a:xfrm>
            <a:custGeom>
              <a:avLst/>
              <a:gdLst/>
              <a:ahLst/>
              <a:cxnLst/>
              <a:rect l="l" t="t" r="r" b="b"/>
              <a:pathLst>
                <a:path w="1781809" h="844550">
                  <a:moveTo>
                    <a:pt x="890800" y="0"/>
                  </a:moveTo>
                  <a:lnTo>
                    <a:pt x="827186" y="1059"/>
                  </a:lnTo>
                  <a:lnTo>
                    <a:pt x="764779" y="4190"/>
                  </a:lnTo>
                  <a:lnTo>
                    <a:pt x="703729" y="9321"/>
                  </a:lnTo>
                  <a:lnTo>
                    <a:pt x="644188" y="16380"/>
                  </a:lnTo>
                  <a:lnTo>
                    <a:pt x="586305" y="25297"/>
                  </a:lnTo>
                  <a:lnTo>
                    <a:pt x="530232" y="36000"/>
                  </a:lnTo>
                  <a:lnTo>
                    <a:pt x="476120" y="48417"/>
                  </a:lnTo>
                  <a:lnTo>
                    <a:pt x="424119" y="62477"/>
                  </a:lnTo>
                  <a:lnTo>
                    <a:pt x="374380" y="78110"/>
                  </a:lnTo>
                  <a:lnTo>
                    <a:pt x="327054" y="95242"/>
                  </a:lnTo>
                  <a:lnTo>
                    <a:pt x="282292" y="113804"/>
                  </a:lnTo>
                  <a:lnTo>
                    <a:pt x="240245" y="133723"/>
                  </a:lnTo>
                  <a:lnTo>
                    <a:pt x="201062" y="154929"/>
                  </a:lnTo>
                  <a:lnTo>
                    <a:pt x="164896" y="177350"/>
                  </a:lnTo>
                  <a:lnTo>
                    <a:pt x="131896" y="200914"/>
                  </a:lnTo>
                  <a:lnTo>
                    <a:pt x="102214" y="225550"/>
                  </a:lnTo>
                  <a:lnTo>
                    <a:pt x="53406" y="277754"/>
                  </a:lnTo>
                  <a:lnTo>
                    <a:pt x="19678" y="333391"/>
                  </a:lnTo>
                  <a:lnTo>
                    <a:pt x="2236" y="391888"/>
                  </a:lnTo>
                  <a:lnTo>
                    <a:pt x="0" y="422032"/>
                  </a:lnTo>
                  <a:lnTo>
                    <a:pt x="2236" y="452166"/>
                  </a:lnTo>
                  <a:lnTo>
                    <a:pt x="19678" y="510649"/>
                  </a:lnTo>
                  <a:lnTo>
                    <a:pt x="53406" y="566276"/>
                  </a:lnTo>
                  <a:lnTo>
                    <a:pt x="102214" y="618477"/>
                  </a:lnTo>
                  <a:lnTo>
                    <a:pt x="131896" y="643113"/>
                  </a:lnTo>
                  <a:lnTo>
                    <a:pt x="164896" y="666678"/>
                  </a:lnTo>
                  <a:lnTo>
                    <a:pt x="201062" y="689100"/>
                  </a:lnTo>
                  <a:lnTo>
                    <a:pt x="240245" y="710308"/>
                  </a:lnTo>
                  <a:lnTo>
                    <a:pt x="282292" y="730230"/>
                  </a:lnTo>
                  <a:lnTo>
                    <a:pt x="327054" y="748795"/>
                  </a:lnTo>
                  <a:lnTo>
                    <a:pt x="374380" y="765931"/>
                  </a:lnTo>
                  <a:lnTo>
                    <a:pt x="424119" y="781567"/>
                  </a:lnTo>
                  <a:lnTo>
                    <a:pt x="476120" y="795631"/>
                  </a:lnTo>
                  <a:lnTo>
                    <a:pt x="530232" y="808051"/>
                  </a:lnTo>
                  <a:lnTo>
                    <a:pt x="586305" y="818758"/>
                  </a:lnTo>
                  <a:lnTo>
                    <a:pt x="644188" y="827677"/>
                  </a:lnTo>
                  <a:lnTo>
                    <a:pt x="703729" y="834739"/>
                  </a:lnTo>
                  <a:lnTo>
                    <a:pt x="764779" y="839872"/>
                  </a:lnTo>
                  <a:lnTo>
                    <a:pt x="827186" y="843004"/>
                  </a:lnTo>
                  <a:lnTo>
                    <a:pt x="890800" y="844064"/>
                  </a:lnTo>
                  <a:lnTo>
                    <a:pt x="954414" y="843004"/>
                  </a:lnTo>
                  <a:lnTo>
                    <a:pt x="1016822" y="839872"/>
                  </a:lnTo>
                  <a:lnTo>
                    <a:pt x="1077873" y="834739"/>
                  </a:lnTo>
                  <a:lnTo>
                    <a:pt x="1137415" y="827677"/>
                  </a:lnTo>
                  <a:lnTo>
                    <a:pt x="1195299" y="818758"/>
                  </a:lnTo>
                  <a:lnTo>
                    <a:pt x="1251373" y="808051"/>
                  </a:lnTo>
                  <a:lnTo>
                    <a:pt x="1305486" y="795631"/>
                  </a:lnTo>
                  <a:lnTo>
                    <a:pt x="1357488" y="781567"/>
                  </a:lnTo>
                  <a:lnTo>
                    <a:pt x="1407229" y="765931"/>
                  </a:lnTo>
                  <a:lnTo>
                    <a:pt x="1454556" y="748795"/>
                  </a:lnTo>
                  <a:lnTo>
                    <a:pt x="1499320" y="730230"/>
                  </a:lnTo>
                  <a:lnTo>
                    <a:pt x="1541369" y="710308"/>
                  </a:lnTo>
                  <a:lnTo>
                    <a:pt x="1580553" y="689100"/>
                  </a:lnTo>
                  <a:lnTo>
                    <a:pt x="1616721" y="666678"/>
                  </a:lnTo>
                  <a:lnTo>
                    <a:pt x="1649721" y="643113"/>
                  </a:lnTo>
                  <a:lnTo>
                    <a:pt x="1679405" y="618477"/>
                  </a:lnTo>
                  <a:lnTo>
                    <a:pt x="1728215" y="566276"/>
                  </a:lnTo>
                  <a:lnTo>
                    <a:pt x="1761945" y="510649"/>
                  </a:lnTo>
                  <a:lnTo>
                    <a:pt x="1779388" y="452166"/>
                  </a:lnTo>
                  <a:lnTo>
                    <a:pt x="1781625" y="422032"/>
                  </a:lnTo>
                  <a:lnTo>
                    <a:pt x="1779388" y="391888"/>
                  </a:lnTo>
                  <a:lnTo>
                    <a:pt x="1761945" y="333391"/>
                  </a:lnTo>
                  <a:lnTo>
                    <a:pt x="1728215" y="277754"/>
                  </a:lnTo>
                  <a:lnTo>
                    <a:pt x="1679405" y="225550"/>
                  </a:lnTo>
                  <a:lnTo>
                    <a:pt x="1649721" y="200914"/>
                  </a:lnTo>
                  <a:lnTo>
                    <a:pt x="1616721" y="177350"/>
                  </a:lnTo>
                  <a:lnTo>
                    <a:pt x="1580553" y="154929"/>
                  </a:lnTo>
                  <a:lnTo>
                    <a:pt x="1541369" y="133723"/>
                  </a:lnTo>
                  <a:lnTo>
                    <a:pt x="1499320" y="113804"/>
                  </a:lnTo>
                  <a:lnTo>
                    <a:pt x="1454556" y="95242"/>
                  </a:lnTo>
                  <a:lnTo>
                    <a:pt x="1407229" y="78110"/>
                  </a:lnTo>
                  <a:lnTo>
                    <a:pt x="1357488" y="62477"/>
                  </a:lnTo>
                  <a:lnTo>
                    <a:pt x="1305486" y="48417"/>
                  </a:lnTo>
                  <a:lnTo>
                    <a:pt x="1251373" y="36000"/>
                  </a:lnTo>
                  <a:lnTo>
                    <a:pt x="1195299" y="25297"/>
                  </a:lnTo>
                  <a:lnTo>
                    <a:pt x="1137415" y="16380"/>
                  </a:lnTo>
                  <a:lnTo>
                    <a:pt x="1077873" y="9321"/>
                  </a:lnTo>
                  <a:lnTo>
                    <a:pt x="1016822" y="4190"/>
                  </a:lnTo>
                  <a:lnTo>
                    <a:pt x="954414" y="1059"/>
                  </a:lnTo>
                  <a:lnTo>
                    <a:pt x="890800" y="0"/>
                  </a:lnTo>
                  <a:close/>
                </a:path>
              </a:pathLst>
            </a:custGeom>
            <a:solidFill>
              <a:srgbClr val="E5DDD0">
                <a:alpha val="97647"/>
              </a:srgbClr>
            </a:solidFill>
          </p:spPr>
          <p:txBody>
            <a:bodyPr wrap="square" lIns="0" tIns="0" rIns="0" bIns="0" rtlCol="0"/>
            <a:lstStyle/>
            <a:p>
              <a:pPr defTabSz="305775">
                <a:buClrTx/>
              </a:pPr>
              <a:endParaRPr sz="602">
                <a:solidFill>
                  <a:sysClr val="windowText" lastClr="000000"/>
                </a:solidFill>
              </a:endParaRPr>
            </a:p>
          </p:txBody>
        </p:sp>
        <p:sp>
          <p:nvSpPr>
            <p:cNvPr id="110" name="object 110"/>
            <p:cNvSpPr/>
            <p:nvPr/>
          </p:nvSpPr>
          <p:spPr>
            <a:xfrm>
              <a:off x="11941848" y="11831700"/>
              <a:ext cx="1781810" cy="844550"/>
            </a:xfrm>
            <a:custGeom>
              <a:avLst/>
              <a:gdLst/>
              <a:ahLst/>
              <a:cxnLst/>
              <a:rect l="l" t="t" r="r" b="b"/>
              <a:pathLst>
                <a:path w="1781809" h="844550">
                  <a:moveTo>
                    <a:pt x="1781625" y="422032"/>
                  </a:moveTo>
                  <a:lnTo>
                    <a:pt x="1772778" y="481723"/>
                  </a:lnTo>
                  <a:lnTo>
                    <a:pt x="1747040" y="538847"/>
                  </a:lnTo>
                  <a:lnTo>
                    <a:pt x="1705620" y="592831"/>
                  </a:lnTo>
                  <a:lnTo>
                    <a:pt x="1649721" y="643103"/>
                  </a:lnTo>
                  <a:lnTo>
                    <a:pt x="1616721" y="666668"/>
                  </a:lnTo>
                  <a:lnTo>
                    <a:pt x="1580553" y="689090"/>
                  </a:lnTo>
                  <a:lnTo>
                    <a:pt x="1541369" y="710299"/>
                  </a:lnTo>
                  <a:lnTo>
                    <a:pt x="1499320" y="730222"/>
                  </a:lnTo>
                  <a:lnTo>
                    <a:pt x="1454556" y="748787"/>
                  </a:lnTo>
                  <a:lnTo>
                    <a:pt x="1407229" y="765924"/>
                  </a:lnTo>
                  <a:lnTo>
                    <a:pt x="1357488" y="781561"/>
                  </a:lnTo>
                  <a:lnTo>
                    <a:pt x="1305486" y="795626"/>
                  </a:lnTo>
                  <a:lnTo>
                    <a:pt x="1251373" y="808048"/>
                  </a:lnTo>
                  <a:lnTo>
                    <a:pt x="1195299" y="818755"/>
                  </a:lnTo>
                  <a:lnTo>
                    <a:pt x="1137415" y="827676"/>
                  </a:lnTo>
                  <a:lnTo>
                    <a:pt x="1077873" y="834738"/>
                  </a:lnTo>
                  <a:lnTo>
                    <a:pt x="1016822" y="839872"/>
                  </a:lnTo>
                  <a:lnTo>
                    <a:pt x="954414" y="843004"/>
                  </a:lnTo>
                  <a:lnTo>
                    <a:pt x="890800" y="844064"/>
                  </a:lnTo>
                  <a:lnTo>
                    <a:pt x="827186" y="843004"/>
                  </a:lnTo>
                  <a:lnTo>
                    <a:pt x="764779" y="839872"/>
                  </a:lnTo>
                  <a:lnTo>
                    <a:pt x="703729" y="834738"/>
                  </a:lnTo>
                  <a:lnTo>
                    <a:pt x="644188" y="827676"/>
                  </a:lnTo>
                  <a:lnTo>
                    <a:pt x="586305" y="818755"/>
                  </a:lnTo>
                  <a:lnTo>
                    <a:pt x="530232" y="808048"/>
                  </a:lnTo>
                  <a:lnTo>
                    <a:pt x="476120" y="795626"/>
                  </a:lnTo>
                  <a:lnTo>
                    <a:pt x="424119" y="781561"/>
                  </a:lnTo>
                  <a:lnTo>
                    <a:pt x="374380" y="765924"/>
                  </a:lnTo>
                  <a:lnTo>
                    <a:pt x="327054" y="748787"/>
                  </a:lnTo>
                  <a:lnTo>
                    <a:pt x="282292" y="730222"/>
                  </a:lnTo>
                  <a:lnTo>
                    <a:pt x="240245" y="710299"/>
                  </a:lnTo>
                  <a:lnTo>
                    <a:pt x="201062" y="689090"/>
                  </a:lnTo>
                  <a:lnTo>
                    <a:pt x="164896" y="666668"/>
                  </a:lnTo>
                  <a:lnTo>
                    <a:pt x="131896" y="643103"/>
                  </a:lnTo>
                  <a:lnTo>
                    <a:pt x="102214" y="618467"/>
                  </a:lnTo>
                  <a:lnTo>
                    <a:pt x="53406" y="566267"/>
                  </a:lnTo>
                  <a:lnTo>
                    <a:pt x="19678" y="510642"/>
                  </a:lnTo>
                  <a:lnTo>
                    <a:pt x="2236" y="452163"/>
                  </a:lnTo>
                  <a:lnTo>
                    <a:pt x="0" y="422032"/>
                  </a:lnTo>
                  <a:lnTo>
                    <a:pt x="2236" y="391886"/>
                  </a:lnTo>
                  <a:lnTo>
                    <a:pt x="19678" y="333384"/>
                  </a:lnTo>
                  <a:lnTo>
                    <a:pt x="53406" y="277745"/>
                  </a:lnTo>
                  <a:lnTo>
                    <a:pt x="102214" y="225540"/>
                  </a:lnTo>
                  <a:lnTo>
                    <a:pt x="131896" y="200903"/>
                  </a:lnTo>
                  <a:lnTo>
                    <a:pt x="164896" y="177339"/>
                  </a:lnTo>
                  <a:lnTo>
                    <a:pt x="201062" y="154919"/>
                  </a:lnTo>
                  <a:lnTo>
                    <a:pt x="240245" y="133714"/>
                  </a:lnTo>
                  <a:lnTo>
                    <a:pt x="282292" y="113795"/>
                  </a:lnTo>
                  <a:lnTo>
                    <a:pt x="327054" y="95235"/>
                  </a:lnTo>
                  <a:lnTo>
                    <a:pt x="374380" y="78103"/>
                  </a:lnTo>
                  <a:lnTo>
                    <a:pt x="424119" y="62472"/>
                  </a:lnTo>
                  <a:lnTo>
                    <a:pt x="476120" y="48412"/>
                  </a:lnTo>
                  <a:lnTo>
                    <a:pt x="530232" y="35996"/>
                  </a:lnTo>
                  <a:lnTo>
                    <a:pt x="586305" y="25294"/>
                  </a:lnTo>
                  <a:lnTo>
                    <a:pt x="644188" y="16378"/>
                  </a:lnTo>
                  <a:lnTo>
                    <a:pt x="703729" y="9320"/>
                  </a:lnTo>
                  <a:lnTo>
                    <a:pt x="764779" y="4189"/>
                  </a:lnTo>
                  <a:lnTo>
                    <a:pt x="827186" y="1059"/>
                  </a:lnTo>
                  <a:lnTo>
                    <a:pt x="890800" y="0"/>
                  </a:lnTo>
                  <a:lnTo>
                    <a:pt x="954414" y="1059"/>
                  </a:lnTo>
                  <a:lnTo>
                    <a:pt x="1016822" y="4189"/>
                  </a:lnTo>
                  <a:lnTo>
                    <a:pt x="1077873" y="9320"/>
                  </a:lnTo>
                  <a:lnTo>
                    <a:pt x="1137415" y="16378"/>
                  </a:lnTo>
                  <a:lnTo>
                    <a:pt x="1195299" y="25294"/>
                  </a:lnTo>
                  <a:lnTo>
                    <a:pt x="1251373" y="35996"/>
                  </a:lnTo>
                  <a:lnTo>
                    <a:pt x="1305486" y="48412"/>
                  </a:lnTo>
                  <a:lnTo>
                    <a:pt x="1357488" y="62472"/>
                  </a:lnTo>
                  <a:lnTo>
                    <a:pt x="1407229" y="78103"/>
                  </a:lnTo>
                  <a:lnTo>
                    <a:pt x="1454556" y="95235"/>
                  </a:lnTo>
                  <a:lnTo>
                    <a:pt x="1499320" y="113795"/>
                  </a:lnTo>
                  <a:lnTo>
                    <a:pt x="1541369" y="133714"/>
                  </a:lnTo>
                  <a:lnTo>
                    <a:pt x="1580553" y="154919"/>
                  </a:lnTo>
                  <a:lnTo>
                    <a:pt x="1616721" y="177339"/>
                  </a:lnTo>
                  <a:lnTo>
                    <a:pt x="1649721" y="200903"/>
                  </a:lnTo>
                  <a:lnTo>
                    <a:pt x="1679405" y="225540"/>
                  </a:lnTo>
                  <a:lnTo>
                    <a:pt x="1728215" y="277745"/>
                  </a:lnTo>
                  <a:lnTo>
                    <a:pt x="1761945" y="333384"/>
                  </a:lnTo>
                  <a:lnTo>
                    <a:pt x="1779388" y="391886"/>
                  </a:lnTo>
                  <a:lnTo>
                    <a:pt x="1781625" y="422032"/>
                  </a:lnTo>
                  <a:close/>
                </a:path>
              </a:pathLst>
            </a:custGeom>
            <a:ln w="508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11" name="object 111"/>
            <p:cNvSpPr/>
            <p:nvPr/>
          </p:nvSpPr>
          <p:spPr>
            <a:xfrm>
              <a:off x="11941848" y="11795729"/>
              <a:ext cx="1781810" cy="844550"/>
            </a:xfrm>
            <a:custGeom>
              <a:avLst/>
              <a:gdLst/>
              <a:ahLst/>
              <a:cxnLst/>
              <a:rect l="l" t="t" r="r" b="b"/>
              <a:pathLst>
                <a:path w="1781809" h="844550">
                  <a:moveTo>
                    <a:pt x="890800" y="0"/>
                  </a:moveTo>
                  <a:lnTo>
                    <a:pt x="827186" y="1059"/>
                  </a:lnTo>
                  <a:lnTo>
                    <a:pt x="764779" y="4190"/>
                  </a:lnTo>
                  <a:lnTo>
                    <a:pt x="703729" y="9321"/>
                  </a:lnTo>
                  <a:lnTo>
                    <a:pt x="644188" y="16380"/>
                  </a:lnTo>
                  <a:lnTo>
                    <a:pt x="586305" y="25297"/>
                  </a:lnTo>
                  <a:lnTo>
                    <a:pt x="530232" y="36000"/>
                  </a:lnTo>
                  <a:lnTo>
                    <a:pt x="476120" y="48417"/>
                  </a:lnTo>
                  <a:lnTo>
                    <a:pt x="424119" y="62477"/>
                  </a:lnTo>
                  <a:lnTo>
                    <a:pt x="374380" y="78110"/>
                  </a:lnTo>
                  <a:lnTo>
                    <a:pt x="327054" y="95242"/>
                  </a:lnTo>
                  <a:lnTo>
                    <a:pt x="282292" y="113804"/>
                  </a:lnTo>
                  <a:lnTo>
                    <a:pt x="240245" y="133723"/>
                  </a:lnTo>
                  <a:lnTo>
                    <a:pt x="201062" y="154929"/>
                  </a:lnTo>
                  <a:lnTo>
                    <a:pt x="164896" y="177350"/>
                  </a:lnTo>
                  <a:lnTo>
                    <a:pt x="131896" y="200914"/>
                  </a:lnTo>
                  <a:lnTo>
                    <a:pt x="102214" y="225550"/>
                  </a:lnTo>
                  <a:lnTo>
                    <a:pt x="53406" y="277754"/>
                  </a:lnTo>
                  <a:lnTo>
                    <a:pt x="19678" y="333391"/>
                  </a:lnTo>
                  <a:lnTo>
                    <a:pt x="2236" y="391888"/>
                  </a:lnTo>
                  <a:lnTo>
                    <a:pt x="0" y="422032"/>
                  </a:lnTo>
                  <a:lnTo>
                    <a:pt x="2236" y="452175"/>
                  </a:lnTo>
                  <a:lnTo>
                    <a:pt x="19678" y="510673"/>
                  </a:lnTo>
                  <a:lnTo>
                    <a:pt x="53406" y="566310"/>
                  </a:lnTo>
                  <a:lnTo>
                    <a:pt x="102214" y="618514"/>
                  </a:lnTo>
                  <a:lnTo>
                    <a:pt x="131896" y="643150"/>
                  </a:lnTo>
                  <a:lnTo>
                    <a:pt x="164896" y="666714"/>
                  </a:lnTo>
                  <a:lnTo>
                    <a:pt x="201062" y="689135"/>
                  </a:lnTo>
                  <a:lnTo>
                    <a:pt x="240245" y="710340"/>
                  </a:lnTo>
                  <a:lnTo>
                    <a:pt x="282292" y="730260"/>
                  </a:lnTo>
                  <a:lnTo>
                    <a:pt x="327054" y="748822"/>
                  </a:lnTo>
                  <a:lnTo>
                    <a:pt x="374380" y="765954"/>
                  </a:lnTo>
                  <a:lnTo>
                    <a:pt x="424119" y="781586"/>
                  </a:lnTo>
                  <a:lnTo>
                    <a:pt x="476120" y="795647"/>
                  </a:lnTo>
                  <a:lnTo>
                    <a:pt x="530232" y="808064"/>
                  </a:lnTo>
                  <a:lnTo>
                    <a:pt x="586305" y="818767"/>
                  </a:lnTo>
                  <a:lnTo>
                    <a:pt x="644188" y="827683"/>
                  </a:lnTo>
                  <a:lnTo>
                    <a:pt x="703729" y="834743"/>
                  </a:lnTo>
                  <a:lnTo>
                    <a:pt x="764779" y="839874"/>
                  </a:lnTo>
                  <a:lnTo>
                    <a:pt x="827186" y="843005"/>
                  </a:lnTo>
                  <a:lnTo>
                    <a:pt x="890800" y="844064"/>
                  </a:lnTo>
                  <a:lnTo>
                    <a:pt x="954414" y="843005"/>
                  </a:lnTo>
                  <a:lnTo>
                    <a:pt x="1016822" y="839874"/>
                  </a:lnTo>
                  <a:lnTo>
                    <a:pt x="1077873" y="834743"/>
                  </a:lnTo>
                  <a:lnTo>
                    <a:pt x="1137415" y="827683"/>
                  </a:lnTo>
                  <a:lnTo>
                    <a:pt x="1195299" y="818767"/>
                  </a:lnTo>
                  <a:lnTo>
                    <a:pt x="1251373" y="808064"/>
                  </a:lnTo>
                  <a:lnTo>
                    <a:pt x="1305486" y="795647"/>
                  </a:lnTo>
                  <a:lnTo>
                    <a:pt x="1357488" y="781586"/>
                  </a:lnTo>
                  <a:lnTo>
                    <a:pt x="1407229" y="765954"/>
                  </a:lnTo>
                  <a:lnTo>
                    <a:pt x="1454556" y="748822"/>
                  </a:lnTo>
                  <a:lnTo>
                    <a:pt x="1499320" y="730260"/>
                  </a:lnTo>
                  <a:lnTo>
                    <a:pt x="1541369" y="710340"/>
                  </a:lnTo>
                  <a:lnTo>
                    <a:pt x="1580553" y="689135"/>
                  </a:lnTo>
                  <a:lnTo>
                    <a:pt x="1616721" y="666714"/>
                  </a:lnTo>
                  <a:lnTo>
                    <a:pt x="1649721" y="643150"/>
                  </a:lnTo>
                  <a:lnTo>
                    <a:pt x="1679405" y="618514"/>
                  </a:lnTo>
                  <a:lnTo>
                    <a:pt x="1728215" y="566310"/>
                  </a:lnTo>
                  <a:lnTo>
                    <a:pt x="1761945" y="510673"/>
                  </a:lnTo>
                  <a:lnTo>
                    <a:pt x="1779388" y="452175"/>
                  </a:lnTo>
                  <a:lnTo>
                    <a:pt x="1781625" y="422032"/>
                  </a:lnTo>
                  <a:lnTo>
                    <a:pt x="1779388" y="391888"/>
                  </a:lnTo>
                  <a:lnTo>
                    <a:pt x="1761945" y="333391"/>
                  </a:lnTo>
                  <a:lnTo>
                    <a:pt x="1728215" y="277754"/>
                  </a:lnTo>
                  <a:lnTo>
                    <a:pt x="1679405" y="225550"/>
                  </a:lnTo>
                  <a:lnTo>
                    <a:pt x="1649721" y="200914"/>
                  </a:lnTo>
                  <a:lnTo>
                    <a:pt x="1616721" y="177350"/>
                  </a:lnTo>
                  <a:lnTo>
                    <a:pt x="1580553" y="154929"/>
                  </a:lnTo>
                  <a:lnTo>
                    <a:pt x="1541369" y="133723"/>
                  </a:lnTo>
                  <a:lnTo>
                    <a:pt x="1499320" y="113804"/>
                  </a:lnTo>
                  <a:lnTo>
                    <a:pt x="1454556" y="95242"/>
                  </a:lnTo>
                  <a:lnTo>
                    <a:pt x="1407229" y="78110"/>
                  </a:lnTo>
                  <a:lnTo>
                    <a:pt x="1357488" y="62477"/>
                  </a:lnTo>
                  <a:lnTo>
                    <a:pt x="1305486" y="48417"/>
                  </a:lnTo>
                  <a:lnTo>
                    <a:pt x="1251373" y="36000"/>
                  </a:lnTo>
                  <a:lnTo>
                    <a:pt x="1195299" y="25297"/>
                  </a:lnTo>
                  <a:lnTo>
                    <a:pt x="1137415" y="16380"/>
                  </a:lnTo>
                  <a:lnTo>
                    <a:pt x="1077873" y="9321"/>
                  </a:lnTo>
                  <a:lnTo>
                    <a:pt x="1016822" y="4190"/>
                  </a:lnTo>
                  <a:lnTo>
                    <a:pt x="954414" y="1059"/>
                  </a:lnTo>
                  <a:lnTo>
                    <a:pt x="890800" y="0"/>
                  </a:lnTo>
                  <a:close/>
                </a:path>
              </a:pathLst>
            </a:custGeom>
            <a:solidFill>
              <a:srgbClr val="F3F0EA">
                <a:alpha val="97647"/>
              </a:srgbClr>
            </a:solidFill>
          </p:spPr>
          <p:txBody>
            <a:bodyPr wrap="square" lIns="0" tIns="0" rIns="0" bIns="0" rtlCol="0"/>
            <a:lstStyle/>
            <a:p>
              <a:pPr defTabSz="305775">
                <a:buClrTx/>
              </a:pPr>
              <a:endParaRPr sz="602">
                <a:solidFill>
                  <a:sysClr val="windowText" lastClr="000000"/>
                </a:solidFill>
              </a:endParaRPr>
            </a:p>
          </p:txBody>
        </p:sp>
        <p:sp>
          <p:nvSpPr>
            <p:cNvPr id="112" name="object 112"/>
            <p:cNvSpPr/>
            <p:nvPr/>
          </p:nvSpPr>
          <p:spPr>
            <a:xfrm>
              <a:off x="11941848" y="11795741"/>
              <a:ext cx="1781810" cy="844550"/>
            </a:xfrm>
            <a:custGeom>
              <a:avLst/>
              <a:gdLst/>
              <a:ahLst/>
              <a:cxnLst/>
              <a:rect l="l" t="t" r="r" b="b"/>
              <a:pathLst>
                <a:path w="1781809" h="844550">
                  <a:moveTo>
                    <a:pt x="1781625" y="422032"/>
                  </a:moveTo>
                  <a:lnTo>
                    <a:pt x="1772778" y="481746"/>
                  </a:lnTo>
                  <a:lnTo>
                    <a:pt x="1747040" y="538885"/>
                  </a:lnTo>
                  <a:lnTo>
                    <a:pt x="1705620" y="592876"/>
                  </a:lnTo>
                  <a:lnTo>
                    <a:pt x="1649721" y="643150"/>
                  </a:lnTo>
                  <a:lnTo>
                    <a:pt x="1616721" y="666714"/>
                  </a:lnTo>
                  <a:lnTo>
                    <a:pt x="1580553" y="689135"/>
                  </a:lnTo>
                  <a:lnTo>
                    <a:pt x="1541369" y="710340"/>
                  </a:lnTo>
                  <a:lnTo>
                    <a:pt x="1499320" y="730260"/>
                  </a:lnTo>
                  <a:lnTo>
                    <a:pt x="1454556" y="748822"/>
                  </a:lnTo>
                  <a:lnTo>
                    <a:pt x="1407229" y="765954"/>
                  </a:lnTo>
                  <a:lnTo>
                    <a:pt x="1357488" y="781586"/>
                  </a:lnTo>
                  <a:lnTo>
                    <a:pt x="1305486" y="795647"/>
                  </a:lnTo>
                  <a:lnTo>
                    <a:pt x="1251373" y="808064"/>
                  </a:lnTo>
                  <a:lnTo>
                    <a:pt x="1195299" y="818767"/>
                  </a:lnTo>
                  <a:lnTo>
                    <a:pt x="1137415" y="827683"/>
                  </a:lnTo>
                  <a:lnTo>
                    <a:pt x="1077873" y="834743"/>
                  </a:lnTo>
                  <a:lnTo>
                    <a:pt x="1016822" y="839874"/>
                  </a:lnTo>
                  <a:lnTo>
                    <a:pt x="954414" y="843005"/>
                  </a:lnTo>
                  <a:lnTo>
                    <a:pt x="890800" y="844064"/>
                  </a:lnTo>
                  <a:lnTo>
                    <a:pt x="827186" y="843005"/>
                  </a:lnTo>
                  <a:lnTo>
                    <a:pt x="764779" y="839874"/>
                  </a:lnTo>
                  <a:lnTo>
                    <a:pt x="703729" y="834743"/>
                  </a:lnTo>
                  <a:lnTo>
                    <a:pt x="644188" y="827683"/>
                  </a:lnTo>
                  <a:lnTo>
                    <a:pt x="586305" y="818767"/>
                  </a:lnTo>
                  <a:lnTo>
                    <a:pt x="530232" y="808064"/>
                  </a:lnTo>
                  <a:lnTo>
                    <a:pt x="476120" y="795647"/>
                  </a:lnTo>
                  <a:lnTo>
                    <a:pt x="424119" y="781586"/>
                  </a:lnTo>
                  <a:lnTo>
                    <a:pt x="374380" y="765954"/>
                  </a:lnTo>
                  <a:lnTo>
                    <a:pt x="327054" y="748822"/>
                  </a:lnTo>
                  <a:lnTo>
                    <a:pt x="282292" y="730260"/>
                  </a:lnTo>
                  <a:lnTo>
                    <a:pt x="240245" y="710340"/>
                  </a:lnTo>
                  <a:lnTo>
                    <a:pt x="201062" y="689135"/>
                  </a:lnTo>
                  <a:lnTo>
                    <a:pt x="164896" y="666714"/>
                  </a:lnTo>
                  <a:lnTo>
                    <a:pt x="131896" y="643150"/>
                  </a:lnTo>
                  <a:lnTo>
                    <a:pt x="102214" y="618514"/>
                  </a:lnTo>
                  <a:lnTo>
                    <a:pt x="53406" y="566310"/>
                  </a:lnTo>
                  <a:lnTo>
                    <a:pt x="19678" y="510673"/>
                  </a:lnTo>
                  <a:lnTo>
                    <a:pt x="2236" y="452175"/>
                  </a:lnTo>
                  <a:lnTo>
                    <a:pt x="0" y="422032"/>
                  </a:lnTo>
                  <a:lnTo>
                    <a:pt x="2236" y="391886"/>
                  </a:lnTo>
                  <a:lnTo>
                    <a:pt x="19678" y="333384"/>
                  </a:lnTo>
                  <a:lnTo>
                    <a:pt x="53406" y="277745"/>
                  </a:lnTo>
                  <a:lnTo>
                    <a:pt x="102214" y="225540"/>
                  </a:lnTo>
                  <a:lnTo>
                    <a:pt x="131896" y="200903"/>
                  </a:lnTo>
                  <a:lnTo>
                    <a:pt x="164896" y="177339"/>
                  </a:lnTo>
                  <a:lnTo>
                    <a:pt x="201062" y="154919"/>
                  </a:lnTo>
                  <a:lnTo>
                    <a:pt x="240245" y="133714"/>
                  </a:lnTo>
                  <a:lnTo>
                    <a:pt x="282292" y="113795"/>
                  </a:lnTo>
                  <a:lnTo>
                    <a:pt x="327054" y="95235"/>
                  </a:lnTo>
                  <a:lnTo>
                    <a:pt x="374380" y="78103"/>
                  </a:lnTo>
                  <a:lnTo>
                    <a:pt x="424119" y="62472"/>
                  </a:lnTo>
                  <a:lnTo>
                    <a:pt x="476120" y="48412"/>
                  </a:lnTo>
                  <a:lnTo>
                    <a:pt x="530232" y="35996"/>
                  </a:lnTo>
                  <a:lnTo>
                    <a:pt x="586305" y="25294"/>
                  </a:lnTo>
                  <a:lnTo>
                    <a:pt x="644188" y="16378"/>
                  </a:lnTo>
                  <a:lnTo>
                    <a:pt x="703729" y="9320"/>
                  </a:lnTo>
                  <a:lnTo>
                    <a:pt x="764779" y="4189"/>
                  </a:lnTo>
                  <a:lnTo>
                    <a:pt x="827186" y="1059"/>
                  </a:lnTo>
                  <a:lnTo>
                    <a:pt x="890800" y="0"/>
                  </a:lnTo>
                  <a:lnTo>
                    <a:pt x="954414" y="1059"/>
                  </a:lnTo>
                  <a:lnTo>
                    <a:pt x="1016822" y="4189"/>
                  </a:lnTo>
                  <a:lnTo>
                    <a:pt x="1077873" y="9320"/>
                  </a:lnTo>
                  <a:lnTo>
                    <a:pt x="1137415" y="16378"/>
                  </a:lnTo>
                  <a:lnTo>
                    <a:pt x="1195299" y="25294"/>
                  </a:lnTo>
                  <a:lnTo>
                    <a:pt x="1251373" y="35996"/>
                  </a:lnTo>
                  <a:lnTo>
                    <a:pt x="1305486" y="48412"/>
                  </a:lnTo>
                  <a:lnTo>
                    <a:pt x="1357488" y="62472"/>
                  </a:lnTo>
                  <a:lnTo>
                    <a:pt x="1407229" y="78103"/>
                  </a:lnTo>
                  <a:lnTo>
                    <a:pt x="1454556" y="95235"/>
                  </a:lnTo>
                  <a:lnTo>
                    <a:pt x="1499320" y="113795"/>
                  </a:lnTo>
                  <a:lnTo>
                    <a:pt x="1541369" y="133714"/>
                  </a:lnTo>
                  <a:lnTo>
                    <a:pt x="1580553" y="154919"/>
                  </a:lnTo>
                  <a:lnTo>
                    <a:pt x="1616721" y="177339"/>
                  </a:lnTo>
                  <a:lnTo>
                    <a:pt x="1649721" y="200903"/>
                  </a:lnTo>
                  <a:lnTo>
                    <a:pt x="1679405" y="225540"/>
                  </a:lnTo>
                  <a:lnTo>
                    <a:pt x="1728215" y="277745"/>
                  </a:lnTo>
                  <a:lnTo>
                    <a:pt x="1761945" y="333384"/>
                  </a:lnTo>
                  <a:lnTo>
                    <a:pt x="1779388" y="391886"/>
                  </a:lnTo>
                  <a:lnTo>
                    <a:pt x="1781625" y="422032"/>
                  </a:lnTo>
                  <a:close/>
                </a:path>
              </a:pathLst>
            </a:custGeom>
            <a:ln w="508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13" name="object 113"/>
            <p:cNvSpPr/>
            <p:nvPr/>
          </p:nvSpPr>
          <p:spPr>
            <a:xfrm>
              <a:off x="11941415" y="11651468"/>
              <a:ext cx="1781810" cy="844550"/>
            </a:xfrm>
            <a:custGeom>
              <a:avLst/>
              <a:gdLst/>
              <a:ahLst/>
              <a:cxnLst/>
              <a:rect l="l" t="t" r="r" b="b"/>
              <a:pathLst>
                <a:path w="1781809" h="844550">
                  <a:moveTo>
                    <a:pt x="1781625" y="422008"/>
                  </a:moveTo>
                  <a:lnTo>
                    <a:pt x="1772780" y="481728"/>
                  </a:lnTo>
                  <a:lnTo>
                    <a:pt x="1747048" y="538870"/>
                  </a:lnTo>
                  <a:lnTo>
                    <a:pt x="1705636" y="592863"/>
                  </a:lnTo>
                  <a:lnTo>
                    <a:pt x="1649747" y="643137"/>
                  </a:lnTo>
                  <a:lnTo>
                    <a:pt x="1616750" y="666701"/>
                  </a:lnTo>
                  <a:lnTo>
                    <a:pt x="1580587" y="689121"/>
                  </a:lnTo>
                  <a:lnTo>
                    <a:pt x="1541407" y="710326"/>
                  </a:lnTo>
                  <a:lnTo>
                    <a:pt x="1499361" y="730245"/>
                  </a:lnTo>
                  <a:lnTo>
                    <a:pt x="1454600" y="748805"/>
                  </a:lnTo>
                  <a:lnTo>
                    <a:pt x="1407275" y="765937"/>
                  </a:lnTo>
                  <a:lnTo>
                    <a:pt x="1357536" y="781568"/>
                  </a:lnTo>
                  <a:lnTo>
                    <a:pt x="1305533" y="795628"/>
                  </a:lnTo>
                  <a:lnTo>
                    <a:pt x="1251418" y="808044"/>
                  </a:lnTo>
                  <a:lnTo>
                    <a:pt x="1195341" y="818746"/>
                  </a:lnTo>
                  <a:lnTo>
                    <a:pt x="1137453" y="827662"/>
                  </a:lnTo>
                  <a:lnTo>
                    <a:pt x="1077904" y="834720"/>
                  </a:lnTo>
                  <a:lnTo>
                    <a:pt x="1016845" y="839851"/>
                  </a:lnTo>
                  <a:lnTo>
                    <a:pt x="954427" y="842981"/>
                  </a:lnTo>
                  <a:lnTo>
                    <a:pt x="890800" y="844041"/>
                  </a:lnTo>
                  <a:lnTo>
                    <a:pt x="827186" y="842981"/>
                  </a:lnTo>
                  <a:lnTo>
                    <a:pt x="764779" y="839851"/>
                  </a:lnTo>
                  <a:lnTo>
                    <a:pt x="703729" y="834720"/>
                  </a:lnTo>
                  <a:lnTo>
                    <a:pt x="644188" y="827662"/>
                  </a:lnTo>
                  <a:lnTo>
                    <a:pt x="586305" y="818746"/>
                  </a:lnTo>
                  <a:lnTo>
                    <a:pt x="530232" y="808044"/>
                  </a:lnTo>
                  <a:lnTo>
                    <a:pt x="476120" y="795628"/>
                  </a:lnTo>
                  <a:lnTo>
                    <a:pt x="424119" y="781568"/>
                  </a:lnTo>
                  <a:lnTo>
                    <a:pt x="374380" y="765937"/>
                  </a:lnTo>
                  <a:lnTo>
                    <a:pt x="327054" y="748805"/>
                  </a:lnTo>
                  <a:lnTo>
                    <a:pt x="282292" y="730245"/>
                  </a:lnTo>
                  <a:lnTo>
                    <a:pt x="240245" y="710326"/>
                  </a:lnTo>
                  <a:lnTo>
                    <a:pt x="201062" y="689121"/>
                  </a:lnTo>
                  <a:lnTo>
                    <a:pt x="164896" y="666701"/>
                  </a:lnTo>
                  <a:lnTo>
                    <a:pt x="131896" y="643137"/>
                  </a:lnTo>
                  <a:lnTo>
                    <a:pt x="102214" y="618500"/>
                  </a:lnTo>
                  <a:lnTo>
                    <a:pt x="53406" y="566295"/>
                  </a:lnTo>
                  <a:lnTo>
                    <a:pt x="19678" y="510657"/>
                  </a:lnTo>
                  <a:lnTo>
                    <a:pt x="2236" y="452155"/>
                  </a:lnTo>
                  <a:lnTo>
                    <a:pt x="0" y="422008"/>
                  </a:lnTo>
                  <a:lnTo>
                    <a:pt x="2236" y="391878"/>
                  </a:lnTo>
                  <a:lnTo>
                    <a:pt x="19678" y="333399"/>
                  </a:lnTo>
                  <a:lnTo>
                    <a:pt x="53406" y="277776"/>
                  </a:lnTo>
                  <a:lnTo>
                    <a:pt x="102214" y="225579"/>
                  </a:lnTo>
                  <a:lnTo>
                    <a:pt x="131896" y="200944"/>
                  </a:lnTo>
                  <a:lnTo>
                    <a:pt x="164896" y="177380"/>
                  </a:lnTo>
                  <a:lnTo>
                    <a:pt x="201062" y="154959"/>
                  </a:lnTo>
                  <a:lnTo>
                    <a:pt x="240245" y="133752"/>
                  </a:lnTo>
                  <a:lnTo>
                    <a:pt x="282292" y="113831"/>
                  </a:lnTo>
                  <a:lnTo>
                    <a:pt x="327054" y="95267"/>
                  </a:lnTo>
                  <a:lnTo>
                    <a:pt x="374380" y="78131"/>
                  </a:lnTo>
                  <a:lnTo>
                    <a:pt x="424119" y="62496"/>
                  </a:lnTo>
                  <a:lnTo>
                    <a:pt x="476120" y="48432"/>
                  </a:lnTo>
                  <a:lnTo>
                    <a:pt x="530232" y="36012"/>
                  </a:lnTo>
                  <a:lnTo>
                    <a:pt x="586305" y="25306"/>
                  </a:lnTo>
                  <a:lnTo>
                    <a:pt x="644188" y="16386"/>
                  </a:lnTo>
                  <a:lnTo>
                    <a:pt x="703729" y="9324"/>
                  </a:lnTo>
                  <a:lnTo>
                    <a:pt x="764779" y="4192"/>
                  </a:lnTo>
                  <a:lnTo>
                    <a:pt x="827186" y="1059"/>
                  </a:lnTo>
                  <a:lnTo>
                    <a:pt x="890800" y="0"/>
                  </a:lnTo>
                  <a:lnTo>
                    <a:pt x="954427" y="1059"/>
                  </a:lnTo>
                  <a:lnTo>
                    <a:pt x="1016845" y="4192"/>
                  </a:lnTo>
                  <a:lnTo>
                    <a:pt x="1077904" y="9324"/>
                  </a:lnTo>
                  <a:lnTo>
                    <a:pt x="1137453" y="16386"/>
                  </a:lnTo>
                  <a:lnTo>
                    <a:pt x="1195341" y="25306"/>
                  </a:lnTo>
                  <a:lnTo>
                    <a:pt x="1251418" y="36012"/>
                  </a:lnTo>
                  <a:lnTo>
                    <a:pt x="1305533" y="48432"/>
                  </a:lnTo>
                  <a:lnTo>
                    <a:pt x="1357536" y="62496"/>
                  </a:lnTo>
                  <a:lnTo>
                    <a:pt x="1407275" y="78131"/>
                  </a:lnTo>
                  <a:lnTo>
                    <a:pt x="1454600" y="95267"/>
                  </a:lnTo>
                  <a:lnTo>
                    <a:pt x="1499361" y="113831"/>
                  </a:lnTo>
                  <a:lnTo>
                    <a:pt x="1541407" y="133752"/>
                  </a:lnTo>
                  <a:lnTo>
                    <a:pt x="1580587" y="154959"/>
                  </a:lnTo>
                  <a:lnTo>
                    <a:pt x="1616750" y="177380"/>
                  </a:lnTo>
                  <a:lnTo>
                    <a:pt x="1649747" y="200944"/>
                  </a:lnTo>
                  <a:lnTo>
                    <a:pt x="1679425" y="225579"/>
                  </a:lnTo>
                  <a:lnTo>
                    <a:pt x="1728227" y="277776"/>
                  </a:lnTo>
                  <a:lnTo>
                    <a:pt x="1761950" y="333399"/>
                  </a:lnTo>
                  <a:lnTo>
                    <a:pt x="1779389" y="391878"/>
                  </a:lnTo>
                  <a:lnTo>
                    <a:pt x="1781625" y="422008"/>
                  </a:lnTo>
                  <a:close/>
                </a:path>
              </a:pathLst>
            </a:custGeom>
            <a:ln w="508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14" name="object 114"/>
            <p:cNvSpPr/>
            <p:nvPr/>
          </p:nvSpPr>
          <p:spPr>
            <a:xfrm>
              <a:off x="11942691" y="12095167"/>
              <a:ext cx="0" cy="184150"/>
            </a:xfrm>
            <a:custGeom>
              <a:avLst/>
              <a:gdLst/>
              <a:ahLst/>
              <a:cxnLst/>
              <a:rect l="l" t="t" r="r" b="b"/>
              <a:pathLst>
                <a:path h="184150">
                  <a:moveTo>
                    <a:pt x="0" y="0"/>
                  </a:moveTo>
                  <a:lnTo>
                    <a:pt x="0" y="183526"/>
                  </a:lnTo>
                </a:path>
              </a:pathLst>
            </a:custGeom>
            <a:ln w="508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15" name="object 115"/>
            <p:cNvSpPr/>
            <p:nvPr/>
          </p:nvSpPr>
          <p:spPr>
            <a:xfrm>
              <a:off x="13719546" y="12095167"/>
              <a:ext cx="0" cy="192405"/>
            </a:xfrm>
            <a:custGeom>
              <a:avLst/>
              <a:gdLst/>
              <a:ahLst/>
              <a:cxnLst/>
              <a:rect l="l" t="t" r="r" b="b"/>
              <a:pathLst>
                <a:path h="192404">
                  <a:moveTo>
                    <a:pt x="0" y="0"/>
                  </a:moveTo>
                  <a:lnTo>
                    <a:pt x="0" y="192301"/>
                  </a:lnTo>
                </a:path>
              </a:pathLst>
            </a:custGeom>
            <a:ln w="5085">
              <a:solidFill>
                <a:srgbClr val="221E1F"/>
              </a:solidFill>
            </a:ln>
          </p:spPr>
          <p:txBody>
            <a:bodyPr wrap="square" lIns="0" tIns="0" rIns="0" bIns="0" rtlCol="0"/>
            <a:lstStyle/>
            <a:p>
              <a:pPr defTabSz="305775">
                <a:buClrTx/>
              </a:pPr>
              <a:endParaRPr sz="602">
                <a:solidFill>
                  <a:sysClr val="windowText" lastClr="000000"/>
                </a:solidFill>
              </a:endParaRPr>
            </a:p>
          </p:txBody>
        </p:sp>
        <p:pic>
          <p:nvPicPr>
            <p:cNvPr id="116" name="object 116"/>
            <p:cNvPicPr/>
            <p:nvPr/>
          </p:nvPicPr>
          <p:blipFill>
            <a:blip r:embed="rId5" cstate="print"/>
            <a:stretch>
              <a:fillRect/>
            </a:stretch>
          </p:blipFill>
          <p:spPr>
            <a:xfrm>
              <a:off x="12552291" y="11930281"/>
              <a:ext cx="149596" cy="81232"/>
            </a:xfrm>
            <a:prstGeom prst="rect">
              <a:avLst/>
            </a:prstGeom>
          </p:spPr>
        </p:pic>
        <p:pic>
          <p:nvPicPr>
            <p:cNvPr id="117" name="object 117"/>
            <p:cNvPicPr/>
            <p:nvPr/>
          </p:nvPicPr>
          <p:blipFill>
            <a:blip r:embed="rId6" cstate="print"/>
            <a:stretch>
              <a:fillRect/>
            </a:stretch>
          </p:blipFill>
          <p:spPr>
            <a:xfrm>
              <a:off x="12550776" y="11928781"/>
              <a:ext cx="152625" cy="84200"/>
            </a:xfrm>
            <a:prstGeom prst="rect">
              <a:avLst/>
            </a:prstGeom>
          </p:spPr>
        </p:pic>
        <p:pic>
          <p:nvPicPr>
            <p:cNvPr id="118" name="object 118"/>
            <p:cNvPicPr/>
            <p:nvPr/>
          </p:nvPicPr>
          <p:blipFill>
            <a:blip r:embed="rId7" cstate="print"/>
            <a:stretch>
              <a:fillRect/>
            </a:stretch>
          </p:blipFill>
          <p:spPr>
            <a:xfrm>
              <a:off x="13064945" y="12035425"/>
              <a:ext cx="149657" cy="81232"/>
            </a:xfrm>
            <a:prstGeom prst="rect">
              <a:avLst/>
            </a:prstGeom>
          </p:spPr>
        </p:pic>
        <p:pic>
          <p:nvPicPr>
            <p:cNvPr id="119" name="object 119"/>
            <p:cNvPicPr/>
            <p:nvPr/>
          </p:nvPicPr>
          <p:blipFill>
            <a:blip r:embed="rId8" cstate="print"/>
            <a:stretch>
              <a:fillRect/>
            </a:stretch>
          </p:blipFill>
          <p:spPr>
            <a:xfrm>
              <a:off x="13063439" y="12033921"/>
              <a:ext cx="152649" cy="84200"/>
            </a:xfrm>
            <a:prstGeom prst="rect">
              <a:avLst/>
            </a:prstGeom>
          </p:spPr>
        </p:pic>
        <p:pic>
          <p:nvPicPr>
            <p:cNvPr id="120" name="object 120"/>
            <p:cNvPicPr/>
            <p:nvPr/>
          </p:nvPicPr>
          <p:blipFill>
            <a:blip r:embed="rId9" cstate="print"/>
            <a:stretch>
              <a:fillRect/>
            </a:stretch>
          </p:blipFill>
          <p:spPr>
            <a:xfrm>
              <a:off x="13100576" y="12244413"/>
              <a:ext cx="149657" cy="81220"/>
            </a:xfrm>
            <a:prstGeom prst="rect">
              <a:avLst/>
            </a:prstGeom>
          </p:spPr>
        </p:pic>
        <p:pic>
          <p:nvPicPr>
            <p:cNvPr id="121" name="object 121"/>
            <p:cNvPicPr/>
            <p:nvPr/>
          </p:nvPicPr>
          <p:blipFill>
            <a:blip r:embed="rId10" cstate="print"/>
            <a:stretch>
              <a:fillRect/>
            </a:stretch>
          </p:blipFill>
          <p:spPr>
            <a:xfrm>
              <a:off x="13099098" y="12242932"/>
              <a:ext cx="152625" cy="84200"/>
            </a:xfrm>
            <a:prstGeom prst="rect">
              <a:avLst/>
            </a:prstGeom>
          </p:spPr>
        </p:pic>
        <p:pic>
          <p:nvPicPr>
            <p:cNvPr id="122" name="object 122"/>
            <p:cNvPicPr/>
            <p:nvPr/>
          </p:nvPicPr>
          <p:blipFill>
            <a:blip r:embed="rId11" cstate="print"/>
            <a:stretch>
              <a:fillRect/>
            </a:stretch>
          </p:blipFill>
          <p:spPr>
            <a:xfrm>
              <a:off x="12279466" y="12000089"/>
              <a:ext cx="149787" cy="81232"/>
            </a:xfrm>
            <a:prstGeom prst="rect">
              <a:avLst/>
            </a:prstGeom>
          </p:spPr>
        </p:pic>
        <p:pic>
          <p:nvPicPr>
            <p:cNvPr id="123" name="object 123"/>
            <p:cNvPicPr/>
            <p:nvPr/>
          </p:nvPicPr>
          <p:blipFill>
            <a:blip r:embed="rId12" cstate="print"/>
            <a:stretch>
              <a:fillRect/>
            </a:stretch>
          </p:blipFill>
          <p:spPr>
            <a:xfrm>
              <a:off x="12277963" y="11998609"/>
              <a:ext cx="152767" cy="84200"/>
            </a:xfrm>
            <a:prstGeom prst="rect">
              <a:avLst/>
            </a:prstGeom>
          </p:spPr>
        </p:pic>
        <p:pic>
          <p:nvPicPr>
            <p:cNvPr id="124" name="object 124"/>
            <p:cNvPicPr/>
            <p:nvPr/>
          </p:nvPicPr>
          <p:blipFill>
            <a:blip r:embed="rId13" cstate="print"/>
            <a:stretch>
              <a:fillRect/>
            </a:stretch>
          </p:blipFill>
          <p:spPr>
            <a:xfrm>
              <a:off x="12491635" y="12166267"/>
              <a:ext cx="149680" cy="81220"/>
            </a:xfrm>
            <a:prstGeom prst="rect">
              <a:avLst/>
            </a:prstGeom>
          </p:spPr>
        </p:pic>
        <p:pic>
          <p:nvPicPr>
            <p:cNvPr id="125" name="object 125"/>
            <p:cNvPicPr/>
            <p:nvPr/>
          </p:nvPicPr>
          <p:blipFill>
            <a:blip r:embed="rId14" cstate="print"/>
            <a:stretch>
              <a:fillRect/>
            </a:stretch>
          </p:blipFill>
          <p:spPr>
            <a:xfrm>
              <a:off x="12490152" y="12164762"/>
              <a:ext cx="152649" cy="84200"/>
            </a:xfrm>
            <a:prstGeom prst="rect">
              <a:avLst/>
            </a:prstGeom>
          </p:spPr>
        </p:pic>
        <p:pic>
          <p:nvPicPr>
            <p:cNvPr id="126" name="object 126"/>
            <p:cNvPicPr/>
            <p:nvPr/>
          </p:nvPicPr>
          <p:blipFill>
            <a:blip r:embed="rId15" cstate="print"/>
            <a:stretch>
              <a:fillRect/>
            </a:stretch>
          </p:blipFill>
          <p:spPr>
            <a:xfrm>
              <a:off x="12340724" y="12271589"/>
              <a:ext cx="149598" cy="81090"/>
            </a:xfrm>
            <a:prstGeom prst="rect">
              <a:avLst/>
            </a:prstGeom>
          </p:spPr>
        </p:pic>
        <p:pic>
          <p:nvPicPr>
            <p:cNvPr id="127" name="object 127"/>
            <p:cNvPicPr/>
            <p:nvPr/>
          </p:nvPicPr>
          <p:blipFill>
            <a:blip r:embed="rId16" cstate="print"/>
            <a:stretch>
              <a:fillRect/>
            </a:stretch>
          </p:blipFill>
          <p:spPr>
            <a:xfrm>
              <a:off x="12339218" y="12270115"/>
              <a:ext cx="152625" cy="84200"/>
            </a:xfrm>
            <a:prstGeom prst="rect">
              <a:avLst/>
            </a:prstGeom>
          </p:spPr>
        </p:pic>
        <p:pic>
          <p:nvPicPr>
            <p:cNvPr id="128" name="object 128"/>
            <p:cNvPicPr/>
            <p:nvPr/>
          </p:nvPicPr>
          <p:blipFill>
            <a:blip r:embed="rId17" cstate="print"/>
            <a:stretch>
              <a:fillRect/>
            </a:stretch>
          </p:blipFill>
          <p:spPr>
            <a:xfrm>
              <a:off x="12778402" y="12067557"/>
              <a:ext cx="149668" cy="81244"/>
            </a:xfrm>
            <a:prstGeom prst="rect">
              <a:avLst/>
            </a:prstGeom>
          </p:spPr>
        </p:pic>
        <p:pic>
          <p:nvPicPr>
            <p:cNvPr id="129" name="object 129"/>
            <p:cNvPicPr/>
            <p:nvPr/>
          </p:nvPicPr>
          <p:blipFill>
            <a:blip r:embed="rId18" cstate="print"/>
            <a:stretch>
              <a:fillRect/>
            </a:stretch>
          </p:blipFill>
          <p:spPr>
            <a:xfrm>
              <a:off x="12776905" y="12066086"/>
              <a:ext cx="152649" cy="84200"/>
            </a:xfrm>
            <a:prstGeom prst="rect">
              <a:avLst/>
            </a:prstGeom>
          </p:spPr>
        </p:pic>
        <p:pic>
          <p:nvPicPr>
            <p:cNvPr id="130" name="object 130"/>
            <p:cNvPicPr/>
            <p:nvPr/>
          </p:nvPicPr>
          <p:blipFill>
            <a:blip r:embed="rId19" cstate="print"/>
            <a:stretch>
              <a:fillRect/>
            </a:stretch>
          </p:blipFill>
          <p:spPr>
            <a:xfrm>
              <a:off x="13410972" y="12101840"/>
              <a:ext cx="149597" cy="81232"/>
            </a:xfrm>
            <a:prstGeom prst="rect">
              <a:avLst/>
            </a:prstGeom>
          </p:spPr>
        </p:pic>
        <p:pic>
          <p:nvPicPr>
            <p:cNvPr id="131" name="object 131"/>
            <p:cNvPicPr/>
            <p:nvPr/>
          </p:nvPicPr>
          <p:blipFill>
            <a:blip r:embed="rId20" cstate="print"/>
            <a:stretch>
              <a:fillRect/>
            </a:stretch>
          </p:blipFill>
          <p:spPr>
            <a:xfrm>
              <a:off x="13409433" y="12100343"/>
              <a:ext cx="152625" cy="84200"/>
            </a:xfrm>
            <a:prstGeom prst="rect">
              <a:avLst/>
            </a:prstGeom>
          </p:spPr>
        </p:pic>
        <p:pic>
          <p:nvPicPr>
            <p:cNvPr id="132" name="object 132"/>
            <p:cNvPicPr/>
            <p:nvPr/>
          </p:nvPicPr>
          <p:blipFill>
            <a:blip r:embed="rId21" cstate="print"/>
            <a:stretch>
              <a:fillRect/>
            </a:stretch>
          </p:blipFill>
          <p:spPr>
            <a:xfrm>
              <a:off x="12840725" y="12288737"/>
              <a:ext cx="149715" cy="81232"/>
            </a:xfrm>
            <a:prstGeom prst="rect">
              <a:avLst/>
            </a:prstGeom>
          </p:spPr>
        </p:pic>
        <p:pic>
          <p:nvPicPr>
            <p:cNvPr id="133" name="object 133"/>
            <p:cNvPicPr/>
            <p:nvPr/>
          </p:nvPicPr>
          <p:blipFill>
            <a:blip r:embed="rId22" cstate="print"/>
            <a:stretch>
              <a:fillRect/>
            </a:stretch>
          </p:blipFill>
          <p:spPr>
            <a:xfrm>
              <a:off x="12839207" y="12287255"/>
              <a:ext cx="152732" cy="84200"/>
            </a:xfrm>
            <a:prstGeom prst="rect">
              <a:avLst/>
            </a:prstGeom>
          </p:spPr>
        </p:pic>
      </p:grpSp>
      <p:grpSp>
        <p:nvGrpSpPr>
          <p:cNvPr id="134" name="object 134"/>
          <p:cNvGrpSpPr/>
          <p:nvPr/>
        </p:nvGrpSpPr>
        <p:grpSpPr>
          <a:xfrm>
            <a:off x="4080792" y="2842920"/>
            <a:ext cx="191129" cy="957345"/>
            <a:chOff x="8583276" y="8500681"/>
            <a:chExt cx="571500" cy="2862580"/>
          </a:xfrm>
        </p:grpSpPr>
        <p:pic>
          <p:nvPicPr>
            <p:cNvPr id="135" name="object 135"/>
            <p:cNvPicPr/>
            <p:nvPr/>
          </p:nvPicPr>
          <p:blipFill>
            <a:blip r:embed="rId23" cstate="print"/>
            <a:stretch>
              <a:fillRect/>
            </a:stretch>
          </p:blipFill>
          <p:spPr>
            <a:xfrm>
              <a:off x="8583276" y="8500681"/>
              <a:ext cx="571088" cy="2861995"/>
            </a:xfrm>
            <a:prstGeom prst="rect">
              <a:avLst/>
            </a:prstGeom>
          </p:spPr>
        </p:pic>
        <p:pic>
          <p:nvPicPr>
            <p:cNvPr id="136" name="object 136"/>
            <p:cNvPicPr/>
            <p:nvPr/>
          </p:nvPicPr>
          <p:blipFill>
            <a:blip r:embed="rId24" cstate="print"/>
            <a:stretch>
              <a:fillRect/>
            </a:stretch>
          </p:blipFill>
          <p:spPr>
            <a:xfrm>
              <a:off x="8781234" y="9788355"/>
              <a:ext cx="227034" cy="488210"/>
            </a:xfrm>
            <a:prstGeom prst="rect">
              <a:avLst/>
            </a:prstGeom>
          </p:spPr>
        </p:pic>
      </p:grpSp>
      <p:sp>
        <p:nvSpPr>
          <p:cNvPr id="137" name="object 137"/>
          <p:cNvSpPr/>
          <p:nvPr/>
        </p:nvSpPr>
        <p:spPr>
          <a:xfrm>
            <a:off x="4178529" y="3816210"/>
            <a:ext cx="12742" cy="19325"/>
          </a:xfrm>
          <a:custGeom>
            <a:avLst/>
            <a:gdLst/>
            <a:ahLst/>
            <a:cxnLst/>
            <a:rect l="l" t="t" r="r" b="b"/>
            <a:pathLst>
              <a:path w="38100" h="57784">
                <a:moveTo>
                  <a:pt x="18968" y="0"/>
                </a:moveTo>
                <a:lnTo>
                  <a:pt x="13690" y="3919"/>
                </a:lnTo>
                <a:lnTo>
                  <a:pt x="7426" y="13391"/>
                </a:lnTo>
                <a:lnTo>
                  <a:pt x="2192" y="24990"/>
                </a:lnTo>
                <a:lnTo>
                  <a:pt x="0" y="35288"/>
                </a:lnTo>
                <a:lnTo>
                  <a:pt x="1630" y="45054"/>
                </a:lnTo>
                <a:lnTo>
                  <a:pt x="5927" y="51932"/>
                </a:lnTo>
                <a:lnTo>
                  <a:pt x="12003" y="55978"/>
                </a:lnTo>
                <a:lnTo>
                  <a:pt x="18968" y="57249"/>
                </a:lnTo>
                <a:lnTo>
                  <a:pt x="25933" y="55978"/>
                </a:lnTo>
                <a:lnTo>
                  <a:pt x="32009" y="51932"/>
                </a:lnTo>
                <a:lnTo>
                  <a:pt x="36307" y="45054"/>
                </a:lnTo>
                <a:lnTo>
                  <a:pt x="37937" y="35288"/>
                </a:lnTo>
                <a:lnTo>
                  <a:pt x="35763" y="24990"/>
                </a:lnTo>
                <a:lnTo>
                  <a:pt x="30559" y="13391"/>
                </a:lnTo>
                <a:lnTo>
                  <a:pt x="24302" y="3919"/>
                </a:lnTo>
                <a:lnTo>
                  <a:pt x="18968" y="0"/>
                </a:lnTo>
                <a:close/>
              </a:path>
            </a:pathLst>
          </a:custGeom>
          <a:solidFill>
            <a:srgbClr val="EF4748"/>
          </a:solidFill>
        </p:spPr>
        <p:txBody>
          <a:bodyPr wrap="square" lIns="0" tIns="0" rIns="0" bIns="0" rtlCol="0"/>
          <a:lstStyle/>
          <a:p>
            <a:pPr defTabSz="305775">
              <a:buClrTx/>
            </a:pPr>
            <a:endParaRPr sz="602">
              <a:solidFill>
                <a:sysClr val="windowText" lastClr="000000"/>
              </a:solidFill>
            </a:endParaRPr>
          </a:p>
        </p:txBody>
      </p:sp>
      <p:grpSp>
        <p:nvGrpSpPr>
          <p:cNvPr id="138" name="object 138"/>
          <p:cNvGrpSpPr/>
          <p:nvPr/>
        </p:nvGrpSpPr>
        <p:grpSpPr>
          <a:xfrm>
            <a:off x="6468753" y="894265"/>
            <a:ext cx="861780" cy="533463"/>
            <a:chOff x="15723576" y="2673964"/>
            <a:chExt cx="2576830" cy="1595120"/>
          </a:xfrm>
        </p:grpSpPr>
        <p:sp>
          <p:nvSpPr>
            <p:cNvPr id="139" name="object 139"/>
            <p:cNvSpPr/>
            <p:nvPr/>
          </p:nvSpPr>
          <p:spPr>
            <a:xfrm>
              <a:off x="15725234" y="2781419"/>
              <a:ext cx="1097280" cy="633730"/>
            </a:xfrm>
            <a:custGeom>
              <a:avLst/>
              <a:gdLst/>
              <a:ahLst/>
              <a:cxnLst/>
              <a:rect l="l" t="t" r="r" b="b"/>
              <a:pathLst>
                <a:path w="1097280" h="633729">
                  <a:moveTo>
                    <a:pt x="914913" y="0"/>
                  </a:moveTo>
                  <a:lnTo>
                    <a:pt x="0" y="528158"/>
                  </a:lnTo>
                  <a:lnTo>
                    <a:pt x="182261" y="633409"/>
                  </a:lnTo>
                  <a:lnTo>
                    <a:pt x="1097175" y="105144"/>
                  </a:lnTo>
                  <a:lnTo>
                    <a:pt x="914913" y="0"/>
                  </a:lnTo>
                  <a:close/>
                </a:path>
              </a:pathLst>
            </a:custGeom>
            <a:solidFill>
              <a:srgbClr val="F3F1F1">
                <a:alpha val="74162"/>
              </a:srgbClr>
            </a:solidFill>
          </p:spPr>
          <p:txBody>
            <a:bodyPr wrap="square" lIns="0" tIns="0" rIns="0" bIns="0" rtlCol="0"/>
            <a:lstStyle/>
            <a:p>
              <a:pPr defTabSz="305775">
                <a:buClrTx/>
              </a:pPr>
              <a:endParaRPr sz="602">
                <a:solidFill>
                  <a:sysClr val="windowText" lastClr="000000"/>
                </a:solidFill>
              </a:endParaRPr>
            </a:p>
          </p:txBody>
        </p:sp>
        <p:sp>
          <p:nvSpPr>
            <p:cNvPr id="140" name="object 140"/>
            <p:cNvSpPr/>
            <p:nvPr/>
          </p:nvSpPr>
          <p:spPr>
            <a:xfrm>
              <a:off x="15725244" y="2781404"/>
              <a:ext cx="1097280" cy="633730"/>
            </a:xfrm>
            <a:custGeom>
              <a:avLst/>
              <a:gdLst/>
              <a:ahLst/>
              <a:cxnLst/>
              <a:rect l="l" t="t" r="r" b="b"/>
              <a:pathLst>
                <a:path w="1097280" h="633729">
                  <a:moveTo>
                    <a:pt x="914913" y="0"/>
                  </a:moveTo>
                  <a:lnTo>
                    <a:pt x="0" y="528158"/>
                  </a:lnTo>
                  <a:lnTo>
                    <a:pt x="91166" y="580748"/>
                  </a:lnTo>
                  <a:lnTo>
                    <a:pt x="182249" y="633444"/>
                  </a:lnTo>
                  <a:lnTo>
                    <a:pt x="1097163" y="105179"/>
                  </a:lnTo>
                  <a:lnTo>
                    <a:pt x="1005973" y="52589"/>
                  </a:lnTo>
                  <a:lnTo>
                    <a:pt x="914913" y="0"/>
                  </a:lnTo>
                  <a:close/>
                </a:path>
              </a:pathLst>
            </a:custGeom>
            <a:ln w="3334">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41" name="object 141"/>
            <p:cNvSpPr/>
            <p:nvPr/>
          </p:nvSpPr>
          <p:spPr>
            <a:xfrm>
              <a:off x="15725234" y="2675640"/>
              <a:ext cx="915035" cy="634365"/>
            </a:xfrm>
            <a:custGeom>
              <a:avLst/>
              <a:gdLst/>
              <a:ahLst/>
              <a:cxnLst/>
              <a:rect l="l" t="t" r="r" b="b"/>
              <a:pathLst>
                <a:path w="915034" h="634364">
                  <a:moveTo>
                    <a:pt x="914913" y="0"/>
                  </a:moveTo>
                  <a:lnTo>
                    <a:pt x="0" y="528264"/>
                  </a:lnTo>
                  <a:lnTo>
                    <a:pt x="0" y="633941"/>
                  </a:lnTo>
                  <a:lnTo>
                    <a:pt x="914913" y="105676"/>
                  </a:lnTo>
                  <a:lnTo>
                    <a:pt x="914913" y="0"/>
                  </a:lnTo>
                  <a:close/>
                </a:path>
              </a:pathLst>
            </a:custGeom>
            <a:solidFill>
              <a:srgbClr val="E0DEDE">
                <a:alpha val="74116"/>
              </a:srgbClr>
            </a:solidFill>
          </p:spPr>
          <p:txBody>
            <a:bodyPr wrap="square" lIns="0" tIns="0" rIns="0" bIns="0" rtlCol="0"/>
            <a:lstStyle/>
            <a:p>
              <a:pPr defTabSz="305775">
                <a:buClrTx/>
              </a:pPr>
              <a:endParaRPr sz="602">
                <a:solidFill>
                  <a:sysClr val="windowText" lastClr="000000"/>
                </a:solidFill>
              </a:endParaRPr>
            </a:p>
          </p:txBody>
        </p:sp>
        <p:sp>
          <p:nvSpPr>
            <p:cNvPr id="142" name="object 142"/>
            <p:cNvSpPr/>
            <p:nvPr/>
          </p:nvSpPr>
          <p:spPr>
            <a:xfrm>
              <a:off x="15725244" y="2675626"/>
              <a:ext cx="915035" cy="634365"/>
            </a:xfrm>
            <a:custGeom>
              <a:avLst/>
              <a:gdLst/>
              <a:ahLst/>
              <a:cxnLst/>
              <a:rect l="l" t="t" r="r" b="b"/>
              <a:pathLst>
                <a:path w="915034" h="634364">
                  <a:moveTo>
                    <a:pt x="914913" y="0"/>
                  </a:moveTo>
                  <a:lnTo>
                    <a:pt x="914913" y="105676"/>
                  </a:lnTo>
                  <a:lnTo>
                    <a:pt x="0" y="633941"/>
                  </a:lnTo>
                  <a:lnTo>
                    <a:pt x="0" y="528264"/>
                  </a:lnTo>
                  <a:lnTo>
                    <a:pt x="914913" y="0"/>
                  </a:lnTo>
                  <a:close/>
                </a:path>
              </a:pathLst>
            </a:custGeom>
            <a:ln w="3323">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43" name="object 143"/>
            <p:cNvSpPr/>
            <p:nvPr/>
          </p:nvSpPr>
          <p:spPr>
            <a:xfrm>
              <a:off x="15907492" y="2780896"/>
              <a:ext cx="915035" cy="634365"/>
            </a:xfrm>
            <a:custGeom>
              <a:avLst/>
              <a:gdLst/>
              <a:ahLst/>
              <a:cxnLst/>
              <a:rect l="l" t="t" r="r" b="b"/>
              <a:pathLst>
                <a:path w="915034" h="634364">
                  <a:moveTo>
                    <a:pt x="914913" y="0"/>
                  </a:moveTo>
                  <a:lnTo>
                    <a:pt x="0" y="528264"/>
                  </a:lnTo>
                  <a:lnTo>
                    <a:pt x="0" y="633941"/>
                  </a:lnTo>
                  <a:lnTo>
                    <a:pt x="914913" y="105676"/>
                  </a:lnTo>
                  <a:lnTo>
                    <a:pt x="914913" y="0"/>
                  </a:lnTo>
                  <a:close/>
                </a:path>
              </a:pathLst>
            </a:custGeom>
            <a:solidFill>
              <a:srgbClr val="E0DEDE">
                <a:alpha val="74116"/>
              </a:srgbClr>
            </a:solidFill>
          </p:spPr>
          <p:txBody>
            <a:bodyPr wrap="square" lIns="0" tIns="0" rIns="0" bIns="0" rtlCol="0"/>
            <a:lstStyle/>
            <a:p>
              <a:pPr defTabSz="305775">
                <a:buClrTx/>
              </a:pPr>
              <a:endParaRPr sz="602">
                <a:solidFill>
                  <a:sysClr val="windowText" lastClr="000000"/>
                </a:solidFill>
              </a:endParaRPr>
            </a:p>
          </p:txBody>
        </p:sp>
        <p:sp>
          <p:nvSpPr>
            <p:cNvPr id="144" name="object 144"/>
            <p:cNvSpPr/>
            <p:nvPr/>
          </p:nvSpPr>
          <p:spPr>
            <a:xfrm>
              <a:off x="15907481" y="2780910"/>
              <a:ext cx="915035" cy="634365"/>
            </a:xfrm>
            <a:custGeom>
              <a:avLst/>
              <a:gdLst/>
              <a:ahLst/>
              <a:cxnLst/>
              <a:rect l="l" t="t" r="r" b="b"/>
              <a:pathLst>
                <a:path w="915034" h="634364">
                  <a:moveTo>
                    <a:pt x="914913" y="0"/>
                  </a:moveTo>
                  <a:lnTo>
                    <a:pt x="914913" y="105676"/>
                  </a:lnTo>
                  <a:lnTo>
                    <a:pt x="0" y="633929"/>
                  </a:lnTo>
                  <a:lnTo>
                    <a:pt x="0" y="528252"/>
                  </a:lnTo>
                  <a:lnTo>
                    <a:pt x="914913" y="0"/>
                  </a:lnTo>
                  <a:close/>
                </a:path>
              </a:pathLst>
            </a:custGeom>
            <a:ln w="3334">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45" name="object 145"/>
            <p:cNvSpPr/>
            <p:nvPr/>
          </p:nvSpPr>
          <p:spPr>
            <a:xfrm>
              <a:off x="15907493" y="2781001"/>
              <a:ext cx="2209165" cy="1275715"/>
            </a:xfrm>
            <a:custGeom>
              <a:avLst/>
              <a:gdLst/>
              <a:ahLst/>
              <a:cxnLst/>
              <a:rect l="l" t="t" r="r" b="b"/>
              <a:pathLst>
                <a:path w="2209165" h="1275714">
                  <a:moveTo>
                    <a:pt x="914913" y="0"/>
                  </a:moveTo>
                  <a:lnTo>
                    <a:pt x="0" y="528158"/>
                  </a:lnTo>
                  <a:lnTo>
                    <a:pt x="1293899" y="1275108"/>
                  </a:lnTo>
                  <a:lnTo>
                    <a:pt x="2208813" y="746950"/>
                  </a:lnTo>
                  <a:lnTo>
                    <a:pt x="914913" y="0"/>
                  </a:lnTo>
                  <a:close/>
                </a:path>
              </a:pathLst>
            </a:custGeom>
            <a:solidFill>
              <a:srgbClr val="F3F1F1">
                <a:alpha val="74162"/>
              </a:srgbClr>
            </a:solidFill>
          </p:spPr>
          <p:txBody>
            <a:bodyPr wrap="square" lIns="0" tIns="0" rIns="0" bIns="0" rtlCol="0"/>
            <a:lstStyle/>
            <a:p>
              <a:pPr defTabSz="305775">
                <a:buClrTx/>
              </a:pPr>
              <a:endParaRPr sz="602">
                <a:solidFill>
                  <a:sysClr val="windowText" lastClr="000000"/>
                </a:solidFill>
              </a:endParaRPr>
            </a:p>
          </p:txBody>
        </p:sp>
        <p:sp>
          <p:nvSpPr>
            <p:cNvPr id="146" name="object 146"/>
            <p:cNvSpPr/>
            <p:nvPr/>
          </p:nvSpPr>
          <p:spPr>
            <a:xfrm>
              <a:off x="15907492" y="2781007"/>
              <a:ext cx="2209165" cy="1275715"/>
            </a:xfrm>
            <a:custGeom>
              <a:avLst/>
              <a:gdLst/>
              <a:ahLst/>
              <a:cxnLst/>
              <a:rect l="l" t="t" r="r" b="b"/>
              <a:pathLst>
                <a:path w="2209165" h="1275714">
                  <a:moveTo>
                    <a:pt x="0" y="528158"/>
                  </a:moveTo>
                  <a:lnTo>
                    <a:pt x="914913" y="0"/>
                  </a:lnTo>
                  <a:lnTo>
                    <a:pt x="2208825" y="746961"/>
                  </a:lnTo>
                  <a:lnTo>
                    <a:pt x="1293911" y="1275120"/>
                  </a:lnTo>
                  <a:lnTo>
                    <a:pt x="0" y="528158"/>
                  </a:lnTo>
                  <a:close/>
                </a:path>
              </a:pathLst>
            </a:custGeom>
            <a:ln w="3334">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47" name="object 147"/>
            <p:cNvSpPr/>
            <p:nvPr/>
          </p:nvSpPr>
          <p:spPr>
            <a:xfrm>
              <a:off x="16114552" y="2844715"/>
              <a:ext cx="1775460" cy="1024890"/>
            </a:xfrm>
            <a:custGeom>
              <a:avLst/>
              <a:gdLst/>
              <a:ahLst/>
              <a:cxnLst/>
              <a:rect l="l" t="t" r="r" b="b"/>
              <a:pathLst>
                <a:path w="1775459" h="1024889">
                  <a:moveTo>
                    <a:pt x="735195" y="0"/>
                  </a:moveTo>
                  <a:lnTo>
                    <a:pt x="0" y="424433"/>
                  </a:lnTo>
                  <a:lnTo>
                    <a:pt x="1039772" y="1024765"/>
                  </a:lnTo>
                  <a:lnTo>
                    <a:pt x="1775073" y="600237"/>
                  </a:lnTo>
                  <a:lnTo>
                    <a:pt x="735195" y="0"/>
                  </a:lnTo>
                  <a:close/>
                </a:path>
              </a:pathLst>
            </a:custGeom>
            <a:solidFill>
              <a:srgbClr val="BDBCBC"/>
            </a:solidFill>
          </p:spPr>
          <p:txBody>
            <a:bodyPr wrap="square" lIns="0" tIns="0" rIns="0" bIns="0" rtlCol="0"/>
            <a:lstStyle/>
            <a:p>
              <a:pPr defTabSz="305775">
                <a:buClrTx/>
              </a:pPr>
              <a:endParaRPr sz="602">
                <a:solidFill>
                  <a:sysClr val="windowText" lastClr="000000"/>
                </a:solidFill>
              </a:endParaRPr>
            </a:p>
          </p:txBody>
        </p:sp>
        <p:sp>
          <p:nvSpPr>
            <p:cNvPr id="148" name="object 148"/>
            <p:cNvSpPr/>
            <p:nvPr/>
          </p:nvSpPr>
          <p:spPr>
            <a:xfrm>
              <a:off x="16114554" y="2844715"/>
              <a:ext cx="1775460" cy="1024890"/>
            </a:xfrm>
            <a:custGeom>
              <a:avLst/>
              <a:gdLst/>
              <a:ahLst/>
              <a:cxnLst/>
              <a:rect l="l" t="t" r="r" b="b"/>
              <a:pathLst>
                <a:path w="1775459" h="1024889">
                  <a:moveTo>
                    <a:pt x="0" y="424433"/>
                  </a:moveTo>
                  <a:lnTo>
                    <a:pt x="735195" y="0"/>
                  </a:lnTo>
                  <a:lnTo>
                    <a:pt x="1775061" y="600237"/>
                  </a:lnTo>
                  <a:lnTo>
                    <a:pt x="1039772" y="1024765"/>
                  </a:lnTo>
                  <a:lnTo>
                    <a:pt x="0" y="424433"/>
                  </a:lnTo>
                  <a:close/>
                </a:path>
              </a:pathLst>
            </a:custGeom>
            <a:ln w="3334">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49" name="object 149"/>
            <p:cNvSpPr/>
            <p:nvPr/>
          </p:nvSpPr>
          <p:spPr>
            <a:xfrm>
              <a:off x="16114543" y="3269163"/>
              <a:ext cx="1040130" cy="685800"/>
            </a:xfrm>
            <a:custGeom>
              <a:avLst/>
              <a:gdLst/>
              <a:ahLst/>
              <a:cxnLst/>
              <a:rect l="l" t="t" r="r" b="b"/>
              <a:pathLst>
                <a:path w="1040130" h="685800">
                  <a:moveTo>
                    <a:pt x="0" y="0"/>
                  </a:moveTo>
                  <a:lnTo>
                    <a:pt x="0" y="84945"/>
                  </a:lnTo>
                  <a:lnTo>
                    <a:pt x="1039760" y="685265"/>
                  </a:lnTo>
                  <a:lnTo>
                    <a:pt x="1039784" y="600438"/>
                  </a:lnTo>
                  <a:lnTo>
                    <a:pt x="0" y="0"/>
                  </a:lnTo>
                  <a:close/>
                </a:path>
              </a:pathLst>
            </a:custGeom>
            <a:solidFill>
              <a:srgbClr val="CCCBCA"/>
            </a:solidFill>
          </p:spPr>
          <p:txBody>
            <a:bodyPr wrap="square" lIns="0" tIns="0" rIns="0" bIns="0" rtlCol="0"/>
            <a:lstStyle/>
            <a:p>
              <a:pPr defTabSz="305775">
                <a:buClrTx/>
              </a:pPr>
              <a:endParaRPr sz="602">
                <a:solidFill>
                  <a:sysClr val="windowText" lastClr="000000"/>
                </a:solidFill>
              </a:endParaRPr>
            </a:p>
          </p:txBody>
        </p:sp>
        <p:sp>
          <p:nvSpPr>
            <p:cNvPr id="150" name="object 150"/>
            <p:cNvSpPr/>
            <p:nvPr/>
          </p:nvSpPr>
          <p:spPr>
            <a:xfrm>
              <a:off x="16114544" y="3269163"/>
              <a:ext cx="1040130" cy="685800"/>
            </a:xfrm>
            <a:custGeom>
              <a:avLst/>
              <a:gdLst/>
              <a:ahLst/>
              <a:cxnLst/>
              <a:rect l="l" t="t" r="r" b="b"/>
              <a:pathLst>
                <a:path w="1040130" h="685800">
                  <a:moveTo>
                    <a:pt x="0" y="84945"/>
                  </a:moveTo>
                  <a:lnTo>
                    <a:pt x="0" y="0"/>
                  </a:lnTo>
                  <a:lnTo>
                    <a:pt x="1039784" y="600438"/>
                  </a:lnTo>
                  <a:lnTo>
                    <a:pt x="1039760" y="685265"/>
                  </a:lnTo>
                  <a:lnTo>
                    <a:pt x="0" y="84945"/>
                  </a:lnTo>
                  <a:close/>
                </a:path>
              </a:pathLst>
            </a:custGeom>
            <a:ln w="3334">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51" name="object 151"/>
            <p:cNvSpPr/>
            <p:nvPr/>
          </p:nvSpPr>
          <p:spPr>
            <a:xfrm>
              <a:off x="17154322" y="3445043"/>
              <a:ext cx="735330" cy="509905"/>
            </a:xfrm>
            <a:custGeom>
              <a:avLst/>
              <a:gdLst/>
              <a:ahLst/>
              <a:cxnLst/>
              <a:rect l="l" t="t" r="r" b="b"/>
              <a:pathLst>
                <a:path w="735330" h="509904">
                  <a:moveTo>
                    <a:pt x="735206" y="0"/>
                  </a:moveTo>
                  <a:lnTo>
                    <a:pt x="0" y="424515"/>
                  </a:lnTo>
                  <a:lnTo>
                    <a:pt x="0" y="509390"/>
                  </a:lnTo>
                  <a:lnTo>
                    <a:pt x="735206" y="84839"/>
                  </a:lnTo>
                  <a:lnTo>
                    <a:pt x="735206" y="0"/>
                  </a:lnTo>
                  <a:close/>
                </a:path>
              </a:pathLst>
            </a:custGeom>
            <a:solidFill>
              <a:srgbClr val="AAA9A9"/>
            </a:solidFill>
          </p:spPr>
          <p:txBody>
            <a:bodyPr wrap="square" lIns="0" tIns="0" rIns="0" bIns="0" rtlCol="0"/>
            <a:lstStyle/>
            <a:p>
              <a:pPr defTabSz="305775">
                <a:buClrTx/>
              </a:pPr>
              <a:endParaRPr sz="602">
                <a:solidFill>
                  <a:sysClr val="windowText" lastClr="000000"/>
                </a:solidFill>
              </a:endParaRPr>
            </a:p>
          </p:txBody>
        </p:sp>
        <p:sp>
          <p:nvSpPr>
            <p:cNvPr id="152" name="object 152"/>
            <p:cNvSpPr/>
            <p:nvPr/>
          </p:nvSpPr>
          <p:spPr>
            <a:xfrm>
              <a:off x="17154323" y="3445043"/>
              <a:ext cx="735330" cy="509905"/>
            </a:xfrm>
            <a:custGeom>
              <a:avLst/>
              <a:gdLst/>
              <a:ahLst/>
              <a:cxnLst/>
              <a:rect l="l" t="t" r="r" b="b"/>
              <a:pathLst>
                <a:path w="735330" h="509904">
                  <a:moveTo>
                    <a:pt x="735206" y="0"/>
                  </a:moveTo>
                  <a:lnTo>
                    <a:pt x="735206" y="84839"/>
                  </a:lnTo>
                  <a:lnTo>
                    <a:pt x="0" y="509390"/>
                  </a:lnTo>
                  <a:lnTo>
                    <a:pt x="0" y="424515"/>
                  </a:lnTo>
                  <a:lnTo>
                    <a:pt x="735206" y="0"/>
                  </a:lnTo>
                  <a:close/>
                </a:path>
              </a:pathLst>
            </a:custGeom>
            <a:ln w="3334">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53" name="object 153"/>
            <p:cNvSpPr/>
            <p:nvPr/>
          </p:nvSpPr>
          <p:spPr>
            <a:xfrm>
              <a:off x="17201399" y="3527956"/>
              <a:ext cx="915035" cy="634365"/>
            </a:xfrm>
            <a:custGeom>
              <a:avLst/>
              <a:gdLst/>
              <a:ahLst/>
              <a:cxnLst/>
              <a:rect l="l" t="t" r="r" b="b"/>
              <a:pathLst>
                <a:path w="915034" h="634364">
                  <a:moveTo>
                    <a:pt x="914913" y="0"/>
                  </a:moveTo>
                  <a:lnTo>
                    <a:pt x="0" y="528264"/>
                  </a:lnTo>
                  <a:lnTo>
                    <a:pt x="0" y="633941"/>
                  </a:lnTo>
                  <a:lnTo>
                    <a:pt x="914913" y="105676"/>
                  </a:lnTo>
                  <a:lnTo>
                    <a:pt x="914913" y="0"/>
                  </a:lnTo>
                  <a:close/>
                </a:path>
              </a:pathLst>
            </a:custGeom>
            <a:solidFill>
              <a:srgbClr val="E0DEDE">
                <a:alpha val="74116"/>
              </a:srgbClr>
            </a:solidFill>
          </p:spPr>
          <p:txBody>
            <a:bodyPr wrap="square" lIns="0" tIns="0" rIns="0" bIns="0" rtlCol="0"/>
            <a:lstStyle/>
            <a:p>
              <a:pPr defTabSz="305775">
                <a:buClrTx/>
              </a:pPr>
              <a:endParaRPr sz="602">
                <a:solidFill>
                  <a:sysClr val="windowText" lastClr="000000"/>
                </a:solidFill>
              </a:endParaRPr>
            </a:p>
          </p:txBody>
        </p:sp>
        <p:sp>
          <p:nvSpPr>
            <p:cNvPr id="154" name="object 154"/>
            <p:cNvSpPr/>
            <p:nvPr/>
          </p:nvSpPr>
          <p:spPr>
            <a:xfrm>
              <a:off x="17201386" y="3527966"/>
              <a:ext cx="915035" cy="634365"/>
            </a:xfrm>
            <a:custGeom>
              <a:avLst/>
              <a:gdLst/>
              <a:ahLst/>
              <a:cxnLst/>
              <a:rect l="l" t="t" r="r" b="b"/>
              <a:pathLst>
                <a:path w="915034" h="634364">
                  <a:moveTo>
                    <a:pt x="914913" y="0"/>
                  </a:moveTo>
                  <a:lnTo>
                    <a:pt x="914925" y="105664"/>
                  </a:lnTo>
                  <a:lnTo>
                    <a:pt x="0" y="633953"/>
                  </a:lnTo>
                  <a:lnTo>
                    <a:pt x="0" y="528252"/>
                  </a:lnTo>
                  <a:lnTo>
                    <a:pt x="914913" y="0"/>
                  </a:lnTo>
                  <a:close/>
                </a:path>
              </a:pathLst>
            </a:custGeom>
            <a:ln w="3334">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55" name="object 155"/>
            <p:cNvSpPr/>
            <p:nvPr/>
          </p:nvSpPr>
          <p:spPr>
            <a:xfrm>
              <a:off x="17201399" y="3633629"/>
              <a:ext cx="1097280" cy="633730"/>
            </a:xfrm>
            <a:custGeom>
              <a:avLst/>
              <a:gdLst/>
              <a:ahLst/>
              <a:cxnLst/>
              <a:rect l="l" t="t" r="r" b="b"/>
              <a:pathLst>
                <a:path w="1097280" h="633729">
                  <a:moveTo>
                    <a:pt x="914913" y="0"/>
                  </a:moveTo>
                  <a:lnTo>
                    <a:pt x="0" y="528264"/>
                  </a:lnTo>
                  <a:lnTo>
                    <a:pt x="182225" y="633444"/>
                  </a:lnTo>
                  <a:lnTo>
                    <a:pt x="1097139" y="105286"/>
                  </a:lnTo>
                  <a:lnTo>
                    <a:pt x="914913" y="0"/>
                  </a:lnTo>
                  <a:close/>
                </a:path>
              </a:pathLst>
            </a:custGeom>
            <a:solidFill>
              <a:srgbClr val="F3F1F1">
                <a:alpha val="74162"/>
              </a:srgbClr>
            </a:solidFill>
          </p:spPr>
          <p:txBody>
            <a:bodyPr wrap="square" lIns="0" tIns="0" rIns="0" bIns="0" rtlCol="0"/>
            <a:lstStyle/>
            <a:p>
              <a:pPr defTabSz="305775">
                <a:buClrTx/>
              </a:pPr>
              <a:endParaRPr sz="602">
                <a:solidFill>
                  <a:sysClr val="windowText" lastClr="000000"/>
                </a:solidFill>
              </a:endParaRPr>
            </a:p>
          </p:txBody>
        </p:sp>
        <p:sp>
          <p:nvSpPr>
            <p:cNvPr id="156" name="object 156"/>
            <p:cNvSpPr/>
            <p:nvPr/>
          </p:nvSpPr>
          <p:spPr>
            <a:xfrm>
              <a:off x="17201399" y="3633639"/>
              <a:ext cx="1097280" cy="633730"/>
            </a:xfrm>
            <a:custGeom>
              <a:avLst/>
              <a:gdLst/>
              <a:ahLst/>
              <a:cxnLst/>
              <a:rect l="l" t="t" r="r" b="b"/>
              <a:pathLst>
                <a:path w="1097280" h="633729">
                  <a:moveTo>
                    <a:pt x="914913" y="0"/>
                  </a:moveTo>
                  <a:lnTo>
                    <a:pt x="0" y="528264"/>
                  </a:lnTo>
                  <a:lnTo>
                    <a:pt x="91166" y="580831"/>
                  </a:lnTo>
                  <a:lnTo>
                    <a:pt x="182225" y="633409"/>
                  </a:lnTo>
                  <a:lnTo>
                    <a:pt x="1097139" y="105250"/>
                  </a:lnTo>
                  <a:lnTo>
                    <a:pt x="1006080" y="52672"/>
                  </a:lnTo>
                  <a:lnTo>
                    <a:pt x="914913" y="0"/>
                  </a:lnTo>
                  <a:close/>
                </a:path>
              </a:pathLst>
            </a:custGeom>
            <a:ln w="3334">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57" name="object 157"/>
            <p:cNvSpPr/>
            <p:nvPr/>
          </p:nvSpPr>
          <p:spPr>
            <a:xfrm>
              <a:off x="17383629" y="3633132"/>
              <a:ext cx="915035" cy="634365"/>
            </a:xfrm>
            <a:custGeom>
              <a:avLst/>
              <a:gdLst/>
              <a:ahLst/>
              <a:cxnLst/>
              <a:rect l="l" t="t" r="r" b="b"/>
              <a:pathLst>
                <a:path w="915034" h="634364">
                  <a:moveTo>
                    <a:pt x="914913" y="0"/>
                  </a:moveTo>
                  <a:lnTo>
                    <a:pt x="0" y="528264"/>
                  </a:lnTo>
                  <a:lnTo>
                    <a:pt x="0" y="633941"/>
                  </a:lnTo>
                  <a:lnTo>
                    <a:pt x="914913" y="105676"/>
                  </a:lnTo>
                  <a:lnTo>
                    <a:pt x="914913" y="0"/>
                  </a:lnTo>
                  <a:close/>
                </a:path>
              </a:pathLst>
            </a:custGeom>
            <a:solidFill>
              <a:srgbClr val="E0DEDE">
                <a:alpha val="74116"/>
              </a:srgbClr>
            </a:solidFill>
          </p:spPr>
          <p:txBody>
            <a:bodyPr wrap="square" lIns="0" tIns="0" rIns="0" bIns="0" rtlCol="0"/>
            <a:lstStyle/>
            <a:p>
              <a:pPr defTabSz="305775">
                <a:buClrTx/>
              </a:pPr>
              <a:endParaRPr sz="602">
                <a:solidFill>
                  <a:sysClr val="windowText" lastClr="000000"/>
                </a:solidFill>
              </a:endParaRPr>
            </a:p>
          </p:txBody>
        </p:sp>
        <p:sp>
          <p:nvSpPr>
            <p:cNvPr id="158" name="object 158"/>
            <p:cNvSpPr/>
            <p:nvPr/>
          </p:nvSpPr>
          <p:spPr>
            <a:xfrm>
              <a:off x="17383629" y="3633117"/>
              <a:ext cx="915035" cy="634365"/>
            </a:xfrm>
            <a:custGeom>
              <a:avLst/>
              <a:gdLst/>
              <a:ahLst/>
              <a:cxnLst/>
              <a:rect l="l" t="t" r="r" b="b"/>
              <a:pathLst>
                <a:path w="915034" h="634364">
                  <a:moveTo>
                    <a:pt x="914913" y="0"/>
                  </a:moveTo>
                  <a:lnTo>
                    <a:pt x="914913" y="105676"/>
                  </a:lnTo>
                  <a:lnTo>
                    <a:pt x="0" y="633941"/>
                  </a:lnTo>
                  <a:lnTo>
                    <a:pt x="0" y="528264"/>
                  </a:lnTo>
                  <a:lnTo>
                    <a:pt x="914913" y="0"/>
                  </a:lnTo>
                  <a:close/>
                </a:path>
              </a:pathLst>
            </a:custGeom>
            <a:ln w="3334">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59" name="object 159"/>
            <p:cNvSpPr/>
            <p:nvPr/>
          </p:nvSpPr>
          <p:spPr>
            <a:xfrm>
              <a:off x="15788543" y="2817855"/>
              <a:ext cx="926465" cy="535305"/>
            </a:xfrm>
            <a:custGeom>
              <a:avLst/>
              <a:gdLst/>
              <a:ahLst/>
              <a:cxnLst/>
              <a:rect l="l" t="t" r="r" b="b"/>
              <a:pathLst>
                <a:path w="926465" h="535304">
                  <a:moveTo>
                    <a:pt x="914807" y="0"/>
                  </a:moveTo>
                  <a:lnTo>
                    <a:pt x="0" y="528264"/>
                  </a:lnTo>
                  <a:lnTo>
                    <a:pt x="11341" y="534792"/>
                  </a:lnTo>
                  <a:lnTo>
                    <a:pt x="926255" y="6634"/>
                  </a:lnTo>
                  <a:lnTo>
                    <a:pt x="914913" y="0"/>
                  </a:lnTo>
                  <a:close/>
                </a:path>
              </a:pathLst>
            </a:custGeom>
            <a:solidFill>
              <a:srgbClr val="95B2DD">
                <a:alpha val="52151"/>
              </a:srgbClr>
            </a:solidFill>
          </p:spPr>
          <p:txBody>
            <a:bodyPr wrap="square" lIns="0" tIns="0" rIns="0" bIns="0" rtlCol="0"/>
            <a:lstStyle/>
            <a:p>
              <a:pPr defTabSz="305775">
                <a:buClrTx/>
              </a:pPr>
              <a:endParaRPr sz="602">
                <a:solidFill>
                  <a:sysClr val="windowText" lastClr="000000"/>
                </a:solidFill>
              </a:endParaRPr>
            </a:p>
          </p:txBody>
        </p:sp>
        <p:sp>
          <p:nvSpPr>
            <p:cNvPr id="160" name="object 160"/>
            <p:cNvSpPr/>
            <p:nvPr/>
          </p:nvSpPr>
          <p:spPr>
            <a:xfrm>
              <a:off x="15788543" y="2817865"/>
              <a:ext cx="926465" cy="535305"/>
            </a:xfrm>
            <a:custGeom>
              <a:avLst/>
              <a:gdLst/>
              <a:ahLst/>
              <a:cxnLst/>
              <a:rect l="l" t="t" r="r" b="b"/>
              <a:pathLst>
                <a:path w="926465" h="535304">
                  <a:moveTo>
                    <a:pt x="914807" y="0"/>
                  </a:moveTo>
                  <a:lnTo>
                    <a:pt x="0" y="528264"/>
                  </a:lnTo>
                  <a:lnTo>
                    <a:pt x="11341" y="534792"/>
                  </a:lnTo>
                  <a:lnTo>
                    <a:pt x="926255" y="6646"/>
                  </a:lnTo>
                  <a:lnTo>
                    <a:pt x="914913" y="0"/>
                  </a:lnTo>
                  <a:close/>
                </a:path>
              </a:pathLst>
            </a:custGeom>
            <a:ln w="3334">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61" name="object 161"/>
            <p:cNvSpPr/>
            <p:nvPr/>
          </p:nvSpPr>
          <p:spPr>
            <a:xfrm>
              <a:off x="17266427" y="3671214"/>
              <a:ext cx="926465" cy="535305"/>
            </a:xfrm>
            <a:custGeom>
              <a:avLst/>
              <a:gdLst/>
              <a:ahLst/>
              <a:cxnLst/>
              <a:rect l="l" t="t" r="r" b="b"/>
              <a:pathLst>
                <a:path w="926465" h="535304">
                  <a:moveTo>
                    <a:pt x="914807" y="0"/>
                  </a:moveTo>
                  <a:lnTo>
                    <a:pt x="0" y="528158"/>
                  </a:lnTo>
                  <a:lnTo>
                    <a:pt x="11341" y="534792"/>
                  </a:lnTo>
                  <a:lnTo>
                    <a:pt x="926255" y="6539"/>
                  </a:lnTo>
                  <a:lnTo>
                    <a:pt x="914913" y="0"/>
                  </a:lnTo>
                  <a:close/>
                </a:path>
              </a:pathLst>
            </a:custGeom>
            <a:solidFill>
              <a:srgbClr val="F15757">
                <a:alpha val="52151"/>
              </a:srgbClr>
            </a:solidFill>
          </p:spPr>
          <p:txBody>
            <a:bodyPr wrap="square" lIns="0" tIns="0" rIns="0" bIns="0" rtlCol="0"/>
            <a:lstStyle/>
            <a:p>
              <a:pPr defTabSz="305775">
                <a:buClrTx/>
              </a:pPr>
              <a:endParaRPr sz="602">
                <a:solidFill>
                  <a:sysClr val="windowText" lastClr="000000"/>
                </a:solidFill>
              </a:endParaRPr>
            </a:p>
          </p:txBody>
        </p:sp>
        <p:sp>
          <p:nvSpPr>
            <p:cNvPr id="162" name="object 162"/>
            <p:cNvSpPr/>
            <p:nvPr/>
          </p:nvSpPr>
          <p:spPr>
            <a:xfrm>
              <a:off x="17266427" y="3671200"/>
              <a:ext cx="926465" cy="535305"/>
            </a:xfrm>
            <a:custGeom>
              <a:avLst/>
              <a:gdLst/>
              <a:ahLst/>
              <a:cxnLst/>
              <a:rect l="l" t="t" r="r" b="b"/>
              <a:pathLst>
                <a:path w="926465" h="535304">
                  <a:moveTo>
                    <a:pt x="914807" y="0"/>
                  </a:moveTo>
                  <a:lnTo>
                    <a:pt x="0" y="528158"/>
                  </a:lnTo>
                  <a:lnTo>
                    <a:pt x="11341" y="534792"/>
                  </a:lnTo>
                  <a:lnTo>
                    <a:pt x="926255" y="6539"/>
                  </a:lnTo>
                  <a:lnTo>
                    <a:pt x="914913" y="0"/>
                  </a:lnTo>
                  <a:close/>
                </a:path>
              </a:pathLst>
            </a:custGeom>
            <a:ln w="3334">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63" name="object 163"/>
            <p:cNvSpPr/>
            <p:nvPr/>
          </p:nvSpPr>
          <p:spPr>
            <a:xfrm>
              <a:off x="16250113" y="3219414"/>
              <a:ext cx="35560" cy="33020"/>
            </a:xfrm>
            <a:custGeom>
              <a:avLst/>
              <a:gdLst/>
              <a:ahLst/>
              <a:cxnLst/>
              <a:rect l="l" t="t" r="r" b="b"/>
              <a:pathLst>
                <a:path w="35559" h="33020">
                  <a:moveTo>
                    <a:pt x="35548" y="0"/>
                  </a:moveTo>
                  <a:lnTo>
                    <a:pt x="0" y="20411"/>
                  </a:lnTo>
                  <a:lnTo>
                    <a:pt x="21570" y="32675"/>
                  </a:lnTo>
                  <a:lnTo>
                    <a:pt x="35548" y="24704"/>
                  </a:lnTo>
                  <a:lnTo>
                    <a:pt x="35548" y="0"/>
                  </a:lnTo>
                  <a:close/>
                </a:path>
              </a:pathLst>
            </a:custGeom>
            <a:solidFill>
              <a:srgbClr val="AAA9A9"/>
            </a:solidFill>
          </p:spPr>
          <p:txBody>
            <a:bodyPr wrap="square" lIns="0" tIns="0" rIns="0" bIns="0" rtlCol="0"/>
            <a:lstStyle/>
            <a:p>
              <a:pPr defTabSz="305775">
                <a:buClrTx/>
              </a:pPr>
              <a:endParaRPr sz="602">
                <a:solidFill>
                  <a:sysClr val="windowText" lastClr="000000"/>
                </a:solidFill>
              </a:endParaRPr>
            </a:p>
          </p:txBody>
        </p:sp>
        <p:sp>
          <p:nvSpPr>
            <p:cNvPr id="164" name="object 164"/>
            <p:cNvSpPr/>
            <p:nvPr/>
          </p:nvSpPr>
          <p:spPr>
            <a:xfrm>
              <a:off x="16250114" y="3219414"/>
              <a:ext cx="35560" cy="33020"/>
            </a:xfrm>
            <a:custGeom>
              <a:avLst/>
              <a:gdLst/>
              <a:ahLst/>
              <a:cxnLst/>
              <a:rect l="l" t="t" r="r" b="b"/>
              <a:pathLst>
                <a:path w="35559" h="33020">
                  <a:moveTo>
                    <a:pt x="35548" y="0"/>
                  </a:moveTo>
                  <a:lnTo>
                    <a:pt x="0" y="20411"/>
                  </a:lnTo>
                  <a:lnTo>
                    <a:pt x="21570" y="32675"/>
                  </a:lnTo>
                  <a:lnTo>
                    <a:pt x="35548" y="24704"/>
                  </a:lnTo>
                  <a:lnTo>
                    <a:pt x="35548"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65" name="object 165"/>
            <p:cNvSpPr/>
            <p:nvPr/>
          </p:nvSpPr>
          <p:spPr>
            <a:xfrm>
              <a:off x="16285662" y="3219414"/>
              <a:ext cx="50800" cy="41275"/>
            </a:xfrm>
            <a:custGeom>
              <a:avLst/>
              <a:gdLst/>
              <a:ahLst/>
              <a:cxnLst/>
              <a:rect l="l" t="t" r="r" b="b"/>
              <a:pathLst>
                <a:path w="50800" h="41275">
                  <a:moveTo>
                    <a:pt x="0" y="0"/>
                  </a:moveTo>
                  <a:lnTo>
                    <a:pt x="0" y="24704"/>
                  </a:lnTo>
                  <a:lnTo>
                    <a:pt x="28772" y="41142"/>
                  </a:lnTo>
                  <a:lnTo>
                    <a:pt x="50343" y="28807"/>
                  </a:lnTo>
                  <a:lnTo>
                    <a:pt x="0" y="0"/>
                  </a:lnTo>
                  <a:close/>
                </a:path>
              </a:pathLst>
            </a:custGeom>
            <a:solidFill>
              <a:srgbClr val="CCCBCA"/>
            </a:solidFill>
          </p:spPr>
          <p:txBody>
            <a:bodyPr wrap="square" lIns="0" tIns="0" rIns="0" bIns="0" rtlCol="0"/>
            <a:lstStyle/>
            <a:p>
              <a:pPr defTabSz="305775">
                <a:buClrTx/>
              </a:pPr>
              <a:endParaRPr sz="602">
                <a:solidFill>
                  <a:sysClr val="windowText" lastClr="000000"/>
                </a:solidFill>
              </a:endParaRPr>
            </a:p>
          </p:txBody>
        </p:sp>
        <p:sp>
          <p:nvSpPr>
            <p:cNvPr id="166" name="object 166"/>
            <p:cNvSpPr/>
            <p:nvPr/>
          </p:nvSpPr>
          <p:spPr>
            <a:xfrm>
              <a:off x="16285663" y="3219414"/>
              <a:ext cx="50800" cy="41275"/>
            </a:xfrm>
            <a:custGeom>
              <a:avLst/>
              <a:gdLst/>
              <a:ahLst/>
              <a:cxnLst/>
              <a:rect l="l" t="t" r="r" b="b"/>
              <a:pathLst>
                <a:path w="50800" h="41275">
                  <a:moveTo>
                    <a:pt x="0" y="0"/>
                  </a:moveTo>
                  <a:lnTo>
                    <a:pt x="0" y="24704"/>
                  </a:lnTo>
                  <a:lnTo>
                    <a:pt x="28772" y="41142"/>
                  </a:lnTo>
                  <a:lnTo>
                    <a:pt x="50343" y="28807"/>
                  </a:lnTo>
                  <a:lnTo>
                    <a:pt x="0"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67" name="object 167"/>
            <p:cNvSpPr/>
            <p:nvPr/>
          </p:nvSpPr>
          <p:spPr>
            <a:xfrm>
              <a:off x="16271684" y="3244114"/>
              <a:ext cx="43180" cy="24765"/>
            </a:xfrm>
            <a:custGeom>
              <a:avLst/>
              <a:gdLst/>
              <a:ahLst/>
              <a:cxnLst/>
              <a:rect l="l" t="t" r="r" b="b"/>
              <a:pathLst>
                <a:path w="43180" h="24764">
                  <a:moveTo>
                    <a:pt x="13978" y="0"/>
                  </a:moveTo>
                  <a:lnTo>
                    <a:pt x="0" y="7970"/>
                  </a:lnTo>
                  <a:lnTo>
                    <a:pt x="28772" y="24515"/>
                  </a:lnTo>
                  <a:lnTo>
                    <a:pt x="42750" y="16438"/>
                  </a:lnTo>
                  <a:lnTo>
                    <a:pt x="13978" y="0"/>
                  </a:lnTo>
                  <a:close/>
                </a:path>
              </a:pathLst>
            </a:custGeom>
            <a:solidFill>
              <a:srgbClr val="989897"/>
            </a:solidFill>
          </p:spPr>
          <p:txBody>
            <a:bodyPr wrap="square" lIns="0" tIns="0" rIns="0" bIns="0" rtlCol="0"/>
            <a:lstStyle/>
            <a:p>
              <a:pPr defTabSz="305775">
                <a:buClrTx/>
              </a:pPr>
              <a:endParaRPr sz="602">
                <a:solidFill>
                  <a:sysClr val="windowText" lastClr="000000"/>
                </a:solidFill>
              </a:endParaRPr>
            </a:p>
          </p:txBody>
        </p:sp>
        <p:sp>
          <p:nvSpPr>
            <p:cNvPr id="168" name="object 168"/>
            <p:cNvSpPr/>
            <p:nvPr/>
          </p:nvSpPr>
          <p:spPr>
            <a:xfrm>
              <a:off x="16271685" y="3244114"/>
              <a:ext cx="43180" cy="24765"/>
            </a:xfrm>
            <a:custGeom>
              <a:avLst/>
              <a:gdLst/>
              <a:ahLst/>
              <a:cxnLst/>
              <a:rect l="l" t="t" r="r" b="b"/>
              <a:pathLst>
                <a:path w="43180" h="24764">
                  <a:moveTo>
                    <a:pt x="13978" y="0"/>
                  </a:moveTo>
                  <a:lnTo>
                    <a:pt x="0" y="7970"/>
                  </a:lnTo>
                  <a:lnTo>
                    <a:pt x="28772" y="24515"/>
                  </a:lnTo>
                  <a:lnTo>
                    <a:pt x="42750" y="16438"/>
                  </a:lnTo>
                  <a:lnTo>
                    <a:pt x="13978"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69" name="object 169"/>
            <p:cNvSpPr/>
            <p:nvPr/>
          </p:nvSpPr>
          <p:spPr>
            <a:xfrm>
              <a:off x="16317633" y="3180522"/>
              <a:ext cx="36195" cy="33020"/>
            </a:xfrm>
            <a:custGeom>
              <a:avLst/>
              <a:gdLst/>
              <a:ahLst/>
              <a:cxnLst/>
              <a:rect l="l" t="t" r="r" b="b"/>
              <a:pathLst>
                <a:path w="36194" h="33019">
                  <a:moveTo>
                    <a:pt x="35619" y="0"/>
                  </a:moveTo>
                  <a:lnTo>
                    <a:pt x="0" y="20305"/>
                  </a:lnTo>
                  <a:lnTo>
                    <a:pt x="21535" y="32675"/>
                  </a:lnTo>
                  <a:lnTo>
                    <a:pt x="35619" y="24597"/>
                  </a:lnTo>
                  <a:lnTo>
                    <a:pt x="35619" y="0"/>
                  </a:lnTo>
                  <a:close/>
                </a:path>
              </a:pathLst>
            </a:custGeom>
            <a:solidFill>
              <a:srgbClr val="AAA9A9"/>
            </a:solidFill>
          </p:spPr>
          <p:txBody>
            <a:bodyPr wrap="square" lIns="0" tIns="0" rIns="0" bIns="0" rtlCol="0"/>
            <a:lstStyle/>
            <a:p>
              <a:pPr defTabSz="305775">
                <a:buClrTx/>
              </a:pPr>
              <a:endParaRPr sz="602">
                <a:solidFill>
                  <a:sysClr val="windowText" lastClr="000000"/>
                </a:solidFill>
              </a:endParaRPr>
            </a:p>
          </p:txBody>
        </p:sp>
        <p:sp>
          <p:nvSpPr>
            <p:cNvPr id="170" name="object 170"/>
            <p:cNvSpPr/>
            <p:nvPr/>
          </p:nvSpPr>
          <p:spPr>
            <a:xfrm>
              <a:off x="16317635" y="3180522"/>
              <a:ext cx="36195" cy="33020"/>
            </a:xfrm>
            <a:custGeom>
              <a:avLst/>
              <a:gdLst/>
              <a:ahLst/>
              <a:cxnLst/>
              <a:rect l="l" t="t" r="r" b="b"/>
              <a:pathLst>
                <a:path w="36194" h="33019">
                  <a:moveTo>
                    <a:pt x="35619" y="0"/>
                  </a:moveTo>
                  <a:lnTo>
                    <a:pt x="0" y="20305"/>
                  </a:lnTo>
                  <a:lnTo>
                    <a:pt x="21535" y="32675"/>
                  </a:lnTo>
                  <a:lnTo>
                    <a:pt x="35619" y="24597"/>
                  </a:lnTo>
                  <a:lnTo>
                    <a:pt x="35619"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71" name="object 171"/>
            <p:cNvSpPr/>
            <p:nvPr/>
          </p:nvSpPr>
          <p:spPr>
            <a:xfrm>
              <a:off x="16353253" y="3180522"/>
              <a:ext cx="50800" cy="41275"/>
            </a:xfrm>
            <a:custGeom>
              <a:avLst/>
              <a:gdLst/>
              <a:ahLst/>
              <a:cxnLst/>
              <a:rect l="l" t="t" r="r" b="b"/>
              <a:pathLst>
                <a:path w="50800" h="41275">
                  <a:moveTo>
                    <a:pt x="0" y="0"/>
                  </a:moveTo>
                  <a:lnTo>
                    <a:pt x="0" y="24597"/>
                  </a:lnTo>
                  <a:lnTo>
                    <a:pt x="28772" y="41036"/>
                  </a:lnTo>
                  <a:lnTo>
                    <a:pt x="50236" y="28772"/>
                  </a:lnTo>
                  <a:lnTo>
                    <a:pt x="0" y="0"/>
                  </a:lnTo>
                  <a:close/>
                </a:path>
              </a:pathLst>
            </a:custGeom>
            <a:solidFill>
              <a:srgbClr val="CCCBCA"/>
            </a:solidFill>
          </p:spPr>
          <p:txBody>
            <a:bodyPr wrap="square" lIns="0" tIns="0" rIns="0" bIns="0" rtlCol="0"/>
            <a:lstStyle/>
            <a:p>
              <a:pPr defTabSz="305775">
                <a:buClrTx/>
              </a:pPr>
              <a:endParaRPr sz="602">
                <a:solidFill>
                  <a:sysClr val="windowText" lastClr="000000"/>
                </a:solidFill>
              </a:endParaRPr>
            </a:p>
          </p:txBody>
        </p:sp>
        <p:sp>
          <p:nvSpPr>
            <p:cNvPr id="172" name="object 172"/>
            <p:cNvSpPr/>
            <p:nvPr/>
          </p:nvSpPr>
          <p:spPr>
            <a:xfrm>
              <a:off x="16353254" y="3180522"/>
              <a:ext cx="50800" cy="41275"/>
            </a:xfrm>
            <a:custGeom>
              <a:avLst/>
              <a:gdLst/>
              <a:ahLst/>
              <a:cxnLst/>
              <a:rect l="l" t="t" r="r" b="b"/>
              <a:pathLst>
                <a:path w="50800" h="41275">
                  <a:moveTo>
                    <a:pt x="0" y="0"/>
                  </a:moveTo>
                  <a:lnTo>
                    <a:pt x="0" y="24597"/>
                  </a:lnTo>
                  <a:lnTo>
                    <a:pt x="28772" y="41036"/>
                  </a:lnTo>
                  <a:lnTo>
                    <a:pt x="50236" y="28772"/>
                  </a:lnTo>
                  <a:lnTo>
                    <a:pt x="0"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73" name="object 173"/>
            <p:cNvSpPr/>
            <p:nvPr/>
          </p:nvSpPr>
          <p:spPr>
            <a:xfrm>
              <a:off x="16339168" y="3205117"/>
              <a:ext cx="43180" cy="24765"/>
            </a:xfrm>
            <a:custGeom>
              <a:avLst/>
              <a:gdLst/>
              <a:ahLst/>
              <a:cxnLst/>
              <a:rect l="l" t="t" r="r" b="b"/>
              <a:pathLst>
                <a:path w="43180" h="24764">
                  <a:moveTo>
                    <a:pt x="14084" y="0"/>
                  </a:moveTo>
                  <a:lnTo>
                    <a:pt x="0" y="8077"/>
                  </a:lnTo>
                  <a:lnTo>
                    <a:pt x="28772" y="24515"/>
                  </a:lnTo>
                  <a:lnTo>
                    <a:pt x="42857" y="16438"/>
                  </a:lnTo>
                  <a:lnTo>
                    <a:pt x="14084" y="0"/>
                  </a:lnTo>
                  <a:close/>
                </a:path>
              </a:pathLst>
            </a:custGeom>
            <a:solidFill>
              <a:srgbClr val="989897"/>
            </a:solidFill>
          </p:spPr>
          <p:txBody>
            <a:bodyPr wrap="square" lIns="0" tIns="0" rIns="0" bIns="0" rtlCol="0"/>
            <a:lstStyle/>
            <a:p>
              <a:pPr defTabSz="305775">
                <a:buClrTx/>
              </a:pPr>
              <a:endParaRPr sz="602">
                <a:solidFill>
                  <a:sysClr val="windowText" lastClr="000000"/>
                </a:solidFill>
              </a:endParaRPr>
            </a:p>
          </p:txBody>
        </p:sp>
        <p:sp>
          <p:nvSpPr>
            <p:cNvPr id="174" name="object 174"/>
            <p:cNvSpPr/>
            <p:nvPr/>
          </p:nvSpPr>
          <p:spPr>
            <a:xfrm>
              <a:off x="16339170" y="3205117"/>
              <a:ext cx="43180" cy="24765"/>
            </a:xfrm>
            <a:custGeom>
              <a:avLst/>
              <a:gdLst/>
              <a:ahLst/>
              <a:cxnLst/>
              <a:rect l="l" t="t" r="r" b="b"/>
              <a:pathLst>
                <a:path w="43180" h="24764">
                  <a:moveTo>
                    <a:pt x="14084" y="0"/>
                  </a:moveTo>
                  <a:lnTo>
                    <a:pt x="0" y="8077"/>
                  </a:lnTo>
                  <a:lnTo>
                    <a:pt x="28772" y="24515"/>
                  </a:lnTo>
                  <a:lnTo>
                    <a:pt x="42857" y="16438"/>
                  </a:lnTo>
                  <a:lnTo>
                    <a:pt x="14084"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75" name="object 175"/>
            <p:cNvSpPr/>
            <p:nvPr/>
          </p:nvSpPr>
          <p:spPr>
            <a:xfrm>
              <a:off x="16385213" y="3141525"/>
              <a:ext cx="35560" cy="33020"/>
            </a:xfrm>
            <a:custGeom>
              <a:avLst/>
              <a:gdLst/>
              <a:ahLst/>
              <a:cxnLst/>
              <a:rect l="l" t="t" r="r" b="b"/>
              <a:pathLst>
                <a:path w="35559" h="33019">
                  <a:moveTo>
                    <a:pt x="35525" y="0"/>
                  </a:moveTo>
                  <a:lnTo>
                    <a:pt x="0" y="20305"/>
                  </a:lnTo>
                  <a:lnTo>
                    <a:pt x="21440" y="32675"/>
                  </a:lnTo>
                  <a:lnTo>
                    <a:pt x="35525" y="24597"/>
                  </a:lnTo>
                  <a:lnTo>
                    <a:pt x="35525" y="0"/>
                  </a:lnTo>
                  <a:close/>
                </a:path>
              </a:pathLst>
            </a:custGeom>
            <a:solidFill>
              <a:srgbClr val="AAA9A9"/>
            </a:solidFill>
          </p:spPr>
          <p:txBody>
            <a:bodyPr wrap="square" lIns="0" tIns="0" rIns="0" bIns="0" rtlCol="0"/>
            <a:lstStyle/>
            <a:p>
              <a:pPr defTabSz="305775">
                <a:buClrTx/>
              </a:pPr>
              <a:endParaRPr sz="602">
                <a:solidFill>
                  <a:sysClr val="windowText" lastClr="000000"/>
                </a:solidFill>
              </a:endParaRPr>
            </a:p>
          </p:txBody>
        </p:sp>
        <p:sp>
          <p:nvSpPr>
            <p:cNvPr id="176" name="object 176"/>
            <p:cNvSpPr/>
            <p:nvPr/>
          </p:nvSpPr>
          <p:spPr>
            <a:xfrm>
              <a:off x="16385214" y="3141525"/>
              <a:ext cx="35560" cy="33020"/>
            </a:xfrm>
            <a:custGeom>
              <a:avLst/>
              <a:gdLst/>
              <a:ahLst/>
              <a:cxnLst/>
              <a:rect l="l" t="t" r="r" b="b"/>
              <a:pathLst>
                <a:path w="35559" h="33019">
                  <a:moveTo>
                    <a:pt x="35525" y="0"/>
                  </a:moveTo>
                  <a:lnTo>
                    <a:pt x="0" y="20305"/>
                  </a:lnTo>
                  <a:lnTo>
                    <a:pt x="21440" y="32675"/>
                  </a:lnTo>
                  <a:lnTo>
                    <a:pt x="35525" y="24597"/>
                  </a:lnTo>
                  <a:lnTo>
                    <a:pt x="35525"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77" name="object 177"/>
            <p:cNvSpPr/>
            <p:nvPr/>
          </p:nvSpPr>
          <p:spPr>
            <a:xfrm>
              <a:off x="16420738" y="3141525"/>
              <a:ext cx="50800" cy="41275"/>
            </a:xfrm>
            <a:custGeom>
              <a:avLst/>
              <a:gdLst/>
              <a:ahLst/>
              <a:cxnLst/>
              <a:rect l="l" t="t" r="r" b="b"/>
              <a:pathLst>
                <a:path w="50800" h="41275">
                  <a:moveTo>
                    <a:pt x="0" y="0"/>
                  </a:moveTo>
                  <a:lnTo>
                    <a:pt x="0" y="24597"/>
                  </a:lnTo>
                  <a:lnTo>
                    <a:pt x="28807" y="41036"/>
                  </a:lnTo>
                  <a:lnTo>
                    <a:pt x="50343" y="28772"/>
                  </a:lnTo>
                  <a:lnTo>
                    <a:pt x="0" y="0"/>
                  </a:lnTo>
                  <a:close/>
                </a:path>
              </a:pathLst>
            </a:custGeom>
            <a:solidFill>
              <a:srgbClr val="CCCBCA"/>
            </a:solidFill>
          </p:spPr>
          <p:txBody>
            <a:bodyPr wrap="square" lIns="0" tIns="0" rIns="0" bIns="0" rtlCol="0"/>
            <a:lstStyle/>
            <a:p>
              <a:pPr defTabSz="305775">
                <a:buClrTx/>
              </a:pPr>
              <a:endParaRPr sz="602">
                <a:solidFill>
                  <a:sysClr val="windowText" lastClr="000000"/>
                </a:solidFill>
              </a:endParaRPr>
            </a:p>
          </p:txBody>
        </p:sp>
        <p:sp>
          <p:nvSpPr>
            <p:cNvPr id="178" name="object 178"/>
            <p:cNvSpPr/>
            <p:nvPr/>
          </p:nvSpPr>
          <p:spPr>
            <a:xfrm>
              <a:off x="16420739" y="3141525"/>
              <a:ext cx="50800" cy="41275"/>
            </a:xfrm>
            <a:custGeom>
              <a:avLst/>
              <a:gdLst/>
              <a:ahLst/>
              <a:cxnLst/>
              <a:rect l="l" t="t" r="r" b="b"/>
              <a:pathLst>
                <a:path w="50800" h="41275">
                  <a:moveTo>
                    <a:pt x="0" y="0"/>
                  </a:moveTo>
                  <a:lnTo>
                    <a:pt x="0" y="24597"/>
                  </a:lnTo>
                  <a:lnTo>
                    <a:pt x="28796" y="41036"/>
                  </a:lnTo>
                  <a:lnTo>
                    <a:pt x="50343" y="28772"/>
                  </a:lnTo>
                  <a:lnTo>
                    <a:pt x="0"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79" name="object 179"/>
            <p:cNvSpPr/>
            <p:nvPr/>
          </p:nvSpPr>
          <p:spPr>
            <a:xfrm>
              <a:off x="16406653" y="3166121"/>
              <a:ext cx="43180" cy="24765"/>
            </a:xfrm>
            <a:custGeom>
              <a:avLst/>
              <a:gdLst/>
              <a:ahLst/>
              <a:cxnLst/>
              <a:rect l="l" t="t" r="r" b="b"/>
              <a:pathLst>
                <a:path w="43180" h="24764">
                  <a:moveTo>
                    <a:pt x="14084" y="0"/>
                  </a:moveTo>
                  <a:lnTo>
                    <a:pt x="0" y="8077"/>
                  </a:lnTo>
                  <a:lnTo>
                    <a:pt x="28772" y="24515"/>
                  </a:lnTo>
                  <a:lnTo>
                    <a:pt x="42892" y="16438"/>
                  </a:lnTo>
                  <a:lnTo>
                    <a:pt x="14084" y="0"/>
                  </a:lnTo>
                  <a:close/>
                </a:path>
              </a:pathLst>
            </a:custGeom>
            <a:solidFill>
              <a:srgbClr val="989897"/>
            </a:solidFill>
          </p:spPr>
          <p:txBody>
            <a:bodyPr wrap="square" lIns="0" tIns="0" rIns="0" bIns="0" rtlCol="0"/>
            <a:lstStyle/>
            <a:p>
              <a:pPr defTabSz="305775">
                <a:buClrTx/>
              </a:pPr>
              <a:endParaRPr sz="602">
                <a:solidFill>
                  <a:sysClr val="windowText" lastClr="000000"/>
                </a:solidFill>
              </a:endParaRPr>
            </a:p>
          </p:txBody>
        </p:sp>
        <p:sp>
          <p:nvSpPr>
            <p:cNvPr id="180" name="object 180"/>
            <p:cNvSpPr/>
            <p:nvPr/>
          </p:nvSpPr>
          <p:spPr>
            <a:xfrm>
              <a:off x="16406654" y="3166121"/>
              <a:ext cx="43180" cy="24765"/>
            </a:xfrm>
            <a:custGeom>
              <a:avLst/>
              <a:gdLst/>
              <a:ahLst/>
              <a:cxnLst/>
              <a:rect l="l" t="t" r="r" b="b"/>
              <a:pathLst>
                <a:path w="43180" h="24764">
                  <a:moveTo>
                    <a:pt x="14084" y="0"/>
                  </a:moveTo>
                  <a:lnTo>
                    <a:pt x="0" y="8077"/>
                  </a:lnTo>
                  <a:lnTo>
                    <a:pt x="28772" y="24515"/>
                  </a:lnTo>
                  <a:lnTo>
                    <a:pt x="42880" y="16438"/>
                  </a:lnTo>
                  <a:lnTo>
                    <a:pt x="14084"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81" name="object 181"/>
            <p:cNvSpPr/>
            <p:nvPr/>
          </p:nvSpPr>
          <p:spPr>
            <a:xfrm>
              <a:off x="16452708" y="3102529"/>
              <a:ext cx="35560" cy="33020"/>
            </a:xfrm>
            <a:custGeom>
              <a:avLst/>
              <a:gdLst/>
              <a:ahLst/>
              <a:cxnLst/>
              <a:rect l="l" t="t" r="r" b="b"/>
              <a:pathLst>
                <a:path w="35559" h="33019">
                  <a:moveTo>
                    <a:pt x="35513" y="0"/>
                  </a:moveTo>
                  <a:lnTo>
                    <a:pt x="0" y="20305"/>
                  </a:lnTo>
                  <a:lnTo>
                    <a:pt x="21535" y="32675"/>
                  </a:lnTo>
                  <a:lnTo>
                    <a:pt x="35513" y="24597"/>
                  </a:lnTo>
                  <a:lnTo>
                    <a:pt x="35513" y="0"/>
                  </a:lnTo>
                  <a:close/>
                </a:path>
              </a:pathLst>
            </a:custGeom>
            <a:solidFill>
              <a:srgbClr val="AAA9A9"/>
            </a:solidFill>
          </p:spPr>
          <p:txBody>
            <a:bodyPr wrap="square" lIns="0" tIns="0" rIns="0" bIns="0" rtlCol="0"/>
            <a:lstStyle/>
            <a:p>
              <a:pPr defTabSz="305775">
                <a:buClrTx/>
              </a:pPr>
              <a:endParaRPr sz="602">
                <a:solidFill>
                  <a:sysClr val="windowText" lastClr="000000"/>
                </a:solidFill>
              </a:endParaRPr>
            </a:p>
          </p:txBody>
        </p:sp>
        <p:sp>
          <p:nvSpPr>
            <p:cNvPr id="182" name="object 182"/>
            <p:cNvSpPr/>
            <p:nvPr/>
          </p:nvSpPr>
          <p:spPr>
            <a:xfrm>
              <a:off x="16452700" y="3102528"/>
              <a:ext cx="35560" cy="33020"/>
            </a:xfrm>
            <a:custGeom>
              <a:avLst/>
              <a:gdLst/>
              <a:ahLst/>
              <a:cxnLst/>
              <a:rect l="l" t="t" r="r" b="b"/>
              <a:pathLst>
                <a:path w="35559" h="33019">
                  <a:moveTo>
                    <a:pt x="35525" y="0"/>
                  </a:moveTo>
                  <a:lnTo>
                    <a:pt x="0" y="20305"/>
                  </a:lnTo>
                  <a:lnTo>
                    <a:pt x="21546" y="32675"/>
                  </a:lnTo>
                  <a:lnTo>
                    <a:pt x="35525" y="24597"/>
                  </a:lnTo>
                  <a:lnTo>
                    <a:pt x="35525"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83" name="object 183"/>
            <p:cNvSpPr/>
            <p:nvPr/>
          </p:nvSpPr>
          <p:spPr>
            <a:xfrm>
              <a:off x="16488221" y="3102529"/>
              <a:ext cx="50800" cy="41275"/>
            </a:xfrm>
            <a:custGeom>
              <a:avLst/>
              <a:gdLst/>
              <a:ahLst/>
              <a:cxnLst/>
              <a:rect l="l" t="t" r="r" b="b"/>
              <a:pathLst>
                <a:path w="50800" h="41275">
                  <a:moveTo>
                    <a:pt x="0" y="0"/>
                  </a:moveTo>
                  <a:lnTo>
                    <a:pt x="0" y="24597"/>
                  </a:lnTo>
                  <a:lnTo>
                    <a:pt x="28807" y="41142"/>
                  </a:lnTo>
                  <a:lnTo>
                    <a:pt x="50343" y="28772"/>
                  </a:lnTo>
                  <a:lnTo>
                    <a:pt x="0" y="0"/>
                  </a:lnTo>
                  <a:close/>
                </a:path>
              </a:pathLst>
            </a:custGeom>
            <a:solidFill>
              <a:srgbClr val="CCCBCA"/>
            </a:solidFill>
          </p:spPr>
          <p:txBody>
            <a:bodyPr wrap="square" lIns="0" tIns="0" rIns="0" bIns="0" rtlCol="0"/>
            <a:lstStyle/>
            <a:p>
              <a:pPr defTabSz="305775">
                <a:buClrTx/>
              </a:pPr>
              <a:endParaRPr sz="602">
                <a:solidFill>
                  <a:sysClr val="windowText" lastClr="000000"/>
                </a:solidFill>
              </a:endParaRPr>
            </a:p>
          </p:txBody>
        </p:sp>
        <p:sp>
          <p:nvSpPr>
            <p:cNvPr id="184" name="object 184"/>
            <p:cNvSpPr/>
            <p:nvPr/>
          </p:nvSpPr>
          <p:spPr>
            <a:xfrm>
              <a:off x="16488225" y="3102528"/>
              <a:ext cx="50800" cy="41275"/>
            </a:xfrm>
            <a:custGeom>
              <a:avLst/>
              <a:gdLst/>
              <a:ahLst/>
              <a:cxnLst/>
              <a:rect l="l" t="t" r="r" b="b"/>
              <a:pathLst>
                <a:path w="50800" h="41275">
                  <a:moveTo>
                    <a:pt x="0" y="0"/>
                  </a:moveTo>
                  <a:lnTo>
                    <a:pt x="0" y="24597"/>
                  </a:lnTo>
                  <a:lnTo>
                    <a:pt x="28807" y="41142"/>
                  </a:lnTo>
                  <a:lnTo>
                    <a:pt x="50343" y="28772"/>
                  </a:lnTo>
                  <a:lnTo>
                    <a:pt x="0"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85" name="object 185"/>
            <p:cNvSpPr/>
            <p:nvPr/>
          </p:nvSpPr>
          <p:spPr>
            <a:xfrm>
              <a:off x="16474243" y="3127124"/>
              <a:ext cx="43180" cy="24765"/>
            </a:xfrm>
            <a:custGeom>
              <a:avLst/>
              <a:gdLst/>
              <a:ahLst/>
              <a:cxnLst/>
              <a:rect l="l" t="t" r="r" b="b"/>
              <a:pathLst>
                <a:path w="43180" h="24764">
                  <a:moveTo>
                    <a:pt x="13978" y="0"/>
                  </a:moveTo>
                  <a:lnTo>
                    <a:pt x="0" y="8077"/>
                  </a:lnTo>
                  <a:lnTo>
                    <a:pt x="28772" y="24597"/>
                  </a:lnTo>
                  <a:lnTo>
                    <a:pt x="42786" y="16544"/>
                  </a:lnTo>
                  <a:lnTo>
                    <a:pt x="13978" y="0"/>
                  </a:lnTo>
                  <a:close/>
                </a:path>
              </a:pathLst>
            </a:custGeom>
            <a:solidFill>
              <a:srgbClr val="989897"/>
            </a:solidFill>
          </p:spPr>
          <p:txBody>
            <a:bodyPr wrap="square" lIns="0" tIns="0" rIns="0" bIns="0" rtlCol="0"/>
            <a:lstStyle/>
            <a:p>
              <a:pPr defTabSz="305775">
                <a:buClrTx/>
              </a:pPr>
              <a:endParaRPr sz="602">
                <a:solidFill>
                  <a:sysClr val="windowText" lastClr="000000"/>
                </a:solidFill>
              </a:endParaRPr>
            </a:p>
          </p:txBody>
        </p:sp>
        <p:sp>
          <p:nvSpPr>
            <p:cNvPr id="186" name="object 186"/>
            <p:cNvSpPr/>
            <p:nvPr/>
          </p:nvSpPr>
          <p:spPr>
            <a:xfrm>
              <a:off x="16474247" y="3127124"/>
              <a:ext cx="43180" cy="24765"/>
            </a:xfrm>
            <a:custGeom>
              <a:avLst/>
              <a:gdLst/>
              <a:ahLst/>
              <a:cxnLst/>
              <a:rect l="l" t="t" r="r" b="b"/>
              <a:pathLst>
                <a:path w="43180" h="24764">
                  <a:moveTo>
                    <a:pt x="13978" y="0"/>
                  </a:moveTo>
                  <a:lnTo>
                    <a:pt x="0" y="8077"/>
                  </a:lnTo>
                  <a:lnTo>
                    <a:pt x="28772" y="24597"/>
                  </a:lnTo>
                  <a:lnTo>
                    <a:pt x="42786" y="16544"/>
                  </a:lnTo>
                  <a:lnTo>
                    <a:pt x="13978"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87" name="object 187"/>
            <p:cNvSpPr/>
            <p:nvPr/>
          </p:nvSpPr>
          <p:spPr>
            <a:xfrm>
              <a:off x="16520299" y="3063506"/>
              <a:ext cx="35560" cy="33020"/>
            </a:xfrm>
            <a:custGeom>
              <a:avLst/>
              <a:gdLst/>
              <a:ahLst/>
              <a:cxnLst/>
              <a:rect l="l" t="t" r="r" b="b"/>
              <a:pathLst>
                <a:path w="35559" h="33019">
                  <a:moveTo>
                    <a:pt x="35513" y="0"/>
                  </a:moveTo>
                  <a:lnTo>
                    <a:pt x="0" y="20328"/>
                  </a:lnTo>
                  <a:lnTo>
                    <a:pt x="21428" y="32675"/>
                  </a:lnTo>
                  <a:lnTo>
                    <a:pt x="35513" y="24621"/>
                  </a:lnTo>
                  <a:lnTo>
                    <a:pt x="35513" y="0"/>
                  </a:lnTo>
                  <a:close/>
                </a:path>
              </a:pathLst>
            </a:custGeom>
            <a:solidFill>
              <a:srgbClr val="AAA9A9"/>
            </a:solidFill>
          </p:spPr>
          <p:txBody>
            <a:bodyPr wrap="square" lIns="0" tIns="0" rIns="0" bIns="0" rtlCol="0"/>
            <a:lstStyle/>
            <a:p>
              <a:pPr defTabSz="305775">
                <a:buClrTx/>
              </a:pPr>
              <a:endParaRPr sz="602">
                <a:solidFill>
                  <a:sysClr val="windowText" lastClr="000000"/>
                </a:solidFill>
              </a:endParaRPr>
            </a:p>
          </p:txBody>
        </p:sp>
        <p:sp>
          <p:nvSpPr>
            <p:cNvPr id="188" name="object 188"/>
            <p:cNvSpPr/>
            <p:nvPr/>
          </p:nvSpPr>
          <p:spPr>
            <a:xfrm>
              <a:off x="16520289" y="3063506"/>
              <a:ext cx="35560" cy="33020"/>
            </a:xfrm>
            <a:custGeom>
              <a:avLst/>
              <a:gdLst/>
              <a:ahLst/>
              <a:cxnLst/>
              <a:rect l="l" t="t" r="r" b="b"/>
              <a:pathLst>
                <a:path w="35559" h="33019">
                  <a:moveTo>
                    <a:pt x="35525" y="0"/>
                  </a:moveTo>
                  <a:lnTo>
                    <a:pt x="0" y="20328"/>
                  </a:lnTo>
                  <a:lnTo>
                    <a:pt x="21440" y="32675"/>
                  </a:lnTo>
                  <a:lnTo>
                    <a:pt x="35525" y="24621"/>
                  </a:lnTo>
                  <a:lnTo>
                    <a:pt x="35525"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89" name="object 189"/>
            <p:cNvSpPr/>
            <p:nvPr/>
          </p:nvSpPr>
          <p:spPr>
            <a:xfrm>
              <a:off x="16555813" y="3063506"/>
              <a:ext cx="50800" cy="41275"/>
            </a:xfrm>
            <a:custGeom>
              <a:avLst/>
              <a:gdLst/>
              <a:ahLst/>
              <a:cxnLst/>
              <a:rect l="l" t="t" r="r" b="b"/>
              <a:pathLst>
                <a:path w="50800" h="41275">
                  <a:moveTo>
                    <a:pt x="0" y="0"/>
                  </a:moveTo>
                  <a:lnTo>
                    <a:pt x="0" y="24621"/>
                  </a:lnTo>
                  <a:lnTo>
                    <a:pt x="28807" y="41166"/>
                  </a:lnTo>
                  <a:lnTo>
                    <a:pt x="50236" y="28807"/>
                  </a:lnTo>
                  <a:lnTo>
                    <a:pt x="0" y="0"/>
                  </a:lnTo>
                  <a:close/>
                </a:path>
              </a:pathLst>
            </a:custGeom>
            <a:solidFill>
              <a:srgbClr val="CCCBCA"/>
            </a:solidFill>
          </p:spPr>
          <p:txBody>
            <a:bodyPr wrap="square" lIns="0" tIns="0" rIns="0" bIns="0" rtlCol="0"/>
            <a:lstStyle/>
            <a:p>
              <a:pPr defTabSz="305775">
                <a:buClrTx/>
              </a:pPr>
              <a:endParaRPr sz="602">
                <a:solidFill>
                  <a:sysClr val="windowText" lastClr="000000"/>
                </a:solidFill>
              </a:endParaRPr>
            </a:p>
          </p:txBody>
        </p:sp>
        <p:sp>
          <p:nvSpPr>
            <p:cNvPr id="190" name="object 190"/>
            <p:cNvSpPr/>
            <p:nvPr/>
          </p:nvSpPr>
          <p:spPr>
            <a:xfrm>
              <a:off x="16555814" y="3063506"/>
              <a:ext cx="50800" cy="41275"/>
            </a:xfrm>
            <a:custGeom>
              <a:avLst/>
              <a:gdLst/>
              <a:ahLst/>
              <a:cxnLst/>
              <a:rect l="l" t="t" r="r" b="b"/>
              <a:pathLst>
                <a:path w="50800" h="41275">
                  <a:moveTo>
                    <a:pt x="0" y="0"/>
                  </a:moveTo>
                  <a:lnTo>
                    <a:pt x="0" y="24621"/>
                  </a:lnTo>
                  <a:lnTo>
                    <a:pt x="28807" y="41166"/>
                  </a:lnTo>
                  <a:lnTo>
                    <a:pt x="50236" y="28807"/>
                  </a:lnTo>
                  <a:lnTo>
                    <a:pt x="0"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91" name="object 191"/>
            <p:cNvSpPr/>
            <p:nvPr/>
          </p:nvSpPr>
          <p:spPr>
            <a:xfrm>
              <a:off x="16541728" y="3088126"/>
              <a:ext cx="43180" cy="24765"/>
            </a:xfrm>
            <a:custGeom>
              <a:avLst/>
              <a:gdLst/>
              <a:ahLst/>
              <a:cxnLst/>
              <a:rect l="l" t="t" r="r" b="b"/>
              <a:pathLst>
                <a:path w="43180" h="24764">
                  <a:moveTo>
                    <a:pt x="14084" y="0"/>
                  </a:moveTo>
                  <a:lnTo>
                    <a:pt x="0" y="8053"/>
                  </a:lnTo>
                  <a:lnTo>
                    <a:pt x="28796" y="24597"/>
                  </a:lnTo>
                  <a:lnTo>
                    <a:pt x="42892" y="16544"/>
                  </a:lnTo>
                  <a:lnTo>
                    <a:pt x="14084" y="0"/>
                  </a:lnTo>
                  <a:close/>
                </a:path>
              </a:pathLst>
            </a:custGeom>
            <a:solidFill>
              <a:srgbClr val="989897"/>
            </a:solidFill>
          </p:spPr>
          <p:txBody>
            <a:bodyPr wrap="square" lIns="0" tIns="0" rIns="0" bIns="0" rtlCol="0"/>
            <a:lstStyle/>
            <a:p>
              <a:pPr defTabSz="305775">
                <a:buClrTx/>
              </a:pPr>
              <a:endParaRPr sz="602">
                <a:solidFill>
                  <a:sysClr val="windowText" lastClr="000000"/>
                </a:solidFill>
              </a:endParaRPr>
            </a:p>
          </p:txBody>
        </p:sp>
        <p:sp>
          <p:nvSpPr>
            <p:cNvPr id="192" name="object 192"/>
            <p:cNvSpPr/>
            <p:nvPr/>
          </p:nvSpPr>
          <p:spPr>
            <a:xfrm>
              <a:off x="16541729" y="3088126"/>
              <a:ext cx="43180" cy="24765"/>
            </a:xfrm>
            <a:custGeom>
              <a:avLst/>
              <a:gdLst/>
              <a:ahLst/>
              <a:cxnLst/>
              <a:rect l="l" t="t" r="r" b="b"/>
              <a:pathLst>
                <a:path w="43180" h="24764">
                  <a:moveTo>
                    <a:pt x="14084" y="0"/>
                  </a:moveTo>
                  <a:lnTo>
                    <a:pt x="0" y="8053"/>
                  </a:lnTo>
                  <a:lnTo>
                    <a:pt x="28796" y="24597"/>
                  </a:lnTo>
                  <a:lnTo>
                    <a:pt x="42892" y="16544"/>
                  </a:lnTo>
                  <a:lnTo>
                    <a:pt x="14084"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93" name="object 193"/>
            <p:cNvSpPr/>
            <p:nvPr/>
          </p:nvSpPr>
          <p:spPr>
            <a:xfrm>
              <a:off x="16587784" y="3024509"/>
              <a:ext cx="35560" cy="33020"/>
            </a:xfrm>
            <a:custGeom>
              <a:avLst/>
              <a:gdLst/>
              <a:ahLst/>
              <a:cxnLst/>
              <a:rect l="l" t="t" r="r" b="b"/>
              <a:pathLst>
                <a:path w="35559" h="33019">
                  <a:moveTo>
                    <a:pt x="35513" y="0"/>
                  </a:moveTo>
                  <a:lnTo>
                    <a:pt x="0" y="20411"/>
                  </a:lnTo>
                  <a:lnTo>
                    <a:pt x="21428" y="32675"/>
                  </a:lnTo>
                  <a:lnTo>
                    <a:pt x="35513" y="24621"/>
                  </a:lnTo>
                  <a:lnTo>
                    <a:pt x="35513" y="0"/>
                  </a:lnTo>
                  <a:close/>
                </a:path>
              </a:pathLst>
            </a:custGeom>
            <a:solidFill>
              <a:srgbClr val="AAA9A9"/>
            </a:solidFill>
          </p:spPr>
          <p:txBody>
            <a:bodyPr wrap="square" lIns="0" tIns="0" rIns="0" bIns="0" rtlCol="0"/>
            <a:lstStyle/>
            <a:p>
              <a:pPr defTabSz="305775">
                <a:buClrTx/>
              </a:pPr>
              <a:endParaRPr sz="602">
                <a:solidFill>
                  <a:sysClr val="windowText" lastClr="000000"/>
                </a:solidFill>
              </a:endParaRPr>
            </a:p>
          </p:txBody>
        </p:sp>
        <p:sp>
          <p:nvSpPr>
            <p:cNvPr id="194" name="object 194"/>
            <p:cNvSpPr/>
            <p:nvPr/>
          </p:nvSpPr>
          <p:spPr>
            <a:xfrm>
              <a:off x="16587773" y="3024509"/>
              <a:ext cx="35560" cy="33020"/>
            </a:xfrm>
            <a:custGeom>
              <a:avLst/>
              <a:gdLst/>
              <a:ahLst/>
              <a:cxnLst/>
              <a:rect l="l" t="t" r="r" b="b"/>
              <a:pathLst>
                <a:path w="35559" h="33019">
                  <a:moveTo>
                    <a:pt x="35525" y="0"/>
                  </a:moveTo>
                  <a:lnTo>
                    <a:pt x="0" y="20411"/>
                  </a:lnTo>
                  <a:lnTo>
                    <a:pt x="21440" y="32675"/>
                  </a:lnTo>
                  <a:lnTo>
                    <a:pt x="35525" y="24621"/>
                  </a:lnTo>
                  <a:lnTo>
                    <a:pt x="35525"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95" name="object 195"/>
            <p:cNvSpPr/>
            <p:nvPr/>
          </p:nvSpPr>
          <p:spPr>
            <a:xfrm>
              <a:off x="16623297" y="3024509"/>
              <a:ext cx="50800" cy="41275"/>
            </a:xfrm>
            <a:custGeom>
              <a:avLst/>
              <a:gdLst/>
              <a:ahLst/>
              <a:cxnLst/>
              <a:rect l="l" t="t" r="r" b="b"/>
              <a:pathLst>
                <a:path w="50800" h="41275">
                  <a:moveTo>
                    <a:pt x="0" y="0"/>
                  </a:moveTo>
                  <a:lnTo>
                    <a:pt x="0" y="24621"/>
                  </a:lnTo>
                  <a:lnTo>
                    <a:pt x="28807" y="41142"/>
                  </a:lnTo>
                  <a:lnTo>
                    <a:pt x="50343" y="28807"/>
                  </a:lnTo>
                  <a:lnTo>
                    <a:pt x="0" y="0"/>
                  </a:lnTo>
                  <a:close/>
                </a:path>
              </a:pathLst>
            </a:custGeom>
            <a:solidFill>
              <a:srgbClr val="CCCBCA"/>
            </a:solidFill>
          </p:spPr>
          <p:txBody>
            <a:bodyPr wrap="square" lIns="0" tIns="0" rIns="0" bIns="0" rtlCol="0"/>
            <a:lstStyle/>
            <a:p>
              <a:pPr defTabSz="305775">
                <a:buClrTx/>
              </a:pPr>
              <a:endParaRPr sz="602">
                <a:solidFill>
                  <a:sysClr val="windowText" lastClr="000000"/>
                </a:solidFill>
              </a:endParaRPr>
            </a:p>
          </p:txBody>
        </p:sp>
        <p:sp>
          <p:nvSpPr>
            <p:cNvPr id="196" name="object 196"/>
            <p:cNvSpPr/>
            <p:nvPr/>
          </p:nvSpPr>
          <p:spPr>
            <a:xfrm>
              <a:off x="16623298" y="3024509"/>
              <a:ext cx="50800" cy="41275"/>
            </a:xfrm>
            <a:custGeom>
              <a:avLst/>
              <a:gdLst/>
              <a:ahLst/>
              <a:cxnLst/>
              <a:rect l="l" t="t" r="r" b="b"/>
              <a:pathLst>
                <a:path w="50800" h="41275">
                  <a:moveTo>
                    <a:pt x="0" y="0"/>
                  </a:moveTo>
                  <a:lnTo>
                    <a:pt x="0" y="24621"/>
                  </a:lnTo>
                  <a:lnTo>
                    <a:pt x="28807" y="41142"/>
                  </a:lnTo>
                  <a:lnTo>
                    <a:pt x="50343" y="28807"/>
                  </a:lnTo>
                  <a:lnTo>
                    <a:pt x="0"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97" name="object 197"/>
            <p:cNvSpPr/>
            <p:nvPr/>
          </p:nvSpPr>
          <p:spPr>
            <a:xfrm>
              <a:off x="16609213" y="3049130"/>
              <a:ext cx="43180" cy="24765"/>
            </a:xfrm>
            <a:custGeom>
              <a:avLst/>
              <a:gdLst/>
              <a:ahLst/>
              <a:cxnLst/>
              <a:rect l="l" t="t" r="r" b="b"/>
              <a:pathLst>
                <a:path w="43180" h="24764">
                  <a:moveTo>
                    <a:pt x="14084" y="0"/>
                  </a:moveTo>
                  <a:lnTo>
                    <a:pt x="0" y="8053"/>
                  </a:lnTo>
                  <a:lnTo>
                    <a:pt x="28796" y="24597"/>
                  </a:lnTo>
                  <a:lnTo>
                    <a:pt x="42892" y="16520"/>
                  </a:lnTo>
                  <a:lnTo>
                    <a:pt x="14084" y="0"/>
                  </a:lnTo>
                  <a:close/>
                </a:path>
              </a:pathLst>
            </a:custGeom>
            <a:solidFill>
              <a:srgbClr val="989897"/>
            </a:solidFill>
          </p:spPr>
          <p:txBody>
            <a:bodyPr wrap="square" lIns="0" tIns="0" rIns="0" bIns="0" rtlCol="0"/>
            <a:lstStyle/>
            <a:p>
              <a:pPr defTabSz="305775">
                <a:buClrTx/>
              </a:pPr>
              <a:endParaRPr sz="602">
                <a:solidFill>
                  <a:sysClr val="windowText" lastClr="000000"/>
                </a:solidFill>
              </a:endParaRPr>
            </a:p>
          </p:txBody>
        </p:sp>
        <p:sp>
          <p:nvSpPr>
            <p:cNvPr id="198" name="object 198"/>
            <p:cNvSpPr/>
            <p:nvPr/>
          </p:nvSpPr>
          <p:spPr>
            <a:xfrm>
              <a:off x="16609214" y="3049130"/>
              <a:ext cx="43180" cy="24765"/>
            </a:xfrm>
            <a:custGeom>
              <a:avLst/>
              <a:gdLst/>
              <a:ahLst/>
              <a:cxnLst/>
              <a:rect l="l" t="t" r="r" b="b"/>
              <a:pathLst>
                <a:path w="43180" h="24764">
                  <a:moveTo>
                    <a:pt x="14084" y="0"/>
                  </a:moveTo>
                  <a:lnTo>
                    <a:pt x="0" y="8053"/>
                  </a:lnTo>
                  <a:lnTo>
                    <a:pt x="28796" y="24597"/>
                  </a:lnTo>
                  <a:lnTo>
                    <a:pt x="42892" y="16520"/>
                  </a:lnTo>
                  <a:lnTo>
                    <a:pt x="14084"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199" name="object 199"/>
            <p:cNvSpPr/>
            <p:nvPr/>
          </p:nvSpPr>
          <p:spPr>
            <a:xfrm>
              <a:off x="16655270" y="2985512"/>
              <a:ext cx="35560" cy="33020"/>
            </a:xfrm>
            <a:custGeom>
              <a:avLst/>
              <a:gdLst/>
              <a:ahLst/>
              <a:cxnLst/>
              <a:rect l="l" t="t" r="r" b="b"/>
              <a:pathLst>
                <a:path w="35559" h="33019">
                  <a:moveTo>
                    <a:pt x="35513" y="0"/>
                  </a:moveTo>
                  <a:lnTo>
                    <a:pt x="0" y="20411"/>
                  </a:lnTo>
                  <a:lnTo>
                    <a:pt x="21535" y="32675"/>
                  </a:lnTo>
                  <a:lnTo>
                    <a:pt x="35513" y="24597"/>
                  </a:lnTo>
                  <a:lnTo>
                    <a:pt x="35513" y="0"/>
                  </a:lnTo>
                  <a:close/>
                </a:path>
              </a:pathLst>
            </a:custGeom>
            <a:solidFill>
              <a:srgbClr val="AAA9A9"/>
            </a:solidFill>
          </p:spPr>
          <p:txBody>
            <a:bodyPr wrap="square" lIns="0" tIns="0" rIns="0" bIns="0" rtlCol="0"/>
            <a:lstStyle/>
            <a:p>
              <a:pPr defTabSz="305775">
                <a:buClrTx/>
              </a:pPr>
              <a:endParaRPr sz="602">
                <a:solidFill>
                  <a:sysClr val="windowText" lastClr="000000"/>
                </a:solidFill>
              </a:endParaRPr>
            </a:p>
          </p:txBody>
        </p:sp>
        <p:sp>
          <p:nvSpPr>
            <p:cNvPr id="200" name="object 200"/>
            <p:cNvSpPr/>
            <p:nvPr/>
          </p:nvSpPr>
          <p:spPr>
            <a:xfrm>
              <a:off x="16655259" y="2985512"/>
              <a:ext cx="35560" cy="33020"/>
            </a:xfrm>
            <a:custGeom>
              <a:avLst/>
              <a:gdLst/>
              <a:ahLst/>
              <a:cxnLst/>
              <a:rect l="l" t="t" r="r" b="b"/>
              <a:pathLst>
                <a:path w="35559" h="33019">
                  <a:moveTo>
                    <a:pt x="35525" y="0"/>
                  </a:moveTo>
                  <a:lnTo>
                    <a:pt x="0" y="20411"/>
                  </a:lnTo>
                  <a:lnTo>
                    <a:pt x="21546" y="32675"/>
                  </a:lnTo>
                  <a:lnTo>
                    <a:pt x="35525" y="24597"/>
                  </a:lnTo>
                  <a:lnTo>
                    <a:pt x="35525"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201" name="object 201"/>
            <p:cNvSpPr/>
            <p:nvPr/>
          </p:nvSpPr>
          <p:spPr>
            <a:xfrm>
              <a:off x="16690783" y="2985512"/>
              <a:ext cx="50800" cy="41275"/>
            </a:xfrm>
            <a:custGeom>
              <a:avLst/>
              <a:gdLst/>
              <a:ahLst/>
              <a:cxnLst/>
              <a:rect l="l" t="t" r="r" b="b"/>
              <a:pathLst>
                <a:path w="50800" h="41275">
                  <a:moveTo>
                    <a:pt x="0" y="0"/>
                  </a:moveTo>
                  <a:lnTo>
                    <a:pt x="0" y="24597"/>
                  </a:lnTo>
                  <a:lnTo>
                    <a:pt x="28807" y="41142"/>
                  </a:lnTo>
                  <a:lnTo>
                    <a:pt x="50343" y="28807"/>
                  </a:lnTo>
                  <a:lnTo>
                    <a:pt x="0" y="0"/>
                  </a:lnTo>
                  <a:close/>
                </a:path>
              </a:pathLst>
            </a:custGeom>
            <a:solidFill>
              <a:srgbClr val="CCCBCA"/>
            </a:solidFill>
          </p:spPr>
          <p:txBody>
            <a:bodyPr wrap="square" lIns="0" tIns="0" rIns="0" bIns="0" rtlCol="0"/>
            <a:lstStyle/>
            <a:p>
              <a:pPr defTabSz="305775">
                <a:buClrTx/>
              </a:pPr>
              <a:endParaRPr sz="602">
                <a:solidFill>
                  <a:sysClr val="windowText" lastClr="000000"/>
                </a:solidFill>
              </a:endParaRPr>
            </a:p>
          </p:txBody>
        </p:sp>
        <p:sp>
          <p:nvSpPr>
            <p:cNvPr id="202" name="object 202"/>
            <p:cNvSpPr/>
            <p:nvPr/>
          </p:nvSpPr>
          <p:spPr>
            <a:xfrm>
              <a:off x="16690784" y="2985512"/>
              <a:ext cx="50800" cy="41275"/>
            </a:xfrm>
            <a:custGeom>
              <a:avLst/>
              <a:gdLst/>
              <a:ahLst/>
              <a:cxnLst/>
              <a:rect l="l" t="t" r="r" b="b"/>
              <a:pathLst>
                <a:path w="50800" h="41275">
                  <a:moveTo>
                    <a:pt x="0" y="0"/>
                  </a:moveTo>
                  <a:lnTo>
                    <a:pt x="0" y="24597"/>
                  </a:lnTo>
                  <a:lnTo>
                    <a:pt x="28807" y="41142"/>
                  </a:lnTo>
                  <a:lnTo>
                    <a:pt x="50343" y="28807"/>
                  </a:lnTo>
                  <a:lnTo>
                    <a:pt x="0"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203" name="object 203"/>
            <p:cNvSpPr/>
            <p:nvPr/>
          </p:nvSpPr>
          <p:spPr>
            <a:xfrm>
              <a:off x="16676805" y="3010106"/>
              <a:ext cx="43180" cy="24765"/>
            </a:xfrm>
            <a:custGeom>
              <a:avLst/>
              <a:gdLst/>
              <a:ahLst/>
              <a:cxnLst/>
              <a:rect l="l" t="t" r="r" b="b"/>
              <a:pathLst>
                <a:path w="43180" h="24764">
                  <a:moveTo>
                    <a:pt x="13978" y="0"/>
                  </a:moveTo>
                  <a:lnTo>
                    <a:pt x="0" y="8077"/>
                  </a:lnTo>
                  <a:lnTo>
                    <a:pt x="28796" y="24621"/>
                  </a:lnTo>
                  <a:lnTo>
                    <a:pt x="42786" y="16544"/>
                  </a:lnTo>
                  <a:lnTo>
                    <a:pt x="13978" y="0"/>
                  </a:lnTo>
                  <a:close/>
                </a:path>
              </a:pathLst>
            </a:custGeom>
            <a:solidFill>
              <a:srgbClr val="989897"/>
            </a:solidFill>
          </p:spPr>
          <p:txBody>
            <a:bodyPr wrap="square" lIns="0" tIns="0" rIns="0" bIns="0" rtlCol="0"/>
            <a:lstStyle/>
            <a:p>
              <a:pPr defTabSz="305775">
                <a:buClrTx/>
              </a:pPr>
              <a:endParaRPr sz="602">
                <a:solidFill>
                  <a:sysClr val="windowText" lastClr="000000"/>
                </a:solidFill>
              </a:endParaRPr>
            </a:p>
          </p:txBody>
        </p:sp>
        <p:sp>
          <p:nvSpPr>
            <p:cNvPr id="204" name="object 204"/>
            <p:cNvSpPr/>
            <p:nvPr/>
          </p:nvSpPr>
          <p:spPr>
            <a:xfrm>
              <a:off x="16676806" y="3010106"/>
              <a:ext cx="43180" cy="24765"/>
            </a:xfrm>
            <a:custGeom>
              <a:avLst/>
              <a:gdLst/>
              <a:ahLst/>
              <a:cxnLst/>
              <a:rect l="l" t="t" r="r" b="b"/>
              <a:pathLst>
                <a:path w="43180" h="24764">
                  <a:moveTo>
                    <a:pt x="13978" y="0"/>
                  </a:moveTo>
                  <a:lnTo>
                    <a:pt x="0" y="8077"/>
                  </a:lnTo>
                  <a:lnTo>
                    <a:pt x="28796" y="24621"/>
                  </a:lnTo>
                  <a:lnTo>
                    <a:pt x="42786" y="16544"/>
                  </a:lnTo>
                  <a:lnTo>
                    <a:pt x="13978"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205" name="object 205"/>
            <p:cNvSpPr/>
            <p:nvPr/>
          </p:nvSpPr>
          <p:spPr>
            <a:xfrm>
              <a:off x="16722859" y="2946515"/>
              <a:ext cx="35560" cy="33020"/>
            </a:xfrm>
            <a:custGeom>
              <a:avLst/>
              <a:gdLst/>
              <a:ahLst/>
              <a:cxnLst/>
              <a:rect l="l" t="t" r="r" b="b"/>
              <a:pathLst>
                <a:path w="35559" h="33019">
                  <a:moveTo>
                    <a:pt x="35513" y="0"/>
                  </a:moveTo>
                  <a:lnTo>
                    <a:pt x="0" y="20411"/>
                  </a:lnTo>
                  <a:lnTo>
                    <a:pt x="21428" y="32769"/>
                  </a:lnTo>
                  <a:lnTo>
                    <a:pt x="35513" y="24704"/>
                  </a:lnTo>
                  <a:lnTo>
                    <a:pt x="35513" y="0"/>
                  </a:lnTo>
                  <a:close/>
                </a:path>
              </a:pathLst>
            </a:custGeom>
            <a:solidFill>
              <a:srgbClr val="AAA9A9"/>
            </a:solidFill>
          </p:spPr>
          <p:txBody>
            <a:bodyPr wrap="square" lIns="0" tIns="0" rIns="0" bIns="0" rtlCol="0"/>
            <a:lstStyle/>
            <a:p>
              <a:pPr defTabSz="305775">
                <a:buClrTx/>
              </a:pPr>
              <a:endParaRPr sz="602">
                <a:solidFill>
                  <a:sysClr val="windowText" lastClr="000000"/>
                </a:solidFill>
              </a:endParaRPr>
            </a:p>
          </p:txBody>
        </p:sp>
        <p:sp>
          <p:nvSpPr>
            <p:cNvPr id="206" name="object 206"/>
            <p:cNvSpPr/>
            <p:nvPr/>
          </p:nvSpPr>
          <p:spPr>
            <a:xfrm>
              <a:off x="16722848" y="2946514"/>
              <a:ext cx="35560" cy="33020"/>
            </a:xfrm>
            <a:custGeom>
              <a:avLst/>
              <a:gdLst/>
              <a:ahLst/>
              <a:cxnLst/>
              <a:rect l="l" t="t" r="r" b="b"/>
              <a:pathLst>
                <a:path w="35559" h="33019">
                  <a:moveTo>
                    <a:pt x="35525" y="0"/>
                  </a:moveTo>
                  <a:lnTo>
                    <a:pt x="0" y="20411"/>
                  </a:lnTo>
                  <a:lnTo>
                    <a:pt x="21440" y="32781"/>
                  </a:lnTo>
                  <a:lnTo>
                    <a:pt x="35525" y="24704"/>
                  </a:lnTo>
                  <a:lnTo>
                    <a:pt x="35525"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207" name="object 207"/>
            <p:cNvSpPr/>
            <p:nvPr/>
          </p:nvSpPr>
          <p:spPr>
            <a:xfrm>
              <a:off x="16758372" y="2946515"/>
              <a:ext cx="50800" cy="41275"/>
            </a:xfrm>
            <a:custGeom>
              <a:avLst/>
              <a:gdLst/>
              <a:ahLst/>
              <a:cxnLst/>
              <a:rect l="l" t="t" r="r" b="b"/>
              <a:pathLst>
                <a:path w="50800" h="41275">
                  <a:moveTo>
                    <a:pt x="0" y="0"/>
                  </a:moveTo>
                  <a:lnTo>
                    <a:pt x="0" y="24704"/>
                  </a:lnTo>
                  <a:lnTo>
                    <a:pt x="28807" y="41142"/>
                  </a:lnTo>
                  <a:lnTo>
                    <a:pt x="50236" y="28772"/>
                  </a:lnTo>
                  <a:lnTo>
                    <a:pt x="0" y="0"/>
                  </a:lnTo>
                  <a:close/>
                </a:path>
              </a:pathLst>
            </a:custGeom>
            <a:solidFill>
              <a:srgbClr val="CCCBCA"/>
            </a:solidFill>
          </p:spPr>
          <p:txBody>
            <a:bodyPr wrap="square" lIns="0" tIns="0" rIns="0" bIns="0" rtlCol="0"/>
            <a:lstStyle/>
            <a:p>
              <a:pPr defTabSz="305775">
                <a:buClrTx/>
              </a:pPr>
              <a:endParaRPr sz="602">
                <a:solidFill>
                  <a:sysClr val="windowText" lastClr="000000"/>
                </a:solidFill>
              </a:endParaRPr>
            </a:p>
          </p:txBody>
        </p:sp>
        <p:sp>
          <p:nvSpPr>
            <p:cNvPr id="208" name="object 208"/>
            <p:cNvSpPr/>
            <p:nvPr/>
          </p:nvSpPr>
          <p:spPr>
            <a:xfrm>
              <a:off x="16758373" y="2946514"/>
              <a:ext cx="50800" cy="41275"/>
            </a:xfrm>
            <a:custGeom>
              <a:avLst/>
              <a:gdLst/>
              <a:ahLst/>
              <a:cxnLst/>
              <a:rect l="l" t="t" r="r" b="b"/>
              <a:pathLst>
                <a:path w="50800" h="41275">
                  <a:moveTo>
                    <a:pt x="0" y="0"/>
                  </a:moveTo>
                  <a:lnTo>
                    <a:pt x="0" y="24704"/>
                  </a:lnTo>
                  <a:lnTo>
                    <a:pt x="28807" y="41142"/>
                  </a:lnTo>
                  <a:lnTo>
                    <a:pt x="50236" y="28772"/>
                  </a:lnTo>
                  <a:lnTo>
                    <a:pt x="0"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209" name="object 209"/>
            <p:cNvSpPr/>
            <p:nvPr/>
          </p:nvSpPr>
          <p:spPr>
            <a:xfrm>
              <a:off x="16744287" y="2971214"/>
              <a:ext cx="43180" cy="24765"/>
            </a:xfrm>
            <a:custGeom>
              <a:avLst/>
              <a:gdLst/>
              <a:ahLst/>
              <a:cxnLst/>
              <a:rect l="l" t="t" r="r" b="b"/>
              <a:pathLst>
                <a:path w="43180" h="24764">
                  <a:moveTo>
                    <a:pt x="14084" y="0"/>
                  </a:moveTo>
                  <a:lnTo>
                    <a:pt x="0" y="8077"/>
                  </a:lnTo>
                  <a:lnTo>
                    <a:pt x="28796" y="24515"/>
                  </a:lnTo>
                  <a:lnTo>
                    <a:pt x="42892" y="16438"/>
                  </a:lnTo>
                  <a:lnTo>
                    <a:pt x="14084" y="0"/>
                  </a:lnTo>
                  <a:close/>
                </a:path>
              </a:pathLst>
            </a:custGeom>
            <a:solidFill>
              <a:srgbClr val="989897"/>
            </a:solidFill>
          </p:spPr>
          <p:txBody>
            <a:bodyPr wrap="square" lIns="0" tIns="0" rIns="0" bIns="0" rtlCol="0"/>
            <a:lstStyle/>
            <a:p>
              <a:pPr defTabSz="305775">
                <a:buClrTx/>
              </a:pPr>
              <a:endParaRPr sz="602">
                <a:solidFill>
                  <a:sysClr val="windowText" lastClr="000000"/>
                </a:solidFill>
              </a:endParaRPr>
            </a:p>
          </p:txBody>
        </p:sp>
        <p:sp>
          <p:nvSpPr>
            <p:cNvPr id="210" name="object 210"/>
            <p:cNvSpPr/>
            <p:nvPr/>
          </p:nvSpPr>
          <p:spPr>
            <a:xfrm>
              <a:off x="16744289" y="2971214"/>
              <a:ext cx="43180" cy="24765"/>
            </a:xfrm>
            <a:custGeom>
              <a:avLst/>
              <a:gdLst/>
              <a:ahLst/>
              <a:cxnLst/>
              <a:rect l="l" t="t" r="r" b="b"/>
              <a:pathLst>
                <a:path w="43180" h="24764">
                  <a:moveTo>
                    <a:pt x="14084" y="0"/>
                  </a:moveTo>
                  <a:lnTo>
                    <a:pt x="0" y="8077"/>
                  </a:lnTo>
                  <a:lnTo>
                    <a:pt x="28796" y="24515"/>
                  </a:lnTo>
                  <a:lnTo>
                    <a:pt x="42892" y="16438"/>
                  </a:lnTo>
                  <a:lnTo>
                    <a:pt x="14084"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211" name="object 211"/>
            <p:cNvSpPr/>
            <p:nvPr/>
          </p:nvSpPr>
          <p:spPr>
            <a:xfrm>
              <a:off x="16790334" y="2907596"/>
              <a:ext cx="35560" cy="33020"/>
            </a:xfrm>
            <a:custGeom>
              <a:avLst/>
              <a:gdLst/>
              <a:ahLst/>
              <a:cxnLst/>
              <a:rect l="l" t="t" r="r" b="b"/>
              <a:pathLst>
                <a:path w="35559" h="33019">
                  <a:moveTo>
                    <a:pt x="35525" y="0"/>
                  </a:moveTo>
                  <a:lnTo>
                    <a:pt x="0" y="20328"/>
                  </a:lnTo>
                  <a:lnTo>
                    <a:pt x="21440" y="32675"/>
                  </a:lnTo>
                  <a:lnTo>
                    <a:pt x="35525" y="24621"/>
                  </a:lnTo>
                  <a:lnTo>
                    <a:pt x="35525" y="0"/>
                  </a:lnTo>
                  <a:close/>
                </a:path>
              </a:pathLst>
            </a:custGeom>
            <a:solidFill>
              <a:srgbClr val="AAA9A9"/>
            </a:solidFill>
          </p:spPr>
          <p:txBody>
            <a:bodyPr wrap="square" lIns="0" tIns="0" rIns="0" bIns="0" rtlCol="0"/>
            <a:lstStyle/>
            <a:p>
              <a:pPr defTabSz="305775">
                <a:buClrTx/>
              </a:pPr>
              <a:endParaRPr sz="602">
                <a:solidFill>
                  <a:sysClr val="windowText" lastClr="000000"/>
                </a:solidFill>
              </a:endParaRPr>
            </a:p>
          </p:txBody>
        </p:sp>
        <p:sp>
          <p:nvSpPr>
            <p:cNvPr id="212" name="object 212"/>
            <p:cNvSpPr/>
            <p:nvPr/>
          </p:nvSpPr>
          <p:spPr>
            <a:xfrm>
              <a:off x="16790335" y="2907596"/>
              <a:ext cx="35560" cy="33020"/>
            </a:xfrm>
            <a:custGeom>
              <a:avLst/>
              <a:gdLst/>
              <a:ahLst/>
              <a:cxnLst/>
              <a:rect l="l" t="t" r="r" b="b"/>
              <a:pathLst>
                <a:path w="35559" h="33019">
                  <a:moveTo>
                    <a:pt x="35525" y="0"/>
                  </a:moveTo>
                  <a:lnTo>
                    <a:pt x="0" y="20328"/>
                  </a:lnTo>
                  <a:lnTo>
                    <a:pt x="21440" y="32675"/>
                  </a:lnTo>
                  <a:lnTo>
                    <a:pt x="35525" y="24621"/>
                  </a:lnTo>
                  <a:lnTo>
                    <a:pt x="35525"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213" name="object 213"/>
            <p:cNvSpPr/>
            <p:nvPr/>
          </p:nvSpPr>
          <p:spPr>
            <a:xfrm>
              <a:off x="16825859" y="2907596"/>
              <a:ext cx="50800" cy="41275"/>
            </a:xfrm>
            <a:custGeom>
              <a:avLst/>
              <a:gdLst/>
              <a:ahLst/>
              <a:cxnLst/>
              <a:rect l="l" t="t" r="r" b="b"/>
              <a:pathLst>
                <a:path w="50800" h="41275">
                  <a:moveTo>
                    <a:pt x="0" y="0"/>
                  </a:moveTo>
                  <a:lnTo>
                    <a:pt x="0" y="24621"/>
                  </a:lnTo>
                  <a:lnTo>
                    <a:pt x="28807" y="41059"/>
                  </a:lnTo>
                  <a:lnTo>
                    <a:pt x="50343" y="28807"/>
                  </a:lnTo>
                  <a:lnTo>
                    <a:pt x="0" y="0"/>
                  </a:lnTo>
                  <a:close/>
                </a:path>
              </a:pathLst>
            </a:custGeom>
            <a:solidFill>
              <a:srgbClr val="CCCBCA"/>
            </a:solidFill>
          </p:spPr>
          <p:txBody>
            <a:bodyPr wrap="square" lIns="0" tIns="0" rIns="0" bIns="0" rtlCol="0"/>
            <a:lstStyle/>
            <a:p>
              <a:pPr defTabSz="305775">
                <a:buClrTx/>
              </a:pPr>
              <a:endParaRPr sz="602">
                <a:solidFill>
                  <a:sysClr val="windowText" lastClr="000000"/>
                </a:solidFill>
              </a:endParaRPr>
            </a:p>
          </p:txBody>
        </p:sp>
        <p:sp>
          <p:nvSpPr>
            <p:cNvPr id="214" name="object 214"/>
            <p:cNvSpPr/>
            <p:nvPr/>
          </p:nvSpPr>
          <p:spPr>
            <a:xfrm>
              <a:off x="16825860" y="2907596"/>
              <a:ext cx="50800" cy="41275"/>
            </a:xfrm>
            <a:custGeom>
              <a:avLst/>
              <a:gdLst/>
              <a:ahLst/>
              <a:cxnLst/>
              <a:rect l="l" t="t" r="r" b="b"/>
              <a:pathLst>
                <a:path w="50800" h="41275">
                  <a:moveTo>
                    <a:pt x="0" y="0"/>
                  </a:moveTo>
                  <a:lnTo>
                    <a:pt x="0" y="24621"/>
                  </a:lnTo>
                  <a:lnTo>
                    <a:pt x="28796" y="41059"/>
                  </a:lnTo>
                  <a:lnTo>
                    <a:pt x="50343" y="28807"/>
                  </a:lnTo>
                  <a:lnTo>
                    <a:pt x="0"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215" name="object 215"/>
            <p:cNvSpPr/>
            <p:nvPr/>
          </p:nvSpPr>
          <p:spPr>
            <a:xfrm>
              <a:off x="16811774" y="2932217"/>
              <a:ext cx="43180" cy="24765"/>
            </a:xfrm>
            <a:custGeom>
              <a:avLst/>
              <a:gdLst/>
              <a:ahLst/>
              <a:cxnLst/>
              <a:rect l="l" t="t" r="r" b="b"/>
              <a:pathLst>
                <a:path w="43180" h="24764">
                  <a:moveTo>
                    <a:pt x="14084" y="0"/>
                  </a:moveTo>
                  <a:lnTo>
                    <a:pt x="0" y="8053"/>
                  </a:lnTo>
                  <a:lnTo>
                    <a:pt x="28796" y="24491"/>
                  </a:lnTo>
                  <a:lnTo>
                    <a:pt x="42892" y="16438"/>
                  </a:lnTo>
                  <a:lnTo>
                    <a:pt x="14084" y="0"/>
                  </a:lnTo>
                  <a:close/>
                </a:path>
              </a:pathLst>
            </a:custGeom>
            <a:solidFill>
              <a:srgbClr val="989897"/>
            </a:solidFill>
          </p:spPr>
          <p:txBody>
            <a:bodyPr wrap="square" lIns="0" tIns="0" rIns="0" bIns="0" rtlCol="0"/>
            <a:lstStyle/>
            <a:p>
              <a:pPr defTabSz="305775">
                <a:buClrTx/>
              </a:pPr>
              <a:endParaRPr sz="602">
                <a:solidFill>
                  <a:sysClr val="windowText" lastClr="000000"/>
                </a:solidFill>
              </a:endParaRPr>
            </a:p>
          </p:txBody>
        </p:sp>
        <p:sp>
          <p:nvSpPr>
            <p:cNvPr id="216" name="object 216"/>
            <p:cNvSpPr/>
            <p:nvPr/>
          </p:nvSpPr>
          <p:spPr>
            <a:xfrm>
              <a:off x="16811776" y="2932217"/>
              <a:ext cx="43180" cy="24765"/>
            </a:xfrm>
            <a:custGeom>
              <a:avLst/>
              <a:gdLst/>
              <a:ahLst/>
              <a:cxnLst/>
              <a:rect l="l" t="t" r="r" b="b"/>
              <a:pathLst>
                <a:path w="43180" h="24764">
                  <a:moveTo>
                    <a:pt x="14084" y="0"/>
                  </a:moveTo>
                  <a:lnTo>
                    <a:pt x="0" y="8053"/>
                  </a:lnTo>
                  <a:lnTo>
                    <a:pt x="28796" y="24491"/>
                  </a:lnTo>
                  <a:lnTo>
                    <a:pt x="42880" y="16438"/>
                  </a:lnTo>
                  <a:lnTo>
                    <a:pt x="14084" y="0"/>
                  </a:lnTo>
                  <a:close/>
                </a:path>
              </a:pathLst>
            </a:custGeom>
            <a:ln w="3175">
              <a:solidFill>
                <a:srgbClr val="221E1F"/>
              </a:solidFill>
            </a:ln>
          </p:spPr>
          <p:txBody>
            <a:bodyPr wrap="square" lIns="0" tIns="0" rIns="0" bIns="0" rtlCol="0"/>
            <a:lstStyle/>
            <a:p>
              <a:pPr defTabSz="305775">
                <a:buClrTx/>
              </a:pPr>
              <a:endParaRPr sz="602">
                <a:solidFill>
                  <a:sysClr val="windowText" lastClr="000000"/>
                </a:solidFill>
              </a:endParaRPr>
            </a:p>
          </p:txBody>
        </p:sp>
        <p:sp>
          <p:nvSpPr>
            <p:cNvPr id="217" name="object 217"/>
            <p:cNvSpPr/>
            <p:nvPr/>
          </p:nvSpPr>
          <p:spPr>
            <a:xfrm>
              <a:off x="16906538" y="3299251"/>
              <a:ext cx="290830" cy="167640"/>
            </a:xfrm>
            <a:custGeom>
              <a:avLst/>
              <a:gdLst/>
              <a:ahLst/>
              <a:cxnLst/>
              <a:rect l="l" t="t" r="r" b="b"/>
              <a:pathLst>
                <a:path w="290830" h="167639">
                  <a:moveTo>
                    <a:pt x="156516" y="0"/>
                  </a:moveTo>
                  <a:lnTo>
                    <a:pt x="155783" y="106"/>
                  </a:lnTo>
                  <a:lnTo>
                    <a:pt x="155073" y="212"/>
                  </a:lnTo>
                  <a:lnTo>
                    <a:pt x="154482" y="839"/>
                  </a:lnTo>
                  <a:lnTo>
                    <a:pt x="147325" y="17630"/>
                  </a:lnTo>
                  <a:lnTo>
                    <a:pt x="136225" y="32654"/>
                  </a:lnTo>
                  <a:lnTo>
                    <a:pt x="103015" y="58703"/>
                  </a:lnTo>
                  <a:lnTo>
                    <a:pt x="57386" y="77705"/>
                  </a:lnTo>
                  <a:lnTo>
                    <a:pt x="295" y="88008"/>
                  </a:lnTo>
                  <a:lnTo>
                    <a:pt x="0" y="91095"/>
                  </a:lnTo>
                  <a:lnTo>
                    <a:pt x="289132" y="167467"/>
                  </a:lnTo>
                  <a:lnTo>
                    <a:pt x="290575" y="165397"/>
                  </a:lnTo>
                  <a:lnTo>
                    <a:pt x="157119" y="319"/>
                  </a:lnTo>
                  <a:lnTo>
                    <a:pt x="156516" y="0"/>
                  </a:lnTo>
                  <a:close/>
                </a:path>
              </a:pathLst>
            </a:custGeom>
            <a:solidFill>
              <a:srgbClr val="828282"/>
            </a:solidFill>
          </p:spPr>
          <p:txBody>
            <a:bodyPr wrap="square" lIns="0" tIns="0" rIns="0" bIns="0" rtlCol="0"/>
            <a:lstStyle/>
            <a:p>
              <a:pPr defTabSz="305775">
                <a:buClrTx/>
              </a:pPr>
              <a:endParaRPr sz="602">
                <a:solidFill>
                  <a:sysClr val="windowText" lastClr="000000"/>
                </a:solidFill>
              </a:endParaRPr>
            </a:p>
          </p:txBody>
        </p:sp>
        <p:pic>
          <p:nvPicPr>
            <p:cNvPr id="218" name="object 218"/>
            <p:cNvPicPr/>
            <p:nvPr/>
          </p:nvPicPr>
          <p:blipFill>
            <a:blip r:embed="rId25" cstate="print"/>
            <a:stretch>
              <a:fillRect/>
            </a:stretch>
          </p:blipFill>
          <p:spPr>
            <a:xfrm>
              <a:off x="16806458" y="3243214"/>
              <a:ext cx="239841" cy="135182"/>
            </a:xfrm>
            <a:prstGeom prst="rect">
              <a:avLst/>
            </a:prstGeom>
          </p:spPr>
        </p:pic>
      </p:grpSp>
      <p:pic>
        <p:nvPicPr>
          <p:cNvPr id="219" name="object 219"/>
          <p:cNvPicPr/>
          <p:nvPr/>
        </p:nvPicPr>
        <p:blipFill>
          <a:blip r:embed="rId26" cstate="print"/>
          <a:stretch>
            <a:fillRect/>
          </a:stretch>
        </p:blipFill>
        <p:spPr>
          <a:xfrm>
            <a:off x="6719304" y="4965223"/>
            <a:ext cx="1149165" cy="118013"/>
          </a:xfrm>
          <a:prstGeom prst="rect">
            <a:avLst/>
          </a:prstGeom>
        </p:spPr>
      </p:pic>
      <p:grpSp>
        <p:nvGrpSpPr>
          <p:cNvPr id="220" name="object 220"/>
          <p:cNvGrpSpPr/>
          <p:nvPr/>
        </p:nvGrpSpPr>
        <p:grpSpPr>
          <a:xfrm>
            <a:off x="3097797" y="1587574"/>
            <a:ext cx="325132" cy="325344"/>
            <a:chOff x="5644001" y="4747041"/>
            <a:chExt cx="972185" cy="972819"/>
          </a:xfrm>
        </p:grpSpPr>
        <p:sp>
          <p:nvSpPr>
            <p:cNvPr id="221" name="object 221"/>
            <p:cNvSpPr/>
            <p:nvPr/>
          </p:nvSpPr>
          <p:spPr>
            <a:xfrm>
              <a:off x="5644734" y="5233130"/>
              <a:ext cx="485775" cy="243204"/>
            </a:xfrm>
            <a:custGeom>
              <a:avLst/>
              <a:gdLst/>
              <a:ahLst/>
              <a:cxnLst/>
              <a:rect l="l" t="t" r="r" b="b"/>
              <a:pathLst>
                <a:path w="485775" h="243204">
                  <a:moveTo>
                    <a:pt x="485324" y="0"/>
                  </a:moveTo>
                  <a:lnTo>
                    <a:pt x="0" y="0"/>
                  </a:lnTo>
                  <a:lnTo>
                    <a:pt x="1033" y="31803"/>
                  </a:lnTo>
                  <a:lnTo>
                    <a:pt x="9274" y="94727"/>
                  </a:lnTo>
                  <a:lnTo>
                    <a:pt x="25695" y="156105"/>
                  </a:lnTo>
                  <a:lnTo>
                    <a:pt x="49999" y="214691"/>
                  </a:lnTo>
                  <a:lnTo>
                    <a:pt x="64948" y="242715"/>
                  </a:lnTo>
                  <a:lnTo>
                    <a:pt x="485324"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222" name="object 222"/>
            <p:cNvSpPr/>
            <p:nvPr/>
          </p:nvSpPr>
          <p:spPr>
            <a:xfrm>
              <a:off x="5644734" y="5233130"/>
              <a:ext cx="485775" cy="243204"/>
            </a:xfrm>
            <a:custGeom>
              <a:avLst/>
              <a:gdLst/>
              <a:ahLst/>
              <a:cxnLst/>
              <a:rect l="l" t="t" r="r" b="b"/>
              <a:pathLst>
                <a:path w="485775" h="243204">
                  <a:moveTo>
                    <a:pt x="0" y="0"/>
                  </a:moveTo>
                  <a:lnTo>
                    <a:pt x="4128" y="63406"/>
                  </a:lnTo>
                  <a:lnTo>
                    <a:pt x="16461" y="125686"/>
                  </a:lnTo>
                  <a:lnTo>
                    <a:pt x="36895" y="185797"/>
                  </a:lnTo>
                  <a:lnTo>
                    <a:pt x="64948" y="242715"/>
                  </a:lnTo>
                  <a:lnTo>
                    <a:pt x="485324" y="0"/>
                  </a:lnTo>
                  <a:lnTo>
                    <a:pt x="0" y="0"/>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223" name="object 223"/>
            <p:cNvSpPr/>
            <p:nvPr/>
          </p:nvSpPr>
          <p:spPr>
            <a:xfrm>
              <a:off x="5644734" y="4812855"/>
              <a:ext cx="485775" cy="420370"/>
            </a:xfrm>
            <a:custGeom>
              <a:avLst/>
              <a:gdLst/>
              <a:ahLst/>
              <a:cxnLst/>
              <a:rect l="l" t="t" r="r" b="b"/>
              <a:pathLst>
                <a:path w="485775" h="420370">
                  <a:moveTo>
                    <a:pt x="242609" y="0"/>
                  </a:moveTo>
                  <a:lnTo>
                    <a:pt x="189877" y="35217"/>
                  </a:lnTo>
                  <a:lnTo>
                    <a:pt x="142183" y="77105"/>
                  </a:lnTo>
                  <a:lnTo>
                    <a:pt x="100275" y="124812"/>
                  </a:lnTo>
                  <a:lnTo>
                    <a:pt x="64948" y="177637"/>
                  </a:lnTo>
                  <a:lnTo>
                    <a:pt x="36895" y="234582"/>
                  </a:lnTo>
                  <a:lnTo>
                    <a:pt x="16461" y="294666"/>
                  </a:lnTo>
                  <a:lnTo>
                    <a:pt x="4128" y="356940"/>
                  </a:lnTo>
                  <a:lnTo>
                    <a:pt x="0" y="420270"/>
                  </a:lnTo>
                  <a:lnTo>
                    <a:pt x="485324" y="420270"/>
                  </a:lnTo>
                  <a:lnTo>
                    <a:pt x="242609" y="0"/>
                  </a:lnTo>
                  <a:close/>
                </a:path>
              </a:pathLst>
            </a:custGeom>
            <a:solidFill>
              <a:srgbClr val="9869AC"/>
            </a:solidFill>
          </p:spPr>
          <p:txBody>
            <a:bodyPr wrap="square" lIns="0" tIns="0" rIns="0" bIns="0" rtlCol="0"/>
            <a:lstStyle/>
            <a:p>
              <a:pPr defTabSz="305775">
                <a:buClrTx/>
              </a:pPr>
              <a:endParaRPr sz="602">
                <a:solidFill>
                  <a:sysClr val="windowText" lastClr="000000"/>
                </a:solidFill>
              </a:endParaRPr>
            </a:p>
          </p:txBody>
        </p:sp>
        <p:sp>
          <p:nvSpPr>
            <p:cNvPr id="224" name="object 224"/>
            <p:cNvSpPr/>
            <p:nvPr/>
          </p:nvSpPr>
          <p:spPr>
            <a:xfrm>
              <a:off x="5644734" y="4812855"/>
              <a:ext cx="485775" cy="420370"/>
            </a:xfrm>
            <a:custGeom>
              <a:avLst/>
              <a:gdLst/>
              <a:ahLst/>
              <a:cxnLst/>
              <a:rect l="l" t="t" r="r" b="b"/>
              <a:pathLst>
                <a:path w="485775" h="420370">
                  <a:moveTo>
                    <a:pt x="242609" y="0"/>
                  </a:moveTo>
                  <a:lnTo>
                    <a:pt x="189877" y="35217"/>
                  </a:lnTo>
                  <a:lnTo>
                    <a:pt x="142183" y="77105"/>
                  </a:lnTo>
                  <a:lnTo>
                    <a:pt x="100275" y="124812"/>
                  </a:lnTo>
                  <a:lnTo>
                    <a:pt x="64948" y="177637"/>
                  </a:lnTo>
                  <a:lnTo>
                    <a:pt x="36895" y="234582"/>
                  </a:lnTo>
                  <a:lnTo>
                    <a:pt x="16461" y="294666"/>
                  </a:lnTo>
                  <a:lnTo>
                    <a:pt x="4128" y="356940"/>
                  </a:lnTo>
                  <a:lnTo>
                    <a:pt x="0" y="420270"/>
                  </a:lnTo>
                  <a:lnTo>
                    <a:pt x="485324" y="420270"/>
                  </a:lnTo>
                  <a:lnTo>
                    <a:pt x="242609" y="0"/>
                  </a:lnTo>
                  <a:close/>
                </a:path>
              </a:pathLst>
            </a:custGeom>
            <a:ln w="3175">
              <a:solidFill>
                <a:srgbClr val="9869AC"/>
              </a:solidFill>
            </a:ln>
          </p:spPr>
          <p:txBody>
            <a:bodyPr wrap="square" lIns="0" tIns="0" rIns="0" bIns="0" rtlCol="0"/>
            <a:lstStyle/>
            <a:p>
              <a:pPr defTabSz="305775">
                <a:buClrTx/>
              </a:pPr>
              <a:endParaRPr sz="602">
                <a:solidFill>
                  <a:sysClr val="windowText" lastClr="000000"/>
                </a:solidFill>
              </a:endParaRPr>
            </a:p>
          </p:txBody>
        </p:sp>
        <p:sp>
          <p:nvSpPr>
            <p:cNvPr id="225" name="object 225"/>
            <p:cNvSpPr/>
            <p:nvPr/>
          </p:nvSpPr>
          <p:spPr>
            <a:xfrm>
              <a:off x="5887347" y="4747774"/>
              <a:ext cx="243204" cy="485775"/>
            </a:xfrm>
            <a:custGeom>
              <a:avLst/>
              <a:gdLst/>
              <a:ahLst/>
              <a:cxnLst/>
              <a:rect l="l" t="t" r="r" b="b"/>
              <a:pathLst>
                <a:path w="243204" h="485775">
                  <a:moveTo>
                    <a:pt x="242715" y="0"/>
                  </a:moveTo>
                  <a:lnTo>
                    <a:pt x="179393" y="4146"/>
                  </a:lnTo>
                  <a:lnTo>
                    <a:pt x="117135" y="16603"/>
                  </a:lnTo>
                  <a:lnTo>
                    <a:pt x="56971" y="36969"/>
                  </a:lnTo>
                  <a:lnTo>
                    <a:pt x="0" y="65078"/>
                  </a:lnTo>
                  <a:lnTo>
                    <a:pt x="242715" y="485360"/>
                  </a:lnTo>
                  <a:lnTo>
                    <a:pt x="242715"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226" name="object 226"/>
            <p:cNvSpPr/>
            <p:nvPr/>
          </p:nvSpPr>
          <p:spPr>
            <a:xfrm>
              <a:off x="5887347" y="4747774"/>
              <a:ext cx="243204" cy="485775"/>
            </a:xfrm>
            <a:custGeom>
              <a:avLst/>
              <a:gdLst/>
              <a:ahLst/>
              <a:cxnLst/>
              <a:rect l="l" t="t" r="r" b="b"/>
              <a:pathLst>
                <a:path w="243204" h="485775">
                  <a:moveTo>
                    <a:pt x="242715" y="0"/>
                  </a:moveTo>
                  <a:lnTo>
                    <a:pt x="179393" y="4146"/>
                  </a:lnTo>
                  <a:lnTo>
                    <a:pt x="117135" y="16603"/>
                  </a:lnTo>
                  <a:lnTo>
                    <a:pt x="56971" y="36969"/>
                  </a:lnTo>
                  <a:lnTo>
                    <a:pt x="0" y="65078"/>
                  </a:lnTo>
                  <a:lnTo>
                    <a:pt x="242715" y="485360"/>
                  </a:lnTo>
                  <a:lnTo>
                    <a:pt x="242715" y="0"/>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227" name="object 227"/>
            <p:cNvSpPr/>
            <p:nvPr/>
          </p:nvSpPr>
          <p:spPr>
            <a:xfrm>
              <a:off x="6130062" y="5233130"/>
              <a:ext cx="421005" cy="420370"/>
            </a:xfrm>
            <a:custGeom>
              <a:avLst/>
              <a:gdLst/>
              <a:ahLst/>
              <a:cxnLst/>
              <a:rect l="l" t="t" r="r" b="b"/>
              <a:pathLst>
                <a:path w="421004" h="420370">
                  <a:moveTo>
                    <a:pt x="0" y="0"/>
                  </a:moveTo>
                  <a:lnTo>
                    <a:pt x="242715" y="420353"/>
                  </a:lnTo>
                  <a:lnTo>
                    <a:pt x="269675" y="403605"/>
                  </a:lnTo>
                  <a:lnTo>
                    <a:pt x="295475" y="385110"/>
                  </a:lnTo>
                  <a:lnTo>
                    <a:pt x="343259" y="343259"/>
                  </a:lnTo>
                  <a:lnTo>
                    <a:pt x="385070" y="295506"/>
                  </a:lnTo>
                  <a:lnTo>
                    <a:pt x="420388" y="242715"/>
                  </a:lnTo>
                  <a:lnTo>
                    <a:pt x="0"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228" name="object 228"/>
            <p:cNvSpPr/>
            <p:nvPr/>
          </p:nvSpPr>
          <p:spPr>
            <a:xfrm>
              <a:off x="6130062" y="5233130"/>
              <a:ext cx="421005" cy="420370"/>
            </a:xfrm>
            <a:custGeom>
              <a:avLst/>
              <a:gdLst/>
              <a:ahLst/>
              <a:cxnLst/>
              <a:rect l="l" t="t" r="r" b="b"/>
              <a:pathLst>
                <a:path w="421004" h="420370">
                  <a:moveTo>
                    <a:pt x="0" y="0"/>
                  </a:moveTo>
                  <a:lnTo>
                    <a:pt x="242715" y="420353"/>
                  </a:lnTo>
                  <a:lnTo>
                    <a:pt x="269675" y="403605"/>
                  </a:lnTo>
                  <a:lnTo>
                    <a:pt x="295475" y="385110"/>
                  </a:lnTo>
                  <a:lnTo>
                    <a:pt x="343259" y="343259"/>
                  </a:lnTo>
                  <a:lnTo>
                    <a:pt x="385070" y="295506"/>
                  </a:lnTo>
                  <a:lnTo>
                    <a:pt x="420388" y="242715"/>
                  </a:lnTo>
                  <a:lnTo>
                    <a:pt x="0" y="0"/>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229" name="object 229"/>
            <p:cNvSpPr/>
            <p:nvPr/>
          </p:nvSpPr>
          <p:spPr>
            <a:xfrm>
              <a:off x="5709674" y="5233130"/>
              <a:ext cx="663575" cy="485775"/>
            </a:xfrm>
            <a:custGeom>
              <a:avLst/>
              <a:gdLst/>
              <a:ahLst/>
              <a:cxnLst/>
              <a:rect l="l" t="t" r="r" b="b"/>
              <a:pathLst>
                <a:path w="663575" h="485775">
                  <a:moveTo>
                    <a:pt x="420388" y="0"/>
                  </a:moveTo>
                  <a:lnTo>
                    <a:pt x="177672" y="420353"/>
                  </a:lnTo>
                  <a:lnTo>
                    <a:pt x="205714" y="435366"/>
                  </a:lnTo>
                  <a:lnTo>
                    <a:pt x="234644" y="448472"/>
                  </a:lnTo>
                  <a:lnTo>
                    <a:pt x="294808" y="468839"/>
                  </a:lnTo>
                  <a:lnTo>
                    <a:pt x="357066" y="481252"/>
                  </a:lnTo>
                  <a:lnTo>
                    <a:pt x="420388" y="485443"/>
                  </a:lnTo>
                  <a:lnTo>
                    <a:pt x="452149" y="484390"/>
                  </a:lnTo>
                  <a:lnTo>
                    <a:pt x="515076" y="476058"/>
                  </a:lnTo>
                  <a:lnTo>
                    <a:pt x="576414" y="459640"/>
                  </a:lnTo>
                  <a:lnTo>
                    <a:pt x="635063" y="435366"/>
                  </a:lnTo>
                  <a:lnTo>
                    <a:pt x="663104" y="420353"/>
                  </a:lnTo>
                  <a:lnTo>
                    <a:pt x="420388" y="0"/>
                  </a:lnTo>
                  <a:close/>
                </a:path>
                <a:path w="663575" h="485775">
                  <a:moveTo>
                    <a:pt x="420388" y="0"/>
                  </a:moveTo>
                  <a:lnTo>
                    <a:pt x="0" y="242715"/>
                  </a:lnTo>
                  <a:lnTo>
                    <a:pt x="16819" y="269710"/>
                  </a:lnTo>
                  <a:lnTo>
                    <a:pt x="35332" y="295506"/>
                  </a:lnTo>
                  <a:lnTo>
                    <a:pt x="77247" y="343259"/>
                  </a:lnTo>
                  <a:lnTo>
                    <a:pt x="124941" y="385110"/>
                  </a:lnTo>
                  <a:lnTo>
                    <a:pt x="177672" y="420353"/>
                  </a:lnTo>
                  <a:lnTo>
                    <a:pt x="420388" y="0"/>
                  </a:lnTo>
                  <a:close/>
                </a:path>
              </a:pathLst>
            </a:custGeom>
            <a:solidFill>
              <a:srgbClr val="7DA4D6"/>
            </a:solidFill>
          </p:spPr>
          <p:txBody>
            <a:bodyPr wrap="square" lIns="0" tIns="0" rIns="0" bIns="0" rtlCol="0"/>
            <a:lstStyle/>
            <a:p>
              <a:pPr defTabSz="305775">
                <a:buClrTx/>
              </a:pPr>
              <a:endParaRPr sz="602">
                <a:solidFill>
                  <a:sysClr val="windowText" lastClr="000000"/>
                </a:solidFill>
              </a:endParaRPr>
            </a:p>
          </p:txBody>
        </p:sp>
        <p:sp>
          <p:nvSpPr>
            <p:cNvPr id="230" name="object 230"/>
            <p:cNvSpPr/>
            <p:nvPr/>
          </p:nvSpPr>
          <p:spPr>
            <a:xfrm>
              <a:off x="5709674" y="5233130"/>
              <a:ext cx="663575" cy="485775"/>
            </a:xfrm>
            <a:custGeom>
              <a:avLst/>
              <a:gdLst/>
              <a:ahLst/>
              <a:cxnLst/>
              <a:rect l="l" t="t" r="r" b="b"/>
              <a:pathLst>
                <a:path w="663575" h="485775">
                  <a:moveTo>
                    <a:pt x="420388" y="0"/>
                  </a:moveTo>
                  <a:lnTo>
                    <a:pt x="177672" y="420353"/>
                  </a:lnTo>
                  <a:lnTo>
                    <a:pt x="205714" y="435366"/>
                  </a:lnTo>
                  <a:lnTo>
                    <a:pt x="234644" y="448472"/>
                  </a:lnTo>
                  <a:lnTo>
                    <a:pt x="294808" y="468839"/>
                  </a:lnTo>
                  <a:lnTo>
                    <a:pt x="357066" y="481252"/>
                  </a:lnTo>
                  <a:lnTo>
                    <a:pt x="420388" y="485443"/>
                  </a:lnTo>
                  <a:lnTo>
                    <a:pt x="452149" y="484390"/>
                  </a:lnTo>
                  <a:lnTo>
                    <a:pt x="515076" y="476058"/>
                  </a:lnTo>
                  <a:lnTo>
                    <a:pt x="576414" y="459640"/>
                  </a:lnTo>
                  <a:lnTo>
                    <a:pt x="635063" y="435366"/>
                  </a:lnTo>
                  <a:lnTo>
                    <a:pt x="663104" y="420353"/>
                  </a:lnTo>
                  <a:lnTo>
                    <a:pt x="420388" y="0"/>
                  </a:lnTo>
                  <a:close/>
                </a:path>
                <a:path w="663575" h="485775">
                  <a:moveTo>
                    <a:pt x="420388" y="0"/>
                  </a:moveTo>
                  <a:lnTo>
                    <a:pt x="0" y="242715"/>
                  </a:lnTo>
                  <a:lnTo>
                    <a:pt x="16819" y="269710"/>
                  </a:lnTo>
                  <a:lnTo>
                    <a:pt x="35332" y="295506"/>
                  </a:lnTo>
                  <a:lnTo>
                    <a:pt x="77247" y="343259"/>
                  </a:lnTo>
                  <a:lnTo>
                    <a:pt x="124941" y="385110"/>
                  </a:lnTo>
                  <a:lnTo>
                    <a:pt x="177672" y="420353"/>
                  </a:lnTo>
                  <a:lnTo>
                    <a:pt x="420388" y="0"/>
                  </a:lnTo>
                  <a:close/>
                </a:path>
              </a:pathLst>
            </a:custGeom>
            <a:ln w="3175">
              <a:solidFill>
                <a:srgbClr val="7DA4D6"/>
              </a:solidFill>
            </a:ln>
          </p:spPr>
          <p:txBody>
            <a:bodyPr wrap="square" lIns="0" tIns="0" rIns="0" bIns="0" rtlCol="0"/>
            <a:lstStyle/>
            <a:p>
              <a:pPr defTabSz="305775">
                <a:buClrTx/>
              </a:pPr>
              <a:endParaRPr sz="602">
                <a:solidFill>
                  <a:sysClr val="windowText" lastClr="000000"/>
                </a:solidFill>
              </a:endParaRPr>
            </a:p>
          </p:txBody>
        </p:sp>
        <p:sp>
          <p:nvSpPr>
            <p:cNvPr id="231" name="object 231"/>
            <p:cNvSpPr/>
            <p:nvPr/>
          </p:nvSpPr>
          <p:spPr>
            <a:xfrm>
              <a:off x="6130062" y="4747774"/>
              <a:ext cx="343535" cy="485775"/>
            </a:xfrm>
            <a:custGeom>
              <a:avLst/>
              <a:gdLst/>
              <a:ahLst/>
              <a:cxnLst/>
              <a:rect l="l" t="t" r="r" b="b"/>
              <a:pathLst>
                <a:path w="343535" h="485775">
                  <a:moveTo>
                    <a:pt x="0" y="0"/>
                  </a:moveTo>
                  <a:lnTo>
                    <a:pt x="0" y="485360"/>
                  </a:lnTo>
                  <a:lnTo>
                    <a:pt x="343259" y="142183"/>
                  </a:lnTo>
                  <a:lnTo>
                    <a:pt x="295475" y="100300"/>
                  </a:lnTo>
                  <a:lnTo>
                    <a:pt x="242715" y="65078"/>
                  </a:lnTo>
                  <a:lnTo>
                    <a:pt x="185747" y="36969"/>
                  </a:lnTo>
                  <a:lnTo>
                    <a:pt x="125603" y="16603"/>
                  </a:lnTo>
                  <a:lnTo>
                    <a:pt x="63364" y="4146"/>
                  </a:lnTo>
                  <a:lnTo>
                    <a:pt x="0" y="0"/>
                  </a:lnTo>
                  <a:close/>
                </a:path>
              </a:pathLst>
            </a:custGeom>
            <a:solidFill>
              <a:srgbClr val="97D8E8"/>
            </a:solidFill>
          </p:spPr>
          <p:txBody>
            <a:bodyPr wrap="square" lIns="0" tIns="0" rIns="0" bIns="0" rtlCol="0"/>
            <a:lstStyle/>
            <a:p>
              <a:pPr defTabSz="305775">
                <a:buClrTx/>
              </a:pPr>
              <a:endParaRPr sz="602">
                <a:solidFill>
                  <a:sysClr val="windowText" lastClr="000000"/>
                </a:solidFill>
              </a:endParaRPr>
            </a:p>
          </p:txBody>
        </p:sp>
        <p:sp>
          <p:nvSpPr>
            <p:cNvPr id="232" name="object 232"/>
            <p:cNvSpPr/>
            <p:nvPr/>
          </p:nvSpPr>
          <p:spPr>
            <a:xfrm>
              <a:off x="6130062" y="4747774"/>
              <a:ext cx="343535" cy="485775"/>
            </a:xfrm>
            <a:custGeom>
              <a:avLst/>
              <a:gdLst/>
              <a:ahLst/>
              <a:cxnLst/>
              <a:rect l="l" t="t" r="r" b="b"/>
              <a:pathLst>
                <a:path w="343535" h="485775">
                  <a:moveTo>
                    <a:pt x="0" y="0"/>
                  </a:moveTo>
                  <a:lnTo>
                    <a:pt x="0" y="485360"/>
                  </a:lnTo>
                  <a:lnTo>
                    <a:pt x="343259" y="142183"/>
                  </a:lnTo>
                  <a:lnTo>
                    <a:pt x="295475" y="100300"/>
                  </a:lnTo>
                  <a:lnTo>
                    <a:pt x="242715" y="65078"/>
                  </a:lnTo>
                  <a:lnTo>
                    <a:pt x="185747" y="36969"/>
                  </a:lnTo>
                  <a:lnTo>
                    <a:pt x="125603" y="16603"/>
                  </a:lnTo>
                  <a:lnTo>
                    <a:pt x="63364" y="4146"/>
                  </a:lnTo>
                  <a:lnTo>
                    <a:pt x="0" y="0"/>
                  </a:lnTo>
                  <a:close/>
                </a:path>
              </a:pathLst>
            </a:custGeom>
            <a:ln w="3175">
              <a:solidFill>
                <a:srgbClr val="97D8E8"/>
              </a:solidFill>
            </a:ln>
          </p:spPr>
          <p:txBody>
            <a:bodyPr wrap="square" lIns="0" tIns="0" rIns="0" bIns="0" rtlCol="0"/>
            <a:lstStyle/>
            <a:p>
              <a:pPr defTabSz="305775">
                <a:buClrTx/>
              </a:pPr>
              <a:endParaRPr sz="602">
                <a:solidFill>
                  <a:sysClr val="windowText" lastClr="000000"/>
                </a:solidFill>
              </a:endParaRPr>
            </a:p>
          </p:txBody>
        </p:sp>
        <p:sp>
          <p:nvSpPr>
            <p:cNvPr id="233" name="object 233"/>
            <p:cNvSpPr/>
            <p:nvPr/>
          </p:nvSpPr>
          <p:spPr>
            <a:xfrm>
              <a:off x="6130058" y="4889958"/>
              <a:ext cx="421005" cy="343535"/>
            </a:xfrm>
            <a:custGeom>
              <a:avLst/>
              <a:gdLst/>
              <a:ahLst/>
              <a:cxnLst/>
              <a:rect l="l" t="t" r="r" b="b"/>
              <a:pathLst>
                <a:path w="421004" h="343535">
                  <a:moveTo>
                    <a:pt x="343259" y="0"/>
                  </a:moveTo>
                  <a:lnTo>
                    <a:pt x="0" y="343141"/>
                  </a:lnTo>
                  <a:lnTo>
                    <a:pt x="420388" y="100567"/>
                  </a:lnTo>
                  <a:lnTo>
                    <a:pt x="403575" y="73552"/>
                  </a:lnTo>
                  <a:lnTo>
                    <a:pt x="385074" y="47720"/>
                  </a:lnTo>
                  <a:lnTo>
                    <a:pt x="364948" y="23170"/>
                  </a:lnTo>
                  <a:lnTo>
                    <a:pt x="343259"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234" name="object 234"/>
            <p:cNvSpPr/>
            <p:nvPr/>
          </p:nvSpPr>
          <p:spPr>
            <a:xfrm>
              <a:off x="6130058" y="4889956"/>
              <a:ext cx="421005" cy="343535"/>
            </a:xfrm>
            <a:custGeom>
              <a:avLst/>
              <a:gdLst/>
              <a:ahLst/>
              <a:cxnLst/>
              <a:rect l="l" t="t" r="r" b="b"/>
              <a:pathLst>
                <a:path w="421004" h="343535">
                  <a:moveTo>
                    <a:pt x="343259" y="0"/>
                  </a:moveTo>
                  <a:lnTo>
                    <a:pt x="364948" y="23170"/>
                  </a:lnTo>
                  <a:lnTo>
                    <a:pt x="385074" y="47720"/>
                  </a:lnTo>
                  <a:lnTo>
                    <a:pt x="403575" y="73552"/>
                  </a:lnTo>
                  <a:lnTo>
                    <a:pt x="420388" y="100567"/>
                  </a:lnTo>
                  <a:lnTo>
                    <a:pt x="0" y="343141"/>
                  </a:lnTo>
                  <a:lnTo>
                    <a:pt x="343259" y="0"/>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235" name="object 235"/>
            <p:cNvSpPr/>
            <p:nvPr/>
          </p:nvSpPr>
          <p:spPr>
            <a:xfrm>
              <a:off x="6130053" y="4990504"/>
              <a:ext cx="469265" cy="243204"/>
            </a:xfrm>
            <a:custGeom>
              <a:avLst/>
              <a:gdLst/>
              <a:ahLst/>
              <a:cxnLst/>
              <a:rect l="l" t="t" r="r" b="b"/>
              <a:pathLst>
                <a:path w="469265" h="243204">
                  <a:moveTo>
                    <a:pt x="420400" y="0"/>
                  </a:moveTo>
                  <a:lnTo>
                    <a:pt x="0" y="242609"/>
                  </a:lnTo>
                  <a:lnTo>
                    <a:pt x="468863" y="117029"/>
                  </a:lnTo>
                  <a:lnTo>
                    <a:pt x="459637" y="86606"/>
                  </a:lnTo>
                  <a:lnTo>
                    <a:pt x="448445" y="56891"/>
                  </a:lnTo>
                  <a:lnTo>
                    <a:pt x="435346" y="27987"/>
                  </a:lnTo>
                  <a:lnTo>
                    <a:pt x="420400" y="0"/>
                  </a:lnTo>
                  <a:close/>
                </a:path>
              </a:pathLst>
            </a:custGeom>
            <a:solidFill>
              <a:srgbClr val="99CC61"/>
            </a:solidFill>
          </p:spPr>
          <p:txBody>
            <a:bodyPr wrap="square" lIns="0" tIns="0" rIns="0" bIns="0" rtlCol="0"/>
            <a:lstStyle/>
            <a:p>
              <a:pPr defTabSz="305775">
                <a:buClrTx/>
              </a:pPr>
              <a:endParaRPr sz="602">
                <a:solidFill>
                  <a:sysClr val="windowText" lastClr="000000"/>
                </a:solidFill>
              </a:endParaRPr>
            </a:p>
          </p:txBody>
        </p:sp>
        <p:sp>
          <p:nvSpPr>
            <p:cNvPr id="236" name="object 236"/>
            <p:cNvSpPr/>
            <p:nvPr/>
          </p:nvSpPr>
          <p:spPr>
            <a:xfrm>
              <a:off x="6130053" y="4990504"/>
              <a:ext cx="469265" cy="243204"/>
            </a:xfrm>
            <a:custGeom>
              <a:avLst/>
              <a:gdLst/>
              <a:ahLst/>
              <a:cxnLst/>
              <a:rect l="l" t="t" r="r" b="b"/>
              <a:pathLst>
                <a:path w="469265" h="243204">
                  <a:moveTo>
                    <a:pt x="420400" y="0"/>
                  </a:moveTo>
                  <a:lnTo>
                    <a:pt x="435346" y="27987"/>
                  </a:lnTo>
                  <a:lnTo>
                    <a:pt x="448445" y="56891"/>
                  </a:lnTo>
                  <a:lnTo>
                    <a:pt x="459637" y="86606"/>
                  </a:lnTo>
                  <a:lnTo>
                    <a:pt x="468863" y="117029"/>
                  </a:lnTo>
                  <a:lnTo>
                    <a:pt x="0" y="242609"/>
                  </a:lnTo>
                  <a:lnTo>
                    <a:pt x="420400" y="0"/>
                  </a:lnTo>
                  <a:close/>
                </a:path>
              </a:pathLst>
            </a:custGeom>
            <a:ln w="3175">
              <a:solidFill>
                <a:srgbClr val="99CC61"/>
              </a:solidFill>
            </a:ln>
          </p:spPr>
          <p:txBody>
            <a:bodyPr wrap="square" lIns="0" tIns="0" rIns="0" bIns="0" rtlCol="0"/>
            <a:lstStyle/>
            <a:p>
              <a:pPr defTabSz="305775">
                <a:buClrTx/>
              </a:pPr>
              <a:endParaRPr sz="602">
                <a:solidFill>
                  <a:sysClr val="windowText" lastClr="000000"/>
                </a:solidFill>
              </a:endParaRPr>
            </a:p>
          </p:txBody>
        </p:sp>
        <p:sp>
          <p:nvSpPr>
            <p:cNvPr id="237" name="object 237"/>
            <p:cNvSpPr/>
            <p:nvPr/>
          </p:nvSpPr>
          <p:spPr>
            <a:xfrm>
              <a:off x="6130061" y="5233130"/>
              <a:ext cx="485775" cy="243204"/>
            </a:xfrm>
            <a:custGeom>
              <a:avLst/>
              <a:gdLst/>
              <a:ahLst/>
              <a:cxnLst/>
              <a:rect l="l" t="t" r="r" b="b"/>
              <a:pathLst>
                <a:path w="485775" h="243204">
                  <a:moveTo>
                    <a:pt x="485360" y="0"/>
                  </a:moveTo>
                  <a:lnTo>
                    <a:pt x="0" y="0"/>
                  </a:lnTo>
                  <a:lnTo>
                    <a:pt x="420388" y="242715"/>
                  </a:lnTo>
                  <a:lnTo>
                    <a:pt x="448435" y="185797"/>
                  </a:lnTo>
                  <a:lnTo>
                    <a:pt x="468863" y="125686"/>
                  </a:lnTo>
                  <a:lnTo>
                    <a:pt x="481213" y="63406"/>
                  </a:lnTo>
                  <a:lnTo>
                    <a:pt x="485360" y="0"/>
                  </a:lnTo>
                  <a:close/>
                </a:path>
              </a:pathLst>
            </a:custGeom>
            <a:solidFill>
              <a:srgbClr val="ED667E"/>
            </a:solidFill>
          </p:spPr>
          <p:txBody>
            <a:bodyPr wrap="square" lIns="0" tIns="0" rIns="0" bIns="0" rtlCol="0"/>
            <a:lstStyle/>
            <a:p>
              <a:pPr defTabSz="305775">
                <a:buClrTx/>
              </a:pPr>
              <a:endParaRPr sz="602">
                <a:solidFill>
                  <a:sysClr val="windowText" lastClr="000000"/>
                </a:solidFill>
              </a:endParaRPr>
            </a:p>
          </p:txBody>
        </p:sp>
        <p:sp>
          <p:nvSpPr>
            <p:cNvPr id="238" name="object 238"/>
            <p:cNvSpPr/>
            <p:nvPr/>
          </p:nvSpPr>
          <p:spPr>
            <a:xfrm>
              <a:off x="6130062" y="5233130"/>
              <a:ext cx="485775" cy="243204"/>
            </a:xfrm>
            <a:custGeom>
              <a:avLst/>
              <a:gdLst/>
              <a:ahLst/>
              <a:cxnLst/>
              <a:rect l="l" t="t" r="r" b="b"/>
              <a:pathLst>
                <a:path w="485775" h="243204">
                  <a:moveTo>
                    <a:pt x="0" y="0"/>
                  </a:moveTo>
                  <a:lnTo>
                    <a:pt x="420388" y="242715"/>
                  </a:lnTo>
                  <a:lnTo>
                    <a:pt x="435331" y="214691"/>
                  </a:lnTo>
                  <a:lnTo>
                    <a:pt x="448435" y="185797"/>
                  </a:lnTo>
                  <a:lnTo>
                    <a:pt x="468863" y="125686"/>
                  </a:lnTo>
                  <a:lnTo>
                    <a:pt x="481213" y="63406"/>
                  </a:lnTo>
                  <a:lnTo>
                    <a:pt x="485360" y="0"/>
                  </a:lnTo>
                  <a:lnTo>
                    <a:pt x="0" y="0"/>
                  </a:lnTo>
                  <a:close/>
                </a:path>
              </a:pathLst>
            </a:custGeom>
            <a:ln w="3175">
              <a:solidFill>
                <a:srgbClr val="ED667E"/>
              </a:solidFill>
            </a:ln>
          </p:spPr>
          <p:txBody>
            <a:bodyPr wrap="square" lIns="0" tIns="0" rIns="0" bIns="0" rtlCol="0"/>
            <a:lstStyle/>
            <a:p>
              <a:pPr defTabSz="305775">
                <a:buClrTx/>
              </a:pPr>
              <a:endParaRPr sz="602">
                <a:solidFill>
                  <a:sysClr val="windowText" lastClr="000000"/>
                </a:solidFill>
              </a:endParaRPr>
            </a:p>
          </p:txBody>
        </p:sp>
        <p:sp>
          <p:nvSpPr>
            <p:cNvPr id="239" name="object 239"/>
            <p:cNvSpPr/>
            <p:nvPr/>
          </p:nvSpPr>
          <p:spPr>
            <a:xfrm>
              <a:off x="6130052" y="5107531"/>
              <a:ext cx="485775" cy="125730"/>
            </a:xfrm>
            <a:custGeom>
              <a:avLst/>
              <a:gdLst/>
              <a:ahLst/>
              <a:cxnLst/>
              <a:rect l="l" t="t" r="r" b="b"/>
              <a:pathLst>
                <a:path w="485775" h="125729">
                  <a:moveTo>
                    <a:pt x="468874" y="0"/>
                  </a:moveTo>
                  <a:lnTo>
                    <a:pt x="0" y="125603"/>
                  </a:lnTo>
                  <a:lnTo>
                    <a:pt x="485360" y="125591"/>
                  </a:lnTo>
                  <a:lnTo>
                    <a:pt x="484324" y="93846"/>
                  </a:lnTo>
                  <a:lnTo>
                    <a:pt x="481224" y="62268"/>
                  </a:lnTo>
                  <a:lnTo>
                    <a:pt x="476070" y="30953"/>
                  </a:lnTo>
                  <a:lnTo>
                    <a:pt x="468874"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240" name="object 240"/>
            <p:cNvSpPr/>
            <p:nvPr/>
          </p:nvSpPr>
          <p:spPr>
            <a:xfrm>
              <a:off x="6130053" y="5107531"/>
              <a:ext cx="485775" cy="125730"/>
            </a:xfrm>
            <a:custGeom>
              <a:avLst/>
              <a:gdLst/>
              <a:ahLst/>
              <a:cxnLst/>
              <a:rect l="l" t="t" r="r" b="b"/>
              <a:pathLst>
                <a:path w="485775" h="125729">
                  <a:moveTo>
                    <a:pt x="468874" y="0"/>
                  </a:moveTo>
                  <a:lnTo>
                    <a:pt x="476070" y="30952"/>
                  </a:lnTo>
                  <a:lnTo>
                    <a:pt x="481224" y="62263"/>
                  </a:lnTo>
                  <a:lnTo>
                    <a:pt x="484324" y="93841"/>
                  </a:lnTo>
                  <a:lnTo>
                    <a:pt x="485360" y="125591"/>
                  </a:lnTo>
                  <a:lnTo>
                    <a:pt x="0" y="125603"/>
                  </a:lnTo>
                  <a:lnTo>
                    <a:pt x="468874" y="0"/>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241" name="object 241"/>
            <p:cNvSpPr/>
            <p:nvPr/>
          </p:nvSpPr>
          <p:spPr>
            <a:xfrm>
              <a:off x="5753446" y="4856565"/>
              <a:ext cx="753745" cy="753745"/>
            </a:xfrm>
            <a:custGeom>
              <a:avLst/>
              <a:gdLst/>
              <a:ahLst/>
              <a:cxnLst/>
              <a:rect l="l" t="t" r="r" b="b"/>
              <a:pathLst>
                <a:path w="753745" h="753745">
                  <a:moveTo>
                    <a:pt x="363709" y="0"/>
                  </a:moveTo>
                  <a:lnTo>
                    <a:pt x="318855" y="4204"/>
                  </a:lnTo>
                  <a:lnTo>
                    <a:pt x="274336" y="13905"/>
                  </a:lnTo>
                  <a:lnTo>
                    <a:pt x="230632" y="29231"/>
                  </a:lnTo>
                  <a:lnTo>
                    <a:pt x="188227" y="50313"/>
                  </a:lnTo>
                  <a:lnTo>
                    <a:pt x="148758" y="76479"/>
                  </a:lnTo>
                  <a:lnTo>
                    <a:pt x="113627" y="106653"/>
                  </a:lnTo>
                  <a:lnTo>
                    <a:pt x="82962" y="140351"/>
                  </a:lnTo>
                  <a:lnTo>
                    <a:pt x="56893" y="177090"/>
                  </a:lnTo>
                  <a:lnTo>
                    <a:pt x="35548" y="216388"/>
                  </a:lnTo>
                  <a:lnTo>
                    <a:pt x="19057" y="257761"/>
                  </a:lnTo>
                  <a:lnTo>
                    <a:pt x="7549" y="300727"/>
                  </a:lnTo>
                  <a:lnTo>
                    <a:pt x="1153" y="344803"/>
                  </a:lnTo>
                  <a:lnTo>
                    <a:pt x="0" y="389506"/>
                  </a:lnTo>
                  <a:lnTo>
                    <a:pt x="4216" y="434353"/>
                  </a:lnTo>
                  <a:lnTo>
                    <a:pt x="13933" y="478861"/>
                  </a:lnTo>
                  <a:lnTo>
                    <a:pt x="29279" y="522548"/>
                  </a:lnTo>
                  <a:lnTo>
                    <a:pt x="50383" y="564930"/>
                  </a:lnTo>
                  <a:lnTo>
                    <a:pt x="76548" y="604401"/>
                  </a:lnTo>
                  <a:lnTo>
                    <a:pt x="106717" y="639535"/>
                  </a:lnTo>
                  <a:lnTo>
                    <a:pt x="140407" y="670203"/>
                  </a:lnTo>
                  <a:lnTo>
                    <a:pt x="177138" y="696276"/>
                  </a:lnTo>
                  <a:lnTo>
                    <a:pt x="216426" y="717625"/>
                  </a:lnTo>
                  <a:lnTo>
                    <a:pt x="257791" y="734122"/>
                  </a:lnTo>
                  <a:lnTo>
                    <a:pt x="300750" y="745637"/>
                  </a:lnTo>
                  <a:lnTo>
                    <a:pt x="344822" y="752042"/>
                  </a:lnTo>
                  <a:lnTo>
                    <a:pt x="389524" y="753208"/>
                  </a:lnTo>
                  <a:lnTo>
                    <a:pt x="434375" y="749006"/>
                  </a:lnTo>
                  <a:lnTo>
                    <a:pt x="478893" y="739307"/>
                  </a:lnTo>
                  <a:lnTo>
                    <a:pt x="522596" y="723983"/>
                  </a:lnTo>
                  <a:lnTo>
                    <a:pt x="565001" y="702904"/>
                  </a:lnTo>
                  <a:lnTo>
                    <a:pt x="604472" y="676737"/>
                  </a:lnTo>
                  <a:lnTo>
                    <a:pt x="639606" y="646563"/>
                  </a:lnTo>
                  <a:lnTo>
                    <a:pt x="670273" y="612864"/>
                  </a:lnTo>
                  <a:lnTo>
                    <a:pt x="696346" y="576123"/>
                  </a:lnTo>
                  <a:lnTo>
                    <a:pt x="717695" y="536822"/>
                  </a:lnTo>
                  <a:lnTo>
                    <a:pt x="734191" y="495444"/>
                  </a:lnTo>
                  <a:lnTo>
                    <a:pt x="745706" y="452471"/>
                  </a:lnTo>
                  <a:lnTo>
                    <a:pt x="752110" y="408386"/>
                  </a:lnTo>
                  <a:lnTo>
                    <a:pt x="753275" y="363671"/>
                  </a:lnTo>
                  <a:lnTo>
                    <a:pt x="749072" y="318810"/>
                  </a:lnTo>
                  <a:lnTo>
                    <a:pt x="739371" y="274283"/>
                  </a:lnTo>
                  <a:lnTo>
                    <a:pt x="724044" y="230575"/>
                  </a:lnTo>
                  <a:lnTo>
                    <a:pt x="702963" y="188168"/>
                  </a:lnTo>
                  <a:lnTo>
                    <a:pt x="676775" y="148722"/>
                  </a:lnTo>
                  <a:lnTo>
                    <a:pt x="646587" y="113609"/>
                  </a:lnTo>
                  <a:lnTo>
                    <a:pt x="612879" y="82958"/>
                  </a:lnTo>
                  <a:lnTo>
                    <a:pt x="576135" y="56899"/>
                  </a:lnTo>
                  <a:lnTo>
                    <a:pt x="536834" y="35561"/>
                  </a:lnTo>
                  <a:lnTo>
                    <a:pt x="495460" y="19072"/>
                  </a:lnTo>
                  <a:lnTo>
                    <a:pt x="452493" y="7563"/>
                  </a:lnTo>
                  <a:lnTo>
                    <a:pt x="408416" y="1162"/>
                  </a:lnTo>
                  <a:lnTo>
                    <a:pt x="363709" y="0"/>
                  </a:lnTo>
                  <a:close/>
                </a:path>
              </a:pathLst>
            </a:custGeom>
            <a:solidFill>
              <a:srgbClr val="FFFFFF"/>
            </a:solidFill>
          </p:spPr>
          <p:txBody>
            <a:bodyPr wrap="square" lIns="0" tIns="0" rIns="0" bIns="0" rtlCol="0"/>
            <a:lstStyle/>
            <a:p>
              <a:pPr defTabSz="305775">
                <a:buClrTx/>
              </a:pPr>
              <a:endParaRPr sz="602">
                <a:solidFill>
                  <a:sysClr val="windowText" lastClr="000000"/>
                </a:solidFill>
              </a:endParaRPr>
            </a:p>
          </p:txBody>
        </p:sp>
      </p:grpSp>
      <p:grpSp>
        <p:nvGrpSpPr>
          <p:cNvPr id="242" name="object 242"/>
          <p:cNvGrpSpPr/>
          <p:nvPr/>
        </p:nvGrpSpPr>
        <p:grpSpPr>
          <a:xfrm>
            <a:off x="3554521" y="1587563"/>
            <a:ext cx="433226" cy="325344"/>
            <a:chOff x="7009663" y="4747009"/>
            <a:chExt cx="1295400" cy="972819"/>
          </a:xfrm>
        </p:grpSpPr>
        <p:sp>
          <p:nvSpPr>
            <p:cNvPr id="243" name="object 243"/>
            <p:cNvSpPr/>
            <p:nvPr/>
          </p:nvSpPr>
          <p:spPr>
            <a:xfrm>
              <a:off x="7818351" y="4998606"/>
              <a:ext cx="469265" cy="243204"/>
            </a:xfrm>
            <a:custGeom>
              <a:avLst/>
              <a:gdLst/>
              <a:ahLst/>
              <a:cxnLst/>
              <a:rect l="l" t="t" r="r" b="b"/>
              <a:pathLst>
                <a:path w="469265" h="243204">
                  <a:moveTo>
                    <a:pt x="420364" y="0"/>
                  </a:moveTo>
                  <a:lnTo>
                    <a:pt x="0" y="242739"/>
                  </a:lnTo>
                  <a:lnTo>
                    <a:pt x="468863" y="117147"/>
                  </a:lnTo>
                  <a:lnTo>
                    <a:pt x="459600" y="86716"/>
                  </a:lnTo>
                  <a:lnTo>
                    <a:pt x="448405" y="56986"/>
                  </a:lnTo>
                  <a:lnTo>
                    <a:pt x="435314" y="28049"/>
                  </a:lnTo>
                  <a:lnTo>
                    <a:pt x="420364" y="0"/>
                  </a:lnTo>
                  <a:close/>
                </a:path>
              </a:pathLst>
            </a:custGeom>
            <a:solidFill>
              <a:srgbClr val="99CC61"/>
            </a:solidFill>
          </p:spPr>
          <p:txBody>
            <a:bodyPr wrap="square" lIns="0" tIns="0" rIns="0" bIns="0" rtlCol="0"/>
            <a:lstStyle/>
            <a:p>
              <a:pPr defTabSz="305775">
                <a:buClrTx/>
              </a:pPr>
              <a:endParaRPr sz="602">
                <a:solidFill>
                  <a:sysClr val="windowText" lastClr="000000"/>
                </a:solidFill>
              </a:endParaRPr>
            </a:p>
          </p:txBody>
        </p:sp>
        <p:sp>
          <p:nvSpPr>
            <p:cNvPr id="244" name="object 244"/>
            <p:cNvSpPr/>
            <p:nvPr/>
          </p:nvSpPr>
          <p:spPr>
            <a:xfrm>
              <a:off x="7818351" y="4998605"/>
              <a:ext cx="469265" cy="243204"/>
            </a:xfrm>
            <a:custGeom>
              <a:avLst/>
              <a:gdLst/>
              <a:ahLst/>
              <a:cxnLst/>
              <a:rect l="l" t="t" r="r" b="b"/>
              <a:pathLst>
                <a:path w="469265" h="243204">
                  <a:moveTo>
                    <a:pt x="420364" y="0"/>
                  </a:moveTo>
                  <a:lnTo>
                    <a:pt x="435314" y="28049"/>
                  </a:lnTo>
                  <a:lnTo>
                    <a:pt x="448405" y="56986"/>
                  </a:lnTo>
                  <a:lnTo>
                    <a:pt x="459600" y="86716"/>
                  </a:lnTo>
                  <a:lnTo>
                    <a:pt x="468863" y="117147"/>
                  </a:lnTo>
                  <a:lnTo>
                    <a:pt x="0" y="242739"/>
                  </a:lnTo>
                  <a:lnTo>
                    <a:pt x="420364" y="0"/>
                  </a:lnTo>
                  <a:close/>
                </a:path>
              </a:pathLst>
            </a:custGeom>
            <a:ln w="3175">
              <a:solidFill>
                <a:srgbClr val="99CC61"/>
              </a:solidFill>
            </a:ln>
          </p:spPr>
          <p:txBody>
            <a:bodyPr wrap="square" lIns="0" tIns="0" rIns="0" bIns="0" rtlCol="0"/>
            <a:lstStyle/>
            <a:p>
              <a:pPr defTabSz="305775">
                <a:buClrTx/>
              </a:pPr>
              <a:endParaRPr sz="602">
                <a:solidFill>
                  <a:sysClr val="windowText" lastClr="000000"/>
                </a:solidFill>
              </a:endParaRPr>
            </a:p>
          </p:txBody>
        </p:sp>
        <p:sp>
          <p:nvSpPr>
            <p:cNvPr id="245" name="object 245"/>
            <p:cNvSpPr/>
            <p:nvPr/>
          </p:nvSpPr>
          <p:spPr>
            <a:xfrm>
              <a:off x="7818352" y="5241345"/>
              <a:ext cx="485775" cy="243204"/>
            </a:xfrm>
            <a:custGeom>
              <a:avLst/>
              <a:gdLst/>
              <a:ahLst/>
              <a:cxnLst/>
              <a:rect l="l" t="t" r="r" b="b"/>
              <a:pathLst>
                <a:path w="485775" h="243204">
                  <a:moveTo>
                    <a:pt x="485360" y="0"/>
                  </a:moveTo>
                  <a:lnTo>
                    <a:pt x="0" y="0"/>
                  </a:lnTo>
                  <a:lnTo>
                    <a:pt x="420388" y="242715"/>
                  </a:lnTo>
                  <a:lnTo>
                    <a:pt x="448390" y="185744"/>
                  </a:lnTo>
                  <a:lnTo>
                    <a:pt x="468863" y="125579"/>
                  </a:lnTo>
                  <a:lnTo>
                    <a:pt x="481213" y="63361"/>
                  </a:lnTo>
                  <a:lnTo>
                    <a:pt x="485360" y="0"/>
                  </a:lnTo>
                  <a:close/>
                </a:path>
              </a:pathLst>
            </a:custGeom>
            <a:solidFill>
              <a:srgbClr val="ED667E"/>
            </a:solidFill>
          </p:spPr>
          <p:txBody>
            <a:bodyPr wrap="square" lIns="0" tIns="0" rIns="0" bIns="0" rtlCol="0"/>
            <a:lstStyle/>
            <a:p>
              <a:pPr defTabSz="305775">
                <a:buClrTx/>
              </a:pPr>
              <a:endParaRPr sz="602">
                <a:solidFill>
                  <a:sysClr val="windowText" lastClr="000000"/>
                </a:solidFill>
              </a:endParaRPr>
            </a:p>
          </p:txBody>
        </p:sp>
        <p:sp>
          <p:nvSpPr>
            <p:cNvPr id="246" name="object 246"/>
            <p:cNvSpPr/>
            <p:nvPr/>
          </p:nvSpPr>
          <p:spPr>
            <a:xfrm>
              <a:off x="7818353" y="5241345"/>
              <a:ext cx="485775" cy="243204"/>
            </a:xfrm>
            <a:custGeom>
              <a:avLst/>
              <a:gdLst/>
              <a:ahLst/>
              <a:cxnLst/>
              <a:rect l="l" t="t" r="r" b="b"/>
              <a:pathLst>
                <a:path w="485775" h="243204">
                  <a:moveTo>
                    <a:pt x="0" y="0"/>
                  </a:moveTo>
                  <a:lnTo>
                    <a:pt x="420388" y="242715"/>
                  </a:lnTo>
                  <a:lnTo>
                    <a:pt x="435314" y="214674"/>
                  </a:lnTo>
                  <a:lnTo>
                    <a:pt x="448390" y="185744"/>
                  </a:lnTo>
                  <a:lnTo>
                    <a:pt x="468863" y="125579"/>
                  </a:lnTo>
                  <a:lnTo>
                    <a:pt x="481213" y="63361"/>
                  </a:lnTo>
                  <a:lnTo>
                    <a:pt x="485360" y="0"/>
                  </a:lnTo>
                  <a:lnTo>
                    <a:pt x="0" y="0"/>
                  </a:lnTo>
                  <a:close/>
                </a:path>
              </a:pathLst>
            </a:custGeom>
            <a:ln w="3175">
              <a:solidFill>
                <a:srgbClr val="ED667E"/>
              </a:solidFill>
            </a:ln>
          </p:spPr>
          <p:txBody>
            <a:bodyPr wrap="square" lIns="0" tIns="0" rIns="0" bIns="0" rtlCol="0"/>
            <a:lstStyle/>
            <a:p>
              <a:pPr defTabSz="305775">
                <a:buClrTx/>
              </a:pPr>
              <a:endParaRPr sz="602">
                <a:solidFill>
                  <a:sysClr val="windowText" lastClr="000000"/>
                </a:solidFill>
              </a:endParaRPr>
            </a:p>
          </p:txBody>
        </p:sp>
        <p:sp>
          <p:nvSpPr>
            <p:cNvPr id="247" name="object 247"/>
            <p:cNvSpPr/>
            <p:nvPr/>
          </p:nvSpPr>
          <p:spPr>
            <a:xfrm>
              <a:off x="7818343" y="5115748"/>
              <a:ext cx="485775" cy="125730"/>
            </a:xfrm>
            <a:custGeom>
              <a:avLst/>
              <a:gdLst/>
              <a:ahLst/>
              <a:cxnLst/>
              <a:rect l="l" t="t" r="r" b="b"/>
              <a:pathLst>
                <a:path w="485775" h="125729">
                  <a:moveTo>
                    <a:pt x="468874" y="0"/>
                  </a:moveTo>
                  <a:lnTo>
                    <a:pt x="0" y="125603"/>
                  </a:lnTo>
                  <a:lnTo>
                    <a:pt x="485360" y="125591"/>
                  </a:lnTo>
                  <a:lnTo>
                    <a:pt x="484326" y="93827"/>
                  </a:lnTo>
                  <a:lnTo>
                    <a:pt x="481228" y="62228"/>
                  </a:lnTo>
                  <a:lnTo>
                    <a:pt x="476075" y="30912"/>
                  </a:lnTo>
                  <a:lnTo>
                    <a:pt x="468874"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248" name="object 248"/>
            <p:cNvSpPr/>
            <p:nvPr/>
          </p:nvSpPr>
          <p:spPr>
            <a:xfrm>
              <a:off x="7818343" y="5115745"/>
              <a:ext cx="485775" cy="125730"/>
            </a:xfrm>
            <a:custGeom>
              <a:avLst/>
              <a:gdLst/>
              <a:ahLst/>
              <a:cxnLst/>
              <a:rect l="l" t="t" r="r" b="b"/>
              <a:pathLst>
                <a:path w="485775" h="125729">
                  <a:moveTo>
                    <a:pt x="468874" y="0"/>
                  </a:moveTo>
                  <a:lnTo>
                    <a:pt x="476075" y="30913"/>
                  </a:lnTo>
                  <a:lnTo>
                    <a:pt x="481228" y="62232"/>
                  </a:lnTo>
                  <a:lnTo>
                    <a:pt x="484326" y="93832"/>
                  </a:lnTo>
                  <a:lnTo>
                    <a:pt x="485360" y="125591"/>
                  </a:lnTo>
                  <a:lnTo>
                    <a:pt x="0" y="125603"/>
                  </a:lnTo>
                  <a:lnTo>
                    <a:pt x="468874" y="0"/>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249" name="object 249"/>
            <p:cNvSpPr/>
            <p:nvPr/>
          </p:nvSpPr>
          <p:spPr>
            <a:xfrm>
              <a:off x="7441698" y="4864675"/>
              <a:ext cx="753745" cy="753745"/>
            </a:xfrm>
            <a:custGeom>
              <a:avLst/>
              <a:gdLst/>
              <a:ahLst/>
              <a:cxnLst/>
              <a:rect l="l" t="t" r="r" b="b"/>
              <a:pathLst>
                <a:path w="753745" h="753745">
                  <a:moveTo>
                    <a:pt x="363698" y="0"/>
                  </a:moveTo>
                  <a:lnTo>
                    <a:pt x="318851" y="4203"/>
                  </a:lnTo>
                  <a:lnTo>
                    <a:pt x="274342" y="13904"/>
                  </a:lnTo>
                  <a:lnTo>
                    <a:pt x="230656" y="29230"/>
                  </a:lnTo>
                  <a:lnTo>
                    <a:pt x="188273" y="50312"/>
                  </a:lnTo>
                  <a:lnTo>
                    <a:pt x="148803" y="76500"/>
                  </a:lnTo>
                  <a:lnTo>
                    <a:pt x="113669" y="106688"/>
                  </a:lnTo>
                  <a:lnTo>
                    <a:pt x="83001" y="140395"/>
                  </a:lnTo>
                  <a:lnTo>
                    <a:pt x="56928" y="177140"/>
                  </a:lnTo>
                  <a:lnTo>
                    <a:pt x="35579" y="216440"/>
                  </a:lnTo>
                  <a:lnTo>
                    <a:pt x="19083" y="257814"/>
                  </a:lnTo>
                  <a:lnTo>
                    <a:pt x="7569" y="300780"/>
                  </a:lnTo>
                  <a:lnTo>
                    <a:pt x="1164" y="344856"/>
                  </a:lnTo>
                  <a:lnTo>
                    <a:pt x="0" y="389561"/>
                  </a:lnTo>
                  <a:lnTo>
                    <a:pt x="4203" y="434414"/>
                  </a:lnTo>
                  <a:lnTo>
                    <a:pt x="13904" y="478931"/>
                  </a:lnTo>
                  <a:lnTo>
                    <a:pt x="29230" y="522633"/>
                  </a:lnTo>
                  <a:lnTo>
                    <a:pt x="50312" y="565036"/>
                  </a:lnTo>
                  <a:lnTo>
                    <a:pt x="76499" y="604514"/>
                  </a:lnTo>
                  <a:lnTo>
                    <a:pt x="106687" y="639652"/>
                  </a:lnTo>
                  <a:lnTo>
                    <a:pt x="140394" y="670323"/>
                  </a:lnTo>
                  <a:lnTo>
                    <a:pt x="177137" y="696397"/>
                  </a:lnTo>
                  <a:lnTo>
                    <a:pt x="216436" y="717746"/>
                  </a:lnTo>
                  <a:lnTo>
                    <a:pt x="257809" y="734242"/>
                  </a:lnTo>
                  <a:lnTo>
                    <a:pt x="300775" y="745755"/>
                  </a:lnTo>
                  <a:lnTo>
                    <a:pt x="344851" y="752158"/>
                  </a:lnTo>
                  <a:lnTo>
                    <a:pt x="389556" y="753321"/>
                  </a:lnTo>
                  <a:lnTo>
                    <a:pt x="434409" y="749116"/>
                  </a:lnTo>
                  <a:lnTo>
                    <a:pt x="478928" y="739415"/>
                  </a:lnTo>
                  <a:lnTo>
                    <a:pt x="522630" y="724089"/>
                  </a:lnTo>
                  <a:lnTo>
                    <a:pt x="565036" y="703009"/>
                  </a:lnTo>
                  <a:lnTo>
                    <a:pt x="604491" y="676819"/>
                  </a:lnTo>
                  <a:lnTo>
                    <a:pt x="639613" y="646630"/>
                  </a:lnTo>
                  <a:lnTo>
                    <a:pt x="670273" y="612921"/>
                  </a:lnTo>
                  <a:lnTo>
                    <a:pt x="696341" y="576176"/>
                  </a:lnTo>
                  <a:lnTo>
                    <a:pt x="717688" y="536876"/>
                  </a:lnTo>
                  <a:lnTo>
                    <a:pt x="734183" y="495502"/>
                  </a:lnTo>
                  <a:lnTo>
                    <a:pt x="745696" y="452536"/>
                  </a:lnTo>
                  <a:lnTo>
                    <a:pt x="752098" y="408459"/>
                  </a:lnTo>
                  <a:lnTo>
                    <a:pt x="753258" y="363754"/>
                  </a:lnTo>
                  <a:lnTo>
                    <a:pt x="749048" y="318901"/>
                  </a:lnTo>
                  <a:lnTo>
                    <a:pt x="739336" y="274382"/>
                  </a:lnTo>
                  <a:lnTo>
                    <a:pt x="723994" y="230679"/>
                  </a:lnTo>
                  <a:lnTo>
                    <a:pt x="702891" y="188273"/>
                  </a:lnTo>
                  <a:lnTo>
                    <a:pt x="676724" y="148803"/>
                  </a:lnTo>
                  <a:lnTo>
                    <a:pt x="646551" y="113669"/>
                  </a:lnTo>
                  <a:lnTo>
                    <a:pt x="612853" y="83001"/>
                  </a:lnTo>
                  <a:lnTo>
                    <a:pt x="576114" y="56928"/>
                  </a:lnTo>
                  <a:lnTo>
                    <a:pt x="536816" y="35579"/>
                  </a:lnTo>
                  <a:lnTo>
                    <a:pt x="495443" y="19083"/>
                  </a:lnTo>
                  <a:lnTo>
                    <a:pt x="452477" y="7569"/>
                  </a:lnTo>
                  <a:lnTo>
                    <a:pt x="408401" y="1164"/>
                  </a:lnTo>
                  <a:lnTo>
                    <a:pt x="363698" y="0"/>
                  </a:lnTo>
                  <a:close/>
                </a:path>
              </a:pathLst>
            </a:custGeom>
            <a:solidFill>
              <a:srgbClr val="FFFFFF"/>
            </a:solidFill>
          </p:spPr>
          <p:txBody>
            <a:bodyPr wrap="square" lIns="0" tIns="0" rIns="0" bIns="0" rtlCol="0"/>
            <a:lstStyle/>
            <a:p>
              <a:pPr defTabSz="305775">
                <a:buClrTx/>
              </a:pPr>
              <a:endParaRPr sz="602">
                <a:solidFill>
                  <a:sysClr val="windowText" lastClr="000000"/>
                </a:solidFill>
              </a:endParaRPr>
            </a:p>
          </p:txBody>
        </p:sp>
        <p:sp>
          <p:nvSpPr>
            <p:cNvPr id="250" name="object 250"/>
            <p:cNvSpPr/>
            <p:nvPr/>
          </p:nvSpPr>
          <p:spPr>
            <a:xfrm>
              <a:off x="7010396" y="5233210"/>
              <a:ext cx="485775" cy="243204"/>
            </a:xfrm>
            <a:custGeom>
              <a:avLst/>
              <a:gdLst/>
              <a:ahLst/>
              <a:cxnLst/>
              <a:rect l="l" t="t" r="r" b="b"/>
              <a:pathLst>
                <a:path w="485775" h="243204">
                  <a:moveTo>
                    <a:pt x="485324" y="0"/>
                  </a:moveTo>
                  <a:lnTo>
                    <a:pt x="16603" y="125579"/>
                  </a:lnTo>
                  <a:lnTo>
                    <a:pt x="25802" y="156013"/>
                  </a:lnTo>
                  <a:lnTo>
                    <a:pt x="36969" y="185730"/>
                  </a:lnTo>
                  <a:lnTo>
                    <a:pt x="50071" y="214629"/>
                  </a:lnTo>
                  <a:lnTo>
                    <a:pt x="65078" y="242609"/>
                  </a:lnTo>
                  <a:lnTo>
                    <a:pt x="485324" y="0"/>
                  </a:lnTo>
                  <a:close/>
                </a:path>
                <a:path w="485775" h="243204">
                  <a:moveTo>
                    <a:pt x="485324" y="0"/>
                  </a:moveTo>
                  <a:lnTo>
                    <a:pt x="0" y="0"/>
                  </a:lnTo>
                  <a:lnTo>
                    <a:pt x="1036" y="31745"/>
                  </a:lnTo>
                  <a:lnTo>
                    <a:pt x="4146" y="63322"/>
                  </a:lnTo>
                  <a:lnTo>
                    <a:pt x="9334" y="94632"/>
                  </a:lnTo>
                  <a:lnTo>
                    <a:pt x="16603" y="125579"/>
                  </a:lnTo>
                  <a:lnTo>
                    <a:pt x="485324"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251" name="object 251"/>
            <p:cNvSpPr/>
            <p:nvPr/>
          </p:nvSpPr>
          <p:spPr>
            <a:xfrm>
              <a:off x="7010396" y="5233210"/>
              <a:ext cx="485775" cy="243204"/>
            </a:xfrm>
            <a:custGeom>
              <a:avLst/>
              <a:gdLst/>
              <a:ahLst/>
              <a:cxnLst/>
              <a:rect l="l" t="t" r="r" b="b"/>
              <a:pathLst>
                <a:path w="485775" h="243204">
                  <a:moveTo>
                    <a:pt x="0" y="0"/>
                  </a:moveTo>
                  <a:lnTo>
                    <a:pt x="1036" y="31745"/>
                  </a:lnTo>
                  <a:lnTo>
                    <a:pt x="4146" y="63322"/>
                  </a:lnTo>
                  <a:lnTo>
                    <a:pt x="9334" y="94632"/>
                  </a:lnTo>
                  <a:lnTo>
                    <a:pt x="16603" y="125579"/>
                  </a:lnTo>
                  <a:lnTo>
                    <a:pt x="485324" y="0"/>
                  </a:lnTo>
                  <a:lnTo>
                    <a:pt x="0" y="0"/>
                  </a:lnTo>
                  <a:close/>
                </a:path>
                <a:path w="485775" h="243204">
                  <a:moveTo>
                    <a:pt x="485324" y="0"/>
                  </a:moveTo>
                  <a:lnTo>
                    <a:pt x="16603" y="125579"/>
                  </a:lnTo>
                  <a:lnTo>
                    <a:pt x="25802" y="156013"/>
                  </a:lnTo>
                  <a:lnTo>
                    <a:pt x="36969" y="185730"/>
                  </a:lnTo>
                  <a:lnTo>
                    <a:pt x="50071" y="214629"/>
                  </a:lnTo>
                  <a:lnTo>
                    <a:pt x="65078" y="242609"/>
                  </a:lnTo>
                  <a:lnTo>
                    <a:pt x="485324" y="0"/>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252" name="object 252"/>
            <p:cNvSpPr/>
            <p:nvPr/>
          </p:nvSpPr>
          <p:spPr>
            <a:xfrm>
              <a:off x="7010400" y="4812823"/>
              <a:ext cx="485775" cy="421005"/>
            </a:xfrm>
            <a:custGeom>
              <a:avLst/>
              <a:gdLst/>
              <a:ahLst/>
              <a:cxnLst/>
              <a:rect l="l" t="t" r="r" b="b"/>
              <a:pathLst>
                <a:path w="485775" h="421004">
                  <a:moveTo>
                    <a:pt x="242715" y="0"/>
                  </a:moveTo>
                  <a:lnTo>
                    <a:pt x="189886" y="35264"/>
                  </a:lnTo>
                  <a:lnTo>
                    <a:pt x="142183" y="77128"/>
                  </a:lnTo>
                  <a:lnTo>
                    <a:pt x="100286" y="124873"/>
                  </a:lnTo>
                  <a:lnTo>
                    <a:pt x="65078" y="177672"/>
                  </a:lnTo>
                  <a:lnTo>
                    <a:pt x="36964" y="234626"/>
                  </a:lnTo>
                  <a:lnTo>
                    <a:pt x="16603" y="294666"/>
                  </a:lnTo>
                  <a:lnTo>
                    <a:pt x="4146" y="356995"/>
                  </a:lnTo>
                  <a:lnTo>
                    <a:pt x="0" y="420388"/>
                  </a:lnTo>
                  <a:lnTo>
                    <a:pt x="485324" y="420388"/>
                  </a:lnTo>
                  <a:lnTo>
                    <a:pt x="242715" y="0"/>
                  </a:lnTo>
                  <a:close/>
                </a:path>
              </a:pathLst>
            </a:custGeom>
            <a:solidFill>
              <a:srgbClr val="9869AC"/>
            </a:solidFill>
          </p:spPr>
          <p:txBody>
            <a:bodyPr wrap="square" lIns="0" tIns="0" rIns="0" bIns="0" rtlCol="0"/>
            <a:lstStyle/>
            <a:p>
              <a:pPr defTabSz="305775">
                <a:buClrTx/>
              </a:pPr>
              <a:endParaRPr sz="602">
                <a:solidFill>
                  <a:sysClr val="windowText" lastClr="000000"/>
                </a:solidFill>
              </a:endParaRPr>
            </a:p>
          </p:txBody>
        </p:sp>
        <p:sp>
          <p:nvSpPr>
            <p:cNvPr id="253" name="object 253"/>
            <p:cNvSpPr/>
            <p:nvPr/>
          </p:nvSpPr>
          <p:spPr>
            <a:xfrm>
              <a:off x="7010400" y="4812823"/>
              <a:ext cx="485775" cy="421005"/>
            </a:xfrm>
            <a:custGeom>
              <a:avLst/>
              <a:gdLst/>
              <a:ahLst/>
              <a:cxnLst/>
              <a:rect l="l" t="t" r="r" b="b"/>
              <a:pathLst>
                <a:path w="485775" h="421004">
                  <a:moveTo>
                    <a:pt x="242715" y="0"/>
                  </a:moveTo>
                  <a:lnTo>
                    <a:pt x="189886" y="35264"/>
                  </a:lnTo>
                  <a:lnTo>
                    <a:pt x="142183" y="77128"/>
                  </a:lnTo>
                  <a:lnTo>
                    <a:pt x="100286" y="124873"/>
                  </a:lnTo>
                  <a:lnTo>
                    <a:pt x="65078" y="177672"/>
                  </a:lnTo>
                  <a:lnTo>
                    <a:pt x="36964" y="234626"/>
                  </a:lnTo>
                  <a:lnTo>
                    <a:pt x="16603" y="294666"/>
                  </a:lnTo>
                  <a:lnTo>
                    <a:pt x="4146" y="356995"/>
                  </a:lnTo>
                  <a:lnTo>
                    <a:pt x="0" y="420388"/>
                  </a:lnTo>
                  <a:lnTo>
                    <a:pt x="485324" y="420388"/>
                  </a:lnTo>
                  <a:lnTo>
                    <a:pt x="242715" y="0"/>
                  </a:lnTo>
                  <a:close/>
                </a:path>
              </a:pathLst>
            </a:custGeom>
            <a:ln w="3175">
              <a:solidFill>
                <a:srgbClr val="9869AC"/>
              </a:solidFill>
            </a:ln>
          </p:spPr>
          <p:txBody>
            <a:bodyPr wrap="square" lIns="0" tIns="0" rIns="0" bIns="0" rtlCol="0"/>
            <a:lstStyle/>
            <a:p>
              <a:pPr defTabSz="305775">
                <a:buClrTx/>
              </a:pPr>
              <a:endParaRPr sz="602">
                <a:solidFill>
                  <a:sysClr val="windowText" lastClr="000000"/>
                </a:solidFill>
              </a:endParaRPr>
            </a:p>
          </p:txBody>
        </p:sp>
        <p:sp>
          <p:nvSpPr>
            <p:cNvPr id="254" name="object 254"/>
            <p:cNvSpPr/>
            <p:nvPr/>
          </p:nvSpPr>
          <p:spPr>
            <a:xfrm>
              <a:off x="7253114" y="4747742"/>
              <a:ext cx="243204" cy="485775"/>
            </a:xfrm>
            <a:custGeom>
              <a:avLst/>
              <a:gdLst/>
              <a:ahLst/>
              <a:cxnLst/>
              <a:rect l="l" t="t" r="r" b="b"/>
              <a:pathLst>
                <a:path w="243204" h="485775">
                  <a:moveTo>
                    <a:pt x="242609" y="0"/>
                  </a:moveTo>
                  <a:lnTo>
                    <a:pt x="179300" y="4199"/>
                  </a:lnTo>
                  <a:lnTo>
                    <a:pt x="117029" y="16603"/>
                  </a:lnTo>
                  <a:lnTo>
                    <a:pt x="56878" y="36987"/>
                  </a:lnTo>
                  <a:lnTo>
                    <a:pt x="0" y="65078"/>
                  </a:lnTo>
                  <a:lnTo>
                    <a:pt x="242609" y="485466"/>
                  </a:lnTo>
                  <a:lnTo>
                    <a:pt x="242609"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255" name="object 255"/>
            <p:cNvSpPr/>
            <p:nvPr/>
          </p:nvSpPr>
          <p:spPr>
            <a:xfrm>
              <a:off x="7253114" y="4747742"/>
              <a:ext cx="243204" cy="485775"/>
            </a:xfrm>
            <a:custGeom>
              <a:avLst/>
              <a:gdLst/>
              <a:ahLst/>
              <a:cxnLst/>
              <a:rect l="l" t="t" r="r" b="b"/>
              <a:pathLst>
                <a:path w="243204" h="485775">
                  <a:moveTo>
                    <a:pt x="242609" y="0"/>
                  </a:moveTo>
                  <a:lnTo>
                    <a:pt x="179300" y="4199"/>
                  </a:lnTo>
                  <a:lnTo>
                    <a:pt x="117029" y="16603"/>
                  </a:lnTo>
                  <a:lnTo>
                    <a:pt x="56878" y="36987"/>
                  </a:lnTo>
                  <a:lnTo>
                    <a:pt x="0" y="65078"/>
                  </a:lnTo>
                  <a:lnTo>
                    <a:pt x="242609" y="485466"/>
                  </a:lnTo>
                  <a:lnTo>
                    <a:pt x="242609" y="0"/>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256" name="object 256"/>
            <p:cNvSpPr/>
            <p:nvPr/>
          </p:nvSpPr>
          <p:spPr>
            <a:xfrm>
              <a:off x="7495723" y="5233210"/>
              <a:ext cx="421005" cy="420370"/>
            </a:xfrm>
            <a:custGeom>
              <a:avLst/>
              <a:gdLst/>
              <a:ahLst/>
              <a:cxnLst/>
              <a:rect l="l" t="t" r="r" b="b"/>
              <a:pathLst>
                <a:path w="421004" h="420370">
                  <a:moveTo>
                    <a:pt x="0" y="0"/>
                  </a:moveTo>
                  <a:lnTo>
                    <a:pt x="242751" y="420270"/>
                  </a:lnTo>
                  <a:lnTo>
                    <a:pt x="269741" y="403519"/>
                  </a:lnTo>
                  <a:lnTo>
                    <a:pt x="295536" y="385040"/>
                  </a:lnTo>
                  <a:lnTo>
                    <a:pt x="343283" y="343141"/>
                  </a:lnTo>
                  <a:lnTo>
                    <a:pt x="385126" y="295434"/>
                  </a:lnTo>
                  <a:lnTo>
                    <a:pt x="420388" y="242609"/>
                  </a:lnTo>
                  <a:lnTo>
                    <a:pt x="0"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257" name="object 257"/>
            <p:cNvSpPr/>
            <p:nvPr/>
          </p:nvSpPr>
          <p:spPr>
            <a:xfrm>
              <a:off x="7495723" y="5233210"/>
              <a:ext cx="421005" cy="420370"/>
            </a:xfrm>
            <a:custGeom>
              <a:avLst/>
              <a:gdLst/>
              <a:ahLst/>
              <a:cxnLst/>
              <a:rect l="l" t="t" r="r" b="b"/>
              <a:pathLst>
                <a:path w="421004" h="420370">
                  <a:moveTo>
                    <a:pt x="0" y="0"/>
                  </a:moveTo>
                  <a:lnTo>
                    <a:pt x="242751" y="420270"/>
                  </a:lnTo>
                  <a:lnTo>
                    <a:pt x="269741" y="403519"/>
                  </a:lnTo>
                  <a:lnTo>
                    <a:pt x="295536" y="385040"/>
                  </a:lnTo>
                  <a:lnTo>
                    <a:pt x="343283" y="343141"/>
                  </a:lnTo>
                  <a:lnTo>
                    <a:pt x="385126" y="295434"/>
                  </a:lnTo>
                  <a:lnTo>
                    <a:pt x="420388" y="242609"/>
                  </a:lnTo>
                  <a:lnTo>
                    <a:pt x="0" y="0"/>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258" name="object 258"/>
            <p:cNvSpPr/>
            <p:nvPr/>
          </p:nvSpPr>
          <p:spPr>
            <a:xfrm>
              <a:off x="7075477" y="5233210"/>
              <a:ext cx="663575" cy="485775"/>
            </a:xfrm>
            <a:custGeom>
              <a:avLst/>
              <a:gdLst/>
              <a:ahLst/>
              <a:cxnLst/>
              <a:rect l="l" t="t" r="r" b="b"/>
              <a:pathLst>
                <a:path w="663575" h="485775">
                  <a:moveTo>
                    <a:pt x="420246" y="0"/>
                  </a:moveTo>
                  <a:lnTo>
                    <a:pt x="0" y="242609"/>
                  </a:lnTo>
                  <a:lnTo>
                    <a:pt x="16737" y="269614"/>
                  </a:lnTo>
                  <a:lnTo>
                    <a:pt x="35208" y="295434"/>
                  </a:lnTo>
                  <a:lnTo>
                    <a:pt x="77105" y="343141"/>
                  </a:lnTo>
                  <a:lnTo>
                    <a:pt x="124812" y="385040"/>
                  </a:lnTo>
                  <a:lnTo>
                    <a:pt x="177637" y="420270"/>
                  </a:lnTo>
                  <a:lnTo>
                    <a:pt x="234515" y="448376"/>
                  </a:lnTo>
                  <a:lnTo>
                    <a:pt x="294666" y="468863"/>
                  </a:lnTo>
                  <a:lnTo>
                    <a:pt x="356937" y="481196"/>
                  </a:lnTo>
                  <a:lnTo>
                    <a:pt x="420246" y="485324"/>
                  </a:lnTo>
                  <a:lnTo>
                    <a:pt x="452068" y="484290"/>
                  </a:lnTo>
                  <a:lnTo>
                    <a:pt x="515004" y="476050"/>
                  </a:lnTo>
                  <a:lnTo>
                    <a:pt x="576322" y="459582"/>
                  </a:lnTo>
                  <a:lnTo>
                    <a:pt x="634938" y="435265"/>
                  </a:lnTo>
                  <a:lnTo>
                    <a:pt x="662997" y="420270"/>
                  </a:lnTo>
                  <a:lnTo>
                    <a:pt x="420246" y="0"/>
                  </a:lnTo>
                  <a:close/>
                </a:path>
              </a:pathLst>
            </a:custGeom>
            <a:solidFill>
              <a:srgbClr val="7DA4D6"/>
            </a:solidFill>
          </p:spPr>
          <p:txBody>
            <a:bodyPr wrap="square" lIns="0" tIns="0" rIns="0" bIns="0" rtlCol="0"/>
            <a:lstStyle/>
            <a:p>
              <a:pPr defTabSz="305775">
                <a:buClrTx/>
              </a:pPr>
              <a:endParaRPr sz="602">
                <a:solidFill>
                  <a:sysClr val="windowText" lastClr="000000"/>
                </a:solidFill>
              </a:endParaRPr>
            </a:p>
          </p:txBody>
        </p:sp>
        <p:sp>
          <p:nvSpPr>
            <p:cNvPr id="259" name="object 259"/>
            <p:cNvSpPr/>
            <p:nvPr/>
          </p:nvSpPr>
          <p:spPr>
            <a:xfrm>
              <a:off x="7075477" y="5233210"/>
              <a:ext cx="663575" cy="485775"/>
            </a:xfrm>
            <a:custGeom>
              <a:avLst/>
              <a:gdLst/>
              <a:ahLst/>
              <a:cxnLst/>
              <a:rect l="l" t="t" r="r" b="b"/>
              <a:pathLst>
                <a:path w="663575" h="485775">
                  <a:moveTo>
                    <a:pt x="420246" y="0"/>
                  </a:moveTo>
                  <a:lnTo>
                    <a:pt x="0" y="242609"/>
                  </a:lnTo>
                  <a:lnTo>
                    <a:pt x="16737" y="269614"/>
                  </a:lnTo>
                  <a:lnTo>
                    <a:pt x="35208" y="295434"/>
                  </a:lnTo>
                  <a:lnTo>
                    <a:pt x="77105" y="343141"/>
                  </a:lnTo>
                  <a:lnTo>
                    <a:pt x="124812" y="385040"/>
                  </a:lnTo>
                  <a:lnTo>
                    <a:pt x="177637" y="420270"/>
                  </a:lnTo>
                  <a:lnTo>
                    <a:pt x="234515" y="448376"/>
                  </a:lnTo>
                  <a:lnTo>
                    <a:pt x="294666" y="468863"/>
                  </a:lnTo>
                  <a:lnTo>
                    <a:pt x="356937" y="481196"/>
                  </a:lnTo>
                  <a:lnTo>
                    <a:pt x="420246" y="485324"/>
                  </a:lnTo>
                  <a:lnTo>
                    <a:pt x="452068" y="484290"/>
                  </a:lnTo>
                  <a:lnTo>
                    <a:pt x="515004" y="476050"/>
                  </a:lnTo>
                  <a:lnTo>
                    <a:pt x="576322" y="459582"/>
                  </a:lnTo>
                  <a:lnTo>
                    <a:pt x="634938" y="435265"/>
                  </a:lnTo>
                  <a:lnTo>
                    <a:pt x="662997" y="420270"/>
                  </a:lnTo>
                  <a:lnTo>
                    <a:pt x="420246" y="0"/>
                  </a:lnTo>
                  <a:close/>
                </a:path>
              </a:pathLst>
            </a:custGeom>
            <a:ln w="3175">
              <a:solidFill>
                <a:srgbClr val="7DA4D6"/>
              </a:solidFill>
            </a:ln>
          </p:spPr>
          <p:txBody>
            <a:bodyPr wrap="square" lIns="0" tIns="0" rIns="0" bIns="0" rtlCol="0"/>
            <a:lstStyle/>
            <a:p>
              <a:pPr defTabSz="305775">
                <a:buClrTx/>
              </a:pPr>
              <a:endParaRPr sz="602">
                <a:solidFill>
                  <a:sysClr val="windowText" lastClr="000000"/>
                </a:solidFill>
              </a:endParaRPr>
            </a:p>
          </p:txBody>
        </p:sp>
        <p:sp>
          <p:nvSpPr>
            <p:cNvPr id="260" name="object 260"/>
            <p:cNvSpPr/>
            <p:nvPr/>
          </p:nvSpPr>
          <p:spPr>
            <a:xfrm>
              <a:off x="7495723" y="4747742"/>
              <a:ext cx="343535" cy="485775"/>
            </a:xfrm>
            <a:custGeom>
              <a:avLst/>
              <a:gdLst/>
              <a:ahLst/>
              <a:cxnLst/>
              <a:rect l="l" t="t" r="r" b="b"/>
              <a:pathLst>
                <a:path w="343534" h="485775">
                  <a:moveTo>
                    <a:pt x="0" y="0"/>
                  </a:moveTo>
                  <a:lnTo>
                    <a:pt x="0" y="485466"/>
                  </a:lnTo>
                  <a:lnTo>
                    <a:pt x="343283" y="142206"/>
                  </a:lnTo>
                  <a:lnTo>
                    <a:pt x="295536" y="100343"/>
                  </a:lnTo>
                  <a:lnTo>
                    <a:pt x="242751" y="65078"/>
                  </a:lnTo>
                  <a:lnTo>
                    <a:pt x="185766" y="36987"/>
                  </a:lnTo>
                  <a:lnTo>
                    <a:pt x="125721" y="16603"/>
                  </a:lnTo>
                  <a:lnTo>
                    <a:pt x="63432" y="4199"/>
                  </a:lnTo>
                  <a:lnTo>
                    <a:pt x="0" y="0"/>
                  </a:lnTo>
                  <a:close/>
                </a:path>
              </a:pathLst>
            </a:custGeom>
            <a:solidFill>
              <a:srgbClr val="97D8E8"/>
            </a:solidFill>
          </p:spPr>
          <p:txBody>
            <a:bodyPr wrap="square" lIns="0" tIns="0" rIns="0" bIns="0" rtlCol="0"/>
            <a:lstStyle/>
            <a:p>
              <a:pPr defTabSz="305775">
                <a:buClrTx/>
              </a:pPr>
              <a:endParaRPr sz="602">
                <a:solidFill>
                  <a:sysClr val="windowText" lastClr="000000"/>
                </a:solidFill>
              </a:endParaRPr>
            </a:p>
          </p:txBody>
        </p:sp>
        <p:sp>
          <p:nvSpPr>
            <p:cNvPr id="261" name="object 261"/>
            <p:cNvSpPr/>
            <p:nvPr/>
          </p:nvSpPr>
          <p:spPr>
            <a:xfrm>
              <a:off x="7495723" y="4747742"/>
              <a:ext cx="343535" cy="485775"/>
            </a:xfrm>
            <a:custGeom>
              <a:avLst/>
              <a:gdLst/>
              <a:ahLst/>
              <a:cxnLst/>
              <a:rect l="l" t="t" r="r" b="b"/>
              <a:pathLst>
                <a:path w="343534" h="485775">
                  <a:moveTo>
                    <a:pt x="0" y="0"/>
                  </a:moveTo>
                  <a:lnTo>
                    <a:pt x="0" y="485466"/>
                  </a:lnTo>
                  <a:lnTo>
                    <a:pt x="343283" y="142206"/>
                  </a:lnTo>
                  <a:lnTo>
                    <a:pt x="295536" y="100343"/>
                  </a:lnTo>
                  <a:lnTo>
                    <a:pt x="242751" y="65078"/>
                  </a:lnTo>
                  <a:lnTo>
                    <a:pt x="185766" y="36987"/>
                  </a:lnTo>
                  <a:lnTo>
                    <a:pt x="125721" y="16603"/>
                  </a:lnTo>
                  <a:lnTo>
                    <a:pt x="63432" y="4199"/>
                  </a:lnTo>
                  <a:lnTo>
                    <a:pt x="0" y="0"/>
                  </a:lnTo>
                  <a:close/>
                </a:path>
              </a:pathLst>
            </a:custGeom>
            <a:ln w="3175">
              <a:solidFill>
                <a:srgbClr val="97D8E8"/>
              </a:solidFill>
            </a:ln>
          </p:spPr>
          <p:txBody>
            <a:bodyPr wrap="square" lIns="0" tIns="0" rIns="0" bIns="0" rtlCol="0"/>
            <a:lstStyle/>
            <a:p>
              <a:pPr defTabSz="305775">
                <a:buClrTx/>
              </a:pPr>
              <a:endParaRPr sz="602">
                <a:solidFill>
                  <a:sysClr val="windowText" lastClr="000000"/>
                </a:solidFill>
              </a:endParaRPr>
            </a:p>
          </p:txBody>
        </p:sp>
        <p:sp>
          <p:nvSpPr>
            <p:cNvPr id="262" name="object 262"/>
            <p:cNvSpPr/>
            <p:nvPr/>
          </p:nvSpPr>
          <p:spPr>
            <a:xfrm>
              <a:off x="7495747" y="4889954"/>
              <a:ext cx="420370" cy="343535"/>
            </a:xfrm>
            <a:custGeom>
              <a:avLst/>
              <a:gdLst/>
              <a:ahLst/>
              <a:cxnLst/>
              <a:rect l="l" t="t" r="r" b="b"/>
              <a:pathLst>
                <a:path w="420370" h="343535">
                  <a:moveTo>
                    <a:pt x="343259" y="0"/>
                  </a:moveTo>
                  <a:lnTo>
                    <a:pt x="0" y="343259"/>
                  </a:lnTo>
                  <a:lnTo>
                    <a:pt x="420364" y="100532"/>
                  </a:lnTo>
                  <a:lnTo>
                    <a:pt x="403615" y="73542"/>
                  </a:lnTo>
                  <a:lnTo>
                    <a:pt x="385142" y="47747"/>
                  </a:lnTo>
                  <a:lnTo>
                    <a:pt x="365004" y="23211"/>
                  </a:lnTo>
                  <a:lnTo>
                    <a:pt x="343259" y="0"/>
                  </a:lnTo>
                  <a:close/>
                </a:path>
              </a:pathLst>
            </a:custGeom>
            <a:solidFill>
              <a:srgbClr val="E8E7E6"/>
            </a:solidFill>
          </p:spPr>
          <p:txBody>
            <a:bodyPr wrap="square" lIns="0" tIns="0" rIns="0" bIns="0" rtlCol="0"/>
            <a:lstStyle/>
            <a:p>
              <a:pPr defTabSz="305775">
                <a:buClrTx/>
              </a:pPr>
              <a:endParaRPr sz="602">
                <a:solidFill>
                  <a:sysClr val="windowText" lastClr="000000"/>
                </a:solidFill>
              </a:endParaRPr>
            </a:p>
          </p:txBody>
        </p:sp>
        <p:sp>
          <p:nvSpPr>
            <p:cNvPr id="263" name="object 263"/>
            <p:cNvSpPr/>
            <p:nvPr/>
          </p:nvSpPr>
          <p:spPr>
            <a:xfrm>
              <a:off x="7495747" y="4889954"/>
              <a:ext cx="420370" cy="343535"/>
            </a:xfrm>
            <a:custGeom>
              <a:avLst/>
              <a:gdLst/>
              <a:ahLst/>
              <a:cxnLst/>
              <a:rect l="l" t="t" r="r" b="b"/>
              <a:pathLst>
                <a:path w="420370" h="343535">
                  <a:moveTo>
                    <a:pt x="343259" y="0"/>
                  </a:moveTo>
                  <a:lnTo>
                    <a:pt x="365004" y="23211"/>
                  </a:lnTo>
                  <a:lnTo>
                    <a:pt x="385142" y="47747"/>
                  </a:lnTo>
                  <a:lnTo>
                    <a:pt x="403615" y="73542"/>
                  </a:lnTo>
                  <a:lnTo>
                    <a:pt x="420364" y="100532"/>
                  </a:lnTo>
                  <a:lnTo>
                    <a:pt x="0" y="343259"/>
                  </a:lnTo>
                  <a:lnTo>
                    <a:pt x="343259" y="0"/>
                  </a:lnTo>
                  <a:close/>
                </a:path>
              </a:pathLst>
            </a:custGeom>
            <a:ln w="3175">
              <a:solidFill>
                <a:srgbClr val="E8E7E6"/>
              </a:solidFill>
            </a:ln>
          </p:spPr>
          <p:txBody>
            <a:bodyPr wrap="square" lIns="0" tIns="0" rIns="0" bIns="0" rtlCol="0"/>
            <a:lstStyle/>
            <a:p>
              <a:pPr defTabSz="305775">
                <a:buClrTx/>
              </a:pPr>
              <a:endParaRPr sz="602">
                <a:solidFill>
                  <a:sysClr val="windowText" lastClr="000000"/>
                </a:solidFill>
              </a:endParaRPr>
            </a:p>
          </p:txBody>
        </p:sp>
        <p:sp>
          <p:nvSpPr>
            <p:cNvPr id="264" name="object 264"/>
            <p:cNvSpPr/>
            <p:nvPr/>
          </p:nvSpPr>
          <p:spPr>
            <a:xfrm>
              <a:off x="7119175" y="4856539"/>
              <a:ext cx="753745" cy="753745"/>
            </a:xfrm>
            <a:custGeom>
              <a:avLst/>
              <a:gdLst/>
              <a:ahLst/>
              <a:cxnLst/>
              <a:rect l="l" t="t" r="r" b="b"/>
              <a:pathLst>
                <a:path w="753745" h="753745">
                  <a:moveTo>
                    <a:pt x="363662" y="0"/>
                  </a:moveTo>
                  <a:lnTo>
                    <a:pt x="318800" y="4203"/>
                  </a:lnTo>
                  <a:lnTo>
                    <a:pt x="274274" y="13904"/>
                  </a:lnTo>
                  <a:lnTo>
                    <a:pt x="230566" y="29230"/>
                  </a:lnTo>
                  <a:lnTo>
                    <a:pt x="188159" y="50312"/>
                  </a:lnTo>
                  <a:lnTo>
                    <a:pt x="148713" y="76479"/>
                  </a:lnTo>
                  <a:lnTo>
                    <a:pt x="113601" y="106653"/>
                  </a:lnTo>
                  <a:lnTo>
                    <a:pt x="82951" y="140351"/>
                  </a:lnTo>
                  <a:lnTo>
                    <a:pt x="56893" y="177092"/>
                  </a:lnTo>
                  <a:lnTo>
                    <a:pt x="35555" y="216393"/>
                  </a:lnTo>
                  <a:lnTo>
                    <a:pt x="19068" y="257771"/>
                  </a:lnTo>
                  <a:lnTo>
                    <a:pt x="7560" y="300743"/>
                  </a:lnTo>
                  <a:lnTo>
                    <a:pt x="1161" y="344827"/>
                  </a:lnTo>
                  <a:lnTo>
                    <a:pt x="0" y="389541"/>
                  </a:lnTo>
                  <a:lnTo>
                    <a:pt x="4205" y="434401"/>
                  </a:lnTo>
                  <a:lnTo>
                    <a:pt x="13907" y="478925"/>
                  </a:lnTo>
                  <a:lnTo>
                    <a:pt x="29234" y="522631"/>
                  </a:lnTo>
                  <a:lnTo>
                    <a:pt x="50315" y="565036"/>
                  </a:lnTo>
                  <a:lnTo>
                    <a:pt x="76487" y="604491"/>
                  </a:lnTo>
                  <a:lnTo>
                    <a:pt x="106664" y="639613"/>
                  </a:lnTo>
                  <a:lnTo>
                    <a:pt x="140364" y="670273"/>
                  </a:lnTo>
                  <a:lnTo>
                    <a:pt x="177104" y="696341"/>
                  </a:lnTo>
                  <a:lnTo>
                    <a:pt x="216402" y="717688"/>
                  </a:lnTo>
                  <a:lnTo>
                    <a:pt x="257776" y="734183"/>
                  </a:lnTo>
                  <a:lnTo>
                    <a:pt x="300742" y="745696"/>
                  </a:lnTo>
                  <a:lnTo>
                    <a:pt x="344818" y="752098"/>
                  </a:lnTo>
                  <a:lnTo>
                    <a:pt x="389521" y="753258"/>
                  </a:lnTo>
                  <a:lnTo>
                    <a:pt x="434369" y="749048"/>
                  </a:lnTo>
                  <a:lnTo>
                    <a:pt x="478880" y="739336"/>
                  </a:lnTo>
                  <a:lnTo>
                    <a:pt x="522570" y="723994"/>
                  </a:lnTo>
                  <a:lnTo>
                    <a:pt x="564957" y="702891"/>
                  </a:lnTo>
                  <a:lnTo>
                    <a:pt x="604427" y="676724"/>
                  </a:lnTo>
                  <a:lnTo>
                    <a:pt x="639560" y="646551"/>
                  </a:lnTo>
                  <a:lnTo>
                    <a:pt x="670226" y="612853"/>
                  </a:lnTo>
                  <a:lnTo>
                    <a:pt x="696296" y="576114"/>
                  </a:lnTo>
                  <a:lnTo>
                    <a:pt x="717643" y="536816"/>
                  </a:lnTo>
                  <a:lnTo>
                    <a:pt x="734136" y="495443"/>
                  </a:lnTo>
                  <a:lnTo>
                    <a:pt x="745648" y="452477"/>
                  </a:lnTo>
                  <a:lnTo>
                    <a:pt x="752050" y="408401"/>
                  </a:lnTo>
                  <a:lnTo>
                    <a:pt x="753212" y="363698"/>
                  </a:lnTo>
                  <a:lnTo>
                    <a:pt x="749007" y="318851"/>
                  </a:lnTo>
                  <a:lnTo>
                    <a:pt x="739304" y="274342"/>
                  </a:lnTo>
                  <a:lnTo>
                    <a:pt x="723977" y="230656"/>
                  </a:lnTo>
                  <a:lnTo>
                    <a:pt x="702894" y="188273"/>
                  </a:lnTo>
                  <a:lnTo>
                    <a:pt x="676728" y="148803"/>
                  </a:lnTo>
                  <a:lnTo>
                    <a:pt x="646554" y="113669"/>
                  </a:lnTo>
                  <a:lnTo>
                    <a:pt x="612855" y="83001"/>
                  </a:lnTo>
                  <a:lnTo>
                    <a:pt x="576114" y="56928"/>
                  </a:lnTo>
                  <a:lnTo>
                    <a:pt x="536813" y="35579"/>
                  </a:lnTo>
                  <a:lnTo>
                    <a:pt x="495434" y="19083"/>
                  </a:lnTo>
                  <a:lnTo>
                    <a:pt x="452462" y="7569"/>
                  </a:lnTo>
                  <a:lnTo>
                    <a:pt x="408377" y="1164"/>
                  </a:lnTo>
                  <a:lnTo>
                    <a:pt x="363662" y="0"/>
                  </a:lnTo>
                  <a:close/>
                </a:path>
              </a:pathLst>
            </a:custGeom>
            <a:solidFill>
              <a:srgbClr val="FFFFFF"/>
            </a:solidFill>
          </p:spPr>
          <p:txBody>
            <a:bodyPr wrap="square" lIns="0" tIns="0" rIns="0" bIns="0" rtlCol="0"/>
            <a:lstStyle/>
            <a:p>
              <a:pPr defTabSz="305775">
                <a:buClrTx/>
              </a:pPr>
              <a:endParaRPr sz="602">
                <a:solidFill>
                  <a:sysClr val="windowText" lastClr="000000"/>
                </a:solidFill>
              </a:endParaRPr>
            </a:p>
          </p:txBody>
        </p:sp>
      </p:grpSp>
      <p:sp>
        <p:nvSpPr>
          <p:cNvPr id="265" name="object 265"/>
          <p:cNvSpPr txBox="1"/>
          <p:nvPr/>
        </p:nvSpPr>
        <p:spPr>
          <a:xfrm>
            <a:off x="3839897" y="1682159"/>
            <a:ext cx="64559" cy="117311"/>
          </a:xfrm>
          <a:prstGeom prst="rect">
            <a:avLst/>
          </a:prstGeom>
        </p:spPr>
        <p:txBody>
          <a:bodyPr vert="horz" wrap="square" lIns="0" tIns="4035" rIns="0" bIns="0" rtlCol="0">
            <a:spAutoFit/>
          </a:bodyPr>
          <a:lstStyle/>
          <a:p>
            <a:pPr marL="4247" defTabSz="305775">
              <a:spcBef>
                <a:spcPts val="32"/>
              </a:spcBef>
              <a:buClrTx/>
            </a:pPr>
            <a:r>
              <a:rPr sz="736" spc="23" dirty="0">
                <a:solidFill>
                  <a:srgbClr val="303030"/>
                </a:solidFill>
                <a:latin typeface="Times New Roman"/>
                <a:cs typeface="Times New Roman"/>
              </a:rPr>
              <a:t>+</a:t>
            </a:r>
            <a:endParaRPr sz="736">
              <a:solidFill>
                <a:sysClr val="windowText" lastClr="000000"/>
              </a:solidFill>
              <a:latin typeface="Times New Roman"/>
              <a:cs typeface="Times New Roman"/>
            </a:endParaRPr>
          </a:p>
        </p:txBody>
      </p:sp>
      <p:sp>
        <p:nvSpPr>
          <p:cNvPr id="266" name="object 266"/>
          <p:cNvSpPr txBox="1"/>
          <p:nvPr/>
        </p:nvSpPr>
        <p:spPr>
          <a:xfrm>
            <a:off x="3444884" y="1683453"/>
            <a:ext cx="97264" cy="104852"/>
          </a:xfrm>
          <a:prstGeom prst="rect">
            <a:avLst/>
          </a:prstGeom>
        </p:spPr>
        <p:txBody>
          <a:bodyPr vert="horz" wrap="square" lIns="0" tIns="4460" rIns="0" bIns="0" rtlCol="0">
            <a:spAutoFit/>
          </a:bodyPr>
          <a:lstStyle/>
          <a:p>
            <a:pPr marL="4247" defTabSz="305775">
              <a:spcBef>
                <a:spcPts val="35"/>
              </a:spcBef>
              <a:buClrTx/>
            </a:pPr>
            <a:r>
              <a:rPr sz="652" spc="2" dirty="0">
                <a:solidFill>
                  <a:srgbClr val="231F20"/>
                </a:solidFill>
                <a:latin typeface="Wingdings"/>
                <a:cs typeface="Wingdings"/>
              </a:rPr>
              <a:t></a:t>
            </a:r>
            <a:endParaRPr sz="652">
              <a:solidFill>
                <a:sysClr val="windowText" lastClr="000000"/>
              </a:solidFill>
              <a:latin typeface="Wingdings"/>
              <a:cs typeface="Wingdings"/>
            </a:endParaRPr>
          </a:p>
        </p:txBody>
      </p:sp>
      <p:pic>
        <p:nvPicPr>
          <p:cNvPr id="267" name="object 267"/>
          <p:cNvPicPr/>
          <p:nvPr/>
        </p:nvPicPr>
        <p:blipFill>
          <a:blip r:embed="rId27" cstate="print"/>
          <a:stretch>
            <a:fillRect/>
          </a:stretch>
        </p:blipFill>
        <p:spPr>
          <a:xfrm>
            <a:off x="7545885" y="4579939"/>
            <a:ext cx="302293" cy="302293"/>
          </a:xfrm>
          <a:prstGeom prst="rect">
            <a:avLst/>
          </a:prstGeom>
        </p:spPr>
      </p:pic>
      <p:sp>
        <p:nvSpPr>
          <p:cNvPr id="268" name="object 268"/>
          <p:cNvSpPr txBox="1"/>
          <p:nvPr/>
        </p:nvSpPr>
        <p:spPr>
          <a:xfrm rot="19500000">
            <a:off x="3072128" y="1446652"/>
            <a:ext cx="182146" cy="153888"/>
          </a:xfrm>
          <a:prstGeom prst="rect">
            <a:avLst/>
          </a:prstGeom>
        </p:spPr>
        <p:txBody>
          <a:bodyPr vert="horz" wrap="square" lIns="0" tIns="0" rIns="0" bIns="0" rtlCol="0">
            <a:spAutoFit/>
          </a:bodyPr>
          <a:lstStyle/>
          <a:p>
            <a:pPr defTabSz="305775">
              <a:lnSpc>
                <a:spcPts val="1246"/>
              </a:lnSpc>
              <a:buClrTx/>
            </a:pPr>
            <a:r>
              <a:rPr sz="1237" b="1" spc="-202" dirty="0">
                <a:solidFill>
                  <a:srgbClr val="231F20"/>
                </a:solidFill>
              </a:rPr>
              <a:t>A</a:t>
            </a:r>
            <a:endParaRPr sz="1237">
              <a:solidFill>
                <a:sysClr val="windowText" lastClr="000000"/>
              </a:solidFill>
            </a:endParaRPr>
          </a:p>
        </p:txBody>
      </p:sp>
      <p:sp>
        <p:nvSpPr>
          <p:cNvPr id="269" name="object 269"/>
          <p:cNvSpPr txBox="1"/>
          <p:nvPr/>
        </p:nvSpPr>
        <p:spPr>
          <a:xfrm rot="19620000">
            <a:off x="3189543" y="1367770"/>
            <a:ext cx="177029" cy="153888"/>
          </a:xfrm>
          <a:prstGeom prst="rect">
            <a:avLst/>
          </a:prstGeom>
        </p:spPr>
        <p:txBody>
          <a:bodyPr vert="horz" wrap="square" lIns="0" tIns="0" rIns="0" bIns="0" rtlCol="0">
            <a:spAutoFit/>
          </a:bodyPr>
          <a:lstStyle/>
          <a:p>
            <a:pPr defTabSz="305775">
              <a:lnSpc>
                <a:spcPts val="1246"/>
              </a:lnSpc>
              <a:buClrTx/>
            </a:pPr>
            <a:r>
              <a:rPr sz="1237" b="1" spc="-134" dirty="0">
                <a:solidFill>
                  <a:srgbClr val="231F20"/>
                </a:solidFill>
              </a:rPr>
              <a:t>p</a:t>
            </a:r>
            <a:endParaRPr sz="1237">
              <a:solidFill>
                <a:sysClr val="windowText" lastClr="000000"/>
              </a:solidFill>
            </a:endParaRPr>
          </a:p>
        </p:txBody>
      </p:sp>
      <p:sp>
        <p:nvSpPr>
          <p:cNvPr id="270" name="object 270"/>
          <p:cNvSpPr txBox="1"/>
          <p:nvPr/>
        </p:nvSpPr>
        <p:spPr>
          <a:xfrm rot="19740000">
            <a:off x="3257558" y="1327860"/>
            <a:ext cx="167431" cy="153888"/>
          </a:xfrm>
          <a:prstGeom prst="rect">
            <a:avLst/>
          </a:prstGeom>
        </p:spPr>
        <p:txBody>
          <a:bodyPr vert="horz" wrap="square" lIns="0" tIns="0" rIns="0" bIns="0" rtlCol="0">
            <a:spAutoFit/>
          </a:bodyPr>
          <a:lstStyle/>
          <a:p>
            <a:pPr defTabSz="305775">
              <a:lnSpc>
                <a:spcPts val="1246"/>
              </a:lnSpc>
              <a:buClrTx/>
            </a:pPr>
            <a:r>
              <a:rPr sz="1237" b="1" spc="-67" dirty="0">
                <a:solidFill>
                  <a:srgbClr val="231F20"/>
                </a:solidFill>
              </a:rPr>
              <a:t>r</a:t>
            </a:r>
            <a:endParaRPr sz="1237">
              <a:solidFill>
                <a:sysClr val="windowText" lastClr="000000"/>
              </a:solidFill>
            </a:endParaRPr>
          </a:p>
        </p:txBody>
      </p:sp>
      <p:sp>
        <p:nvSpPr>
          <p:cNvPr id="271" name="object 271"/>
          <p:cNvSpPr txBox="1"/>
          <p:nvPr/>
        </p:nvSpPr>
        <p:spPr>
          <a:xfrm rot="19800000">
            <a:off x="3315695" y="1290793"/>
            <a:ext cx="174712" cy="153888"/>
          </a:xfrm>
          <a:prstGeom prst="rect">
            <a:avLst/>
          </a:prstGeom>
        </p:spPr>
        <p:txBody>
          <a:bodyPr vert="horz" wrap="square" lIns="0" tIns="0" rIns="0" bIns="0" rtlCol="0">
            <a:spAutoFit/>
          </a:bodyPr>
          <a:lstStyle/>
          <a:p>
            <a:pPr defTabSz="305775">
              <a:lnSpc>
                <a:spcPts val="1246"/>
              </a:lnSpc>
              <a:buClrTx/>
            </a:pPr>
            <a:r>
              <a:rPr sz="1237" b="1" spc="-112" dirty="0">
                <a:solidFill>
                  <a:srgbClr val="231F20"/>
                </a:solidFill>
              </a:rPr>
              <a:t>e</a:t>
            </a:r>
            <a:endParaRPr sz="1237">
              <a:solidFill>
                <a:sysClr val="windowText" lastClr="000000"/>
              </a:solidFill>
            </a:endParaRPr>
          </a:p>
        </p:txBody>
      </p:sp>
      <p:sp>
        <p:nvSpPr>
          <p:cNvPr id="272" name="object 272"/>
          <p:cNvSpPr txBox="1"/>
          <p:nvPr/>
        </p:nvSpPr>
        <p:spPr>
          <a:xfrm rot="19920000">
            <a:off x="3383415" y="1254087"/>
            <a:ext cx="169623" cy="153888"/>
          </a:xfrm>
          <a:prstGeom prst="rect">
            <a:avLst/>
          </a:prstGeom>
        </p:spPr>
        <p:txBody>
          <a:bodyPr vert="horz" wrap="square" lIns="0" tIns="0" rIns="0" bIns="0" rtlCol="0">
            <a:spAutoFit/>
          </a:bodyPr>
          <a:lstStyle/>
          <a:p>
            <a:pPr defTabSz="305775">
              <a:lnSpc>
                <a:spcPts val="1246"/>
              </a:lnSpc>
              <a:buClrTx/>
            </a:pPr>
            <a:r>
              <a:rPr sz="1237" b="1" spc="48" dirty="0">
                <a:solidFill>
                  <a:srgbClr val="231F20"/>
                </a:solidFill>
              </a:rPr>
              <a:t>-</a:t>
            </a:r>
            <a:endParaRPr sz="1237">
              <a:solidFill>
                <a:sysClr val="windowText" lastClr="000000"/>
              </a:solidFill>
            </a:endParaRPr>
          </a:p>
        </p:txBody>
      </p:sp>
      <p:sp>
        <p:nvSpPr>
          <p:cNvPr id="273" name="object 273"/>
          <p:cNvSpPr txBox="1"/>
          <p:nvPr/>
        </p:nvSpPr>
        <p:spPr>
          <a:xfrm rot="20040000">
            <a:off x="3455390" y="1208400"/>
            <a:ext cx="200115" cy="153888"/>
          </a:xfrm>
          <a:prstGeom prst="rect">
            <a:avLst/>
          </a:prstGeom>
        </p:spPr>
        <p:txBody>
          <a:bodyPr vert="horz" wrap="square" lIns="0" tIns="0" rIns="0" bIns="0" rtlCol="0">
            <a:spAutoFit/>
          </a:bodyPr>
          <a:lstStyle/>
          <a:p>
            <a:pPr defTabSz="305775">
              <a:lnSpc>
                <a:spcPts val="1246"/>
              </a:lnSpc>
              <a:buClrTx/>
            </a:pPr>
            <a:r>
              <a:rPr sz="1237" b="1" spc="-157" dirty="0">
                <a:solidFill>
                  <a:srgbClr val="231F20"/>
                </a:solidFill>
              </a:rPr>
              <a:t>m</a:t>
            </a:r>
            <a:endParaRPr sz="1237">
              <a:solidFill>
                <a:sysClr val="windowText" lastClr="000000"/>
              </a:solidFill>
            </a:endParaRPr>
          </a:p>
        </p:txBody>
      </p:sp>
      <p:sp>
        <p:nvSpPr>
          <p:cNvPr id="274" name="object 274"/>
          <p:cNvSpPr txBox="1"/>
          <p:nvPr/>
        </p:nvSpPr>
        <p:spPr>
          <a:xfrm rot="20160000">
            <a:off x="3564088" y="1161609"/>
            <a:ext cx="176368" cy="153888"/>
          </a:xfrm>
          <a:prstGeom prst="rect">
            <a:avLst/>
          </a:prstGeom>
        </p:spPr>
        <p:txBody>
          <a:bodyPr vert="horz" wrap="square" lIns="0" tIns="0" rIns="0" bIns="0" rtlCol="0">
            <a:spAutoFit/>
          </a:bodyPr>
          <a:lstStyle/>
          <a:p>
            <a:pPr defTabSz="305775">
              <a:lnSpc>
                <a:spcPts val="1246"/>
              </a:lnSpc>
              <a:buClrTx/>
            </a:pPr>
            <a:r>
              <a:rPr sz="1237" b="1" spc="-90" dirty="0">
                <a:solidFill>
                  <a:srgbClr val="231F20"/>
                </a:solidFill>
              </a:rPr>
              <a:t>a</a:t>
            </a:r>
            <a:endParaRPr sz="1237">
              <a:solidFill>
                <a:sysClr val="windowText" lastClr="000000"/>
              </a:solidFill>
            </a:endParaRPr>
          </a:p>
        </p:txBody>
      </p:sp>
      <p:sp>
        <p:nvSpPr>
          <p:cNvPr id="275" name="object 275"/>
          <p:cNvSpPr txBox="1"/>
          <p:nvPr/>
        </p:nvSpPr>
        <p:spPr>
          <a:xfrm rot="20280000">
            <a:off x="3642793" y="1126867"/>
            <a:ext cx="178090" cy="153888"/>
          </a:xfrm>
          <a:prstGeom prst="rect">
            <a:avLst/>
          </a:prstGeom>
        </p:spPr>
        <p:txBody>
          <a:bodyPr vert="horz" wrap="square" lIns="0" tIns="0" rIns="0" bIns="0" rtlCol="0">
            <a:spAutoFit/>
          </a:bodyPr>
          <a:lstStyle/>
          <a:p>
            <a:pPr defTabSz="305775">
              <a:lnSpc>
                <a:spcPts val="1246"/>
              </a:lnSpc>
              <a:buClrTx/>
            </a:pPr>
            <a:r>
              <a:rPr sz="1237" b="1" spc="-134" dirty="0">
                <a:solidFill>
                  <a:srgbClr val="231F20"/>
                </a:solidFill>
              </a:rPr>
              <a:t>d</a:t>
            </a:r>
            <a:endParaRPr sz="1237">
              <a:solidFill>
                <a:sysClr val="windowText" lastClr="000000"/>
              </a:solidFill>
            </a:endParaRPr>
          </a:p>
        </p:txBody>
      </p:sp>
      <p:sp>
        <p:nvSpPr>
          <p:cNvPr id="276" name="object 276"/>
          <p:cNvSpPr txBox="1"/>
          <p:nvPr/>
        </p:nvSpPr>
        <p:spPr>
          <a:xfrm rot="20400000">
            <a:off x="3742232" y="1072494"/>
            <a:ext cx="261935" cy="153888"/>
          </a:xfrm>
          <a:prstGeom prst="rect">
            <a:avLst/>
          </a:prstGeom>
        </p:spPr>
        <p:txBody>
          <a:bodyPr vert="horz" wrap="square" lIns="0" tIns="0" rIns="0" bIns="0" rtlCol="0">
            <a:spAutoFit/>
          </a:bodyPr>
          <a:lstStyle/>
          <a:p>
            <a:pPr defTabSz="305775">
              <a:lnSpc>
                <a:spcPts val="1246"/>
              </a:lnSpc>
              <a:buClrTx/>
            </a:pPr>
            <a:r>
              <a:rPr sz="1237" b="1" spc="-117" dirty="0">
                <a:solidFill>
                  <a:srgbClr val="231F20"/>
                </a:solidFill>
              </a:rPr>
              <a:t>e</a:t>
            </a:r>
            <a:r>
              <a:rPr sz="1237" b="1" spc="74" dirty="0">
                <a:solidFill>
                  <a:srgbClr val="231F20"/>
                </a:solidFill>
              </a:rPr>
              <a:t> </a:t>
            </a:r>
            <a:r>
              <a:rPr sz="1237" b="1" spc="-153" dirty="0">
                <a:solidFill>
                  <a:srgbClr val="231F20"/>
                </a:solidFill>
              </a:rPr>
              <a:t>p</a:t>
            </a:r>
            <a:endParaRPr sz="1237">
              <a:solidFill>
                <a:sysClr val="windowText" lastClr="000000"/>
              </a:solidFill>
            </a:endParaRPr>
          </a:p>
        </p:txBody>
      </p:sp>
      <p:sp>
        <p:nvSpPr>
          <p:cNvPr id="277" name="object 277"/>
          <p:cNvSpPr txBox="1"/>
          <p:nvPr/>
        </p:nvSpPr>
        <p:spPr>
          <a:xfrm rot="20520000">
            <a:off x="3915765" y="1028161"/>
            <a:ext cx="163435" cy="153888"/>
          </a:xfrm>
          <a:prstGeom prst="rect">
            <a:avLst/>
          </a:prstGeom>
        </p:spPr>
        <p:txBody>
          <a:bodyPr vert="horz" wrap="square" lIns="0" tIns="0" rIns="0" bIns="0" rtlCol="0">
            <a:spAutoFit/>
          </a:bodyPr>
          <a:lstStyle/>
          <a:p>
            <a:pPr defTabSz="305775">
              <a:lnSpc>
                <a:spcPts val="1246"/>
              </a:lnSpc>
              <a:buClrTx/>
            </a:pPr>
            <a:r>
              <a:rPr sz="1237" b="1" spc="-45" dirty="0">
                <a:solidFill>
                  <a:srgbClr val="231F20"/>
                </a:solidFill>
              </a:rPr>
              <a:t>l</a:t>
            </a:r>
            <a:endParaRPr sz="1237">
              <a:solidFill>
                <a:sysClr val="windowText" lastClr="000000"/>
              </a:solidFill>
            </a:endParaRPr>
          </a:p>
        </p:txBody>
      </p:sp>
      <p:sp>
        <p:nvSpPr>
          <p:cNvPr id="278" name="object 278"/>
          <p:cNvSpPr txBox="1"/>
          <p:nvPr/>
        </p:nvSpPr>
        <p:spPr>
          <a:xfrm rot="20580000">
            <a:off x="3971844" y="1007578"/>
            <a:ext cx="176556" cy="153888"/>
          </a:xfrm>
          <a:prstGeom prst="rect">
            <a:avLst/>
          </a:prstGeom>
        </p:spPr>
        <p:txBody>
          <a:bodyPr vert="horz" wrap="square" lIns="0" tIns="0" rIns="0" bIns="0" rtlCol="0">
            <a:spAutoFit/>
          </a:bodyPr>
          <a:lstStyle/>
          <a:p>
            <a:pPr defTabSz="305775">
              <a:lnSpc>
                <a:spcPts val="1246"/>
              </a:lnSpc>
              <a:buClrTx/>
            </a:pPr>
            <a:r>
              <a:rPr sz="1237" b="1" spc="-90" dirty="0">
                <a:solidFill>
                  <a:srgbClr val="231F20"/>
                </a:solidFill>
              </a:rPr>
              <a:t>a</a:t>
            </a:r>
            <a:endParaRPr sz="1237">
              <a:solidFill>
                <a:sysClr val="windowText" lastClr="000000"/>
              </a:solidFill>
            </a:endParaRPr>
          </a:p>
        </p:txBody>
      </p:sp>
      <p:sp>
        <p:nvSpPr>
          <p:cNvPr id="279" name="object 279"/>
          <p:cNvSpPr txBox="1"/>
          <p:nvPr/>
        </p:nvSpPr>
        <p:spPr>
          <a:xfrm rot="20640000">
            <a:off x="4051958" y="983535"/>
            <a:ext cx="173385" cy="153888"/>
          </a:xfrm>
          <a:prstGeom prst="rect">
            <a:avLst/>
          </a:prstGeom>
        </p:spPr>
        <p:txBody>
          <a:bodyPr vert="horz" wrap="square" lIns="0" tIns="0" rIns="0" bIns="0" rtlCol="0">
            <a:spAutoFit/>
          </a:bodyPr>
          <a:lstStyle/>
          <a:p>
            <a:pPr defTabSz="305775">
              <a:lnSpc>
                <a:spcPts val="1246"/>
              </a:lnSpc>
              <a:buClrTx/>
            </a:pPr>
            <a:r>
              <a:rPr sz="1237" b="1" spc="-135" dirty="0">
                <a:solidFill>
                  <a:srgbClr val="231F20"/>
                </a:solidFill>
              </a:rPr>
              <a:t>s</a:t>
            </a:r>
            <a:endParaRPr sz="1237">
              <a:solidFill>
                <a:sysClr val="windowText" lastClr="000000"/>
              </a:solidFill>
            </a:endParaRPr>
          </a:p>
        </p:txBody>
      </p:sp>
      <p:sp>
        <p:nvSpPr>
          <p:cNvPr id="280" name="object 280"/>
          <p:cNvSpPr txBox="1"/>
          <p:nvPr/>
        </p:nvSpPr>
        <p:spPr>
          <a:xfrm rot="20760000">
            <a:off x="4139518" y="956205"/>
            <a:ext cx="199337" cy="153888"/>
          </a:xfrm>
          <a:prstGeom prst="rect">
            <a:avLst/>
          </a:prstGeom>
        </p:spPr>
        <p:txBody>
          <a:bodyPr vert="horz" wrap="square" lIns="0" tIns="0" rIns="0" bIns="0" rtlCol="0">
            <a:spAutoFit/>
          </a:bodyPr>
          <a:lstStyle/>
          <a:p>
            <a:pPr defTabSz="305775">
              <a:lnSpc>
                <a:spcPts val="1246"/>
              </a:lnSpc>
              <a:buClrTx/>
            </a:pPr>
            <a:r>
              <a:rPr sz="1237" b="1" spc="-157" dirty="0">
                <a:solidFill>
                  <a:srgbClr val="231F20"/>
                </a:solidFill>
              </a:rPr>
              <a:t>m</a:t>
            </a:r>
            <a:endParaRPr sz="1237">
              <a:solidFill>
                <a:sysClr val="windowText" lastClr="000000"/>
              </a:solidFill>
            </a:endParaRPr>
          </a:p>
        </p:txBody>
      </p:sp>
      <p:sp>
        <p:nvSpPr>
          <p:cNvPr id="281" name="object 281"/>
          <p:cNvSpPr txBox="1"/>
          <p:nvPr/>
        </p:nvSpPr>
        <p:spPr>
          <a:xfrm rot="20880000">
            <a:off x="4242760" y="935383"/>
            <a:ext cx="163489" cy="153888"/>
          </a:xfrm>
          <a:prstGeom prst="rect">
            <a:avLst/>
          </a:prstGeom>
        </p:spPr>
        <p:txBody>
          <a:bodyPr vert="horz" wrap="square" lIns="0" tIns="0" rIns="0" bIns="0" rtlCol="0">
            <a:spAutoFit/>
          </a:bodyPr>
          <a:lstStyle/>
          <a:p>
            <a:pPr defTabSz="305775">
              <a:lnSpc>
                <a:spcPts val="1246"/>
              </a:lnSpc>
              <a:buClrTx/>
            </a:pPr>
            <a:r>
              <a:rPr sz="1237" b="1" spc="-45" dirty="0">
                <a:solidFill>
                  <a:srgbClr val="231F20"/>
                </a:solidFill>
              </a:rPr>
              <a:t>i</a:t>
            </a:r>
            <a:endParaRPr sz="1237">
              <a:solidFill>
                <a:sysClr val="windowText" lastClr="000000"/>
              </a:solidFill>
            </a:endParaRPr>
          </a:p>
        </p:txBody>
      </p:sp>
      <p:sp>
        <p:nvSpPr>
          <p:cNvPr id="282" name="object 282"/>
          <p:cNvSpPr txBox="1"/>
          <p:nvPr/>
        </p:nvSpPr>
        <p:spPr>
          <a:xfrm rot="20940000">
            <a:off x="4301065" y="921070"/>
            <a:ext cx="178285" cy="153888"/>
          </a:xfrm>
          <a:prstGeom prst="rect">
            <a:avLst/>
          </a:prstGeom>
        </p:spPr>
        <p:txBody>
          <a:bodyPr vert="horz" wrap="square" lIns="0" tIns="0" rIns="0" bIns="0" rtlCol="0">
            <a:spAutoFit/>
          </a:bodyPr>
          <a:lstStyle/>
          <a:p>
            <a:pPr defTabSz="305775">
              <a:lnSpc>
                <a:spcPts val="1246"/>
              </a:lnSpc>
              <a:buClrTx/>
            </a:pPr>
            <a:r>
              <a:rPr sz="1237" b="1" spc="-134" dirty="0">
                <a:solidFill>
                  <a:srgbClr val="231F20"/>
                </a:solidFill>
              </a:rPr>
              <a:t>d</a:t>
            </a:r>
            <a:endParaRPr sz="1237">
              <a:solidFill>
                <a:sysClr val="windowText" lastClr="000000"/>
              </a:solidFill>
            </a:endParaRPr>
          </a:p>
        </p:txBody>
      </p:sp>
      <p:sp>
        <p:nvSpPr>
          <p:cNvPr id="283" name="object 283"/>
          <p:cNvSpPr txBox="1"/>
          <p:nvPr/>
        </p:nvSpPr>
        <p:spPr>
          <a:xfrm rot="21000000">
            <a:off x="4420410" y="899119"/>
            <a:ext cx="162815" cy="153888"/>
          </a:xfrm>
          <a:prstGeom prst="rect">
            <a:avLst/>
          </a:prstGeom>
        </p:spPr>
        <p:txBody>
          <a:bodyPr vert="horz" wrap="square" lIns="0" tIns="0" rIns="0" bIns="0" rtlCol="0">
            <a:spAutoFit/>
          </a:bodyPr>
          <a:lstStyle/>
          <a:p>
            <a:pPr defTabSz="305775">
              <a:lnSpc>
                <a:spcPts val="1246"/>
              </a:lnSpc>
              <a:buClrTx/>
            </a:pPr>
            <a:r>
              <a:rPr sz="1237" b="1" spc="-45" dirty="0">
                <a:solidFill>
                  <a:srgbClr val="231F20"/>
                </a:solidFill>
              </a:rPr>
              <a:t>i</a:t>
            </a:r>
            <a:endParaRPr sz="1237">
              <a:solidFill>
                <a:sysClr val="windowText" lastClr="000000"/>
              </a:solidFill>
            </a:endParaRPr>
          </a:p>
        </p:txBody>
      </p:sp>
      <p:sp>
        <p:nvSpPr>
          <p:cNvPr id="284" name="object 284"/>
          <p:cNvSpPr txBox="1"/>
          <p:nvPr/>
        </p:nvSpPr>
        <p:spPr>
          <a:xfrm rot="21060000">
            <a:off x="4477005" y="888682"/>
            <a:ext cx="173298" cy="153888"/>
          </a:xfrm>
          <a:prstGeom prst="rect">
            <a:avLst/>
          </a:prstGeom>
        </p:spPr>
        <p:txBody>
          <a:bodyPr vert="horz" wrap="square" lIns="0" tIns="0" rIns="0" bIns="0" rtlCol="0">
            <a:spAutoFit/>
          </a:bodyPr>
          <a:lstStyle/>
          <a:p>
            <a:pPr defTabSz="305775">
              <a:lnSpc>
                <a:spcPts val="1246"/>
              </a:lnSpc>
              <a:buClrTx/>
            </a:pPr>
            <a:r>
              <a:rPr sz="1237" b="1" spc="-135" dirty="0">
                <a:solidFill>
                  <a:srgbClr val="231F20"/>
                </a:solidFill>
              </a:rPr>
              <a:t>s</a:t>
            </a:r>
            <a:endParaRPr sz="1237">
              <a:solidFill>
                <a:sysClr val="windowText" lastClr="000000"/>
              </a:solidFill>
            </a:endParaRPr>
          </a:p>
        </p:txBody>
      </p:sp>
      <p:sp>
        <p:nvSpPr>
          <p:cNvPr id="285" name="object 285"/>
          <p:cNvSpPr txBox="1"/>
          <p:nvPr/>
        </p:nvSpPr>
        <p:spPr>
          <a:xfrm rot="21180000">
            <a:off x="4603660" y="870397"/>
            <a:ext cx="177029" cy="153888"/>
          </a:xfrm>
          <a:prstGeom prst="rect">
            <a:avLst/>
          </a:prstGeom>
        </p:spPr>
        <p:txBody>
          <a:bodyPr vert="horz" wrap="square" lIns="0" tIns="0" rIns="0" bIns="0" rtlCol="0">
            <a:spAutoFit/>
          </a:bodyPr>
          <a:lstStyle/>
          <a:p>
            <a:pPr defTabSz="305775">
              <a:lnSpc>
                <a:spcPts val="1246"/>
              </a:lnSpc>
              <a:buClrTx/>
            </a:pPr>
            <a:r>
              <a:rPr sz="1237" b="1" spc="-134" dirty="0">
                <a:solidFill>
                  <a:srgbClr val="231F20"/>
                </a:solidFill>
              </a:rPr>
              <a:t>p</a:t>
            </a:r>
            <a:endParaRPr sz="1237">
              <a:solidFill>
                <a:sysClr val="windowText" lastClr="000000"/>
              </a:solidFill>
            </a:endParaRPr>
          </a:p>
        </p:txBody>
      </p:sp>
      <p:sp>
        <p:nvSpPr>
          <p:cNvPr id="286" name="object 286"/>
          <p:cNvSpPr txBox="1"/>
          <p:nvPr/>
        </p:nvSpPr>
        <p:spPr>
          <a:xfrm rot="21300000">
            <a:off x="4682523" y="862123"/>
            <a:ext cx="167781" cy="153888"/>
          </a:xfrm>
          <a:prstGeom prst="rect">
            <a:avLst/>
          </a:prstGeom>
        </p:spPr>
        <p:txBody>
          <a:bodyPr vert="horz" wrap="square" lIns="0" tIns="0" rIns="0" bIns="0" rtlCol="0">
            <a:spAutoFit/>
          </a:bodyPr>
          <a:lstStyle/>
          <a:p>
            <a:pPr defTabSz="305775">
              <a:lnSpc>
                <a:spcPts val="1246"/>
              </a:lnSpc>
              <a:buClrTx/>
            </a:pPr>
            <a:r>
              <a:rPr sz="1237" b="1" spc="-67" dirty="0">
                <a:solidFill>
                  <a:srgbClr val="231F20"/>
                </a:solidFill>
              </a:rPr>
              <a:t>r</a:t>
            </a:r>
            <a:endParaRPr sz="1237">
              <a:solidFill>
                <a:sysClr val="windowText" lastClr="000000"/>
              </a:solidFill>
            </a:endParaRPr>
          </a:p>
        </p:txBody>
      </p:sp>
      <p:sp>
        <p:nvSpPr>
          <p:cNvPr id="287" name="object 287"/>
          <p:cNvSpPr txBox="1"/>
          <p:nvPr/>
        </p:nvSpPr>
        <p:spPr>
          <a:xfrm rot="21360000">
            <a:off x="4750771" y="855371"/>
            <a:ext cx="176650" cy="153888"/>
          </a:xfrm>
          <a:prstGeom prst="rect">
            <a:avLst/>
          </a:prstGeom>
        </p:spPr>
        <p:txBody>
          <a:bodyPr vert="horz" wrap="square" lIns="0" tIns="0" rIns="0" bIns="0" rtlCol="0">
            <a:spAutoFit/>
          </a:bodyPr>
          <a:lstStyle/>
          <a:p>
            <a:pPr defTabSz="305775">
              <a:lnSpc>
                <a:spcPts val="1246"/>
              </a:lnSpc>
              <a:buClrTx/>
            </a:pPr>
            <a:r>
              <a:rPr sz="1237" b="1" spc="-159" dirty="0">
                <a:solidFill>
                  <a:srgbClr val="231F20"/>
                </a:solidFill>
              </a:rPr>
              <a:t>o</a:t>
            </a:r>
            <a:endParaRPr sz="1237">
              <a:solidFill>
                <a:sysClr val="windowText" lastClr="000000"/>
              </a:solidFill>
            </a:endParaRPr>
          </a:p>
        </p:txBody>
      </p:sp>
      <p:sp>
        <p:nvSpPr>
          <p:cNvPr id="288" name="object 288"/>
          <p:cNvSpPr txBox="1"/>
          <p:nvPr/>
        </p:nvSpPr>
        <p:spPr>
          <a:xfrm rot="21420000">
            <a:off x="4835578" y="849274"/>
            <a:ext cx="173734" cy="153888"/>
          </a:xfrm>
          <a:prstGeom prst="rect">
            <a:avLst/>
          </a:prstGeom>
        </p:spPr>
        <p:txBody>
          <a:bodyPr vert="horz" wrap="square" lIns="0" tIns="0" rIns="0" bIns="0" rtlCol="0">
            <a:spAutoFit/>
          </a:bodyPr>
          <a:lstStyle/>
          <a:p>
            <a:pPr defTabSz="305775">
              <a:lnSpc>
                <a:spcPts val="1246"/>
              </a:lnSpc>
              <a:buClrTx/>
            </a:pPr>
            <a:r>
              <a:rPr sz="1237" b="1" spc="-135" dirty="0">
                <a:solidFill>
                  <a:srgbClr val="231F20"/>
                </a:solidFill>
              </a:rPr>
              <a:t>v</a:t>
            </a:r>
            <a:endParaRPr sz="1237">
              <a:solidFill>
                <a:sysClr val="windowText" lastClr="000000"/>
              </a:solidFill>
            </a:endParaRPr>
          </a:p>
        </p:txBody>
      </p:sp>
      <p:sp>
        <p:nvSpPr>
          <p:cNvPr id="289" name="object 289"/>
          <p:cNvSpPr txBox="1"/>
          <p:nvPr/>
        </p:nvSpPr>
        <p:spPr>
          <a:xfrm rot="21480000">
            <a:off x="4903647" y="846003"/>
            <a:ext cx="163069" cy="153888"/>
          </a:xfrm>
          <a:prstGeom prst="rect">
            <a:avLst/>
          </a:prstGeom>
        </p:spPr>
        <p:txBody>
          <a:bodyPr vert="horz" wrap="square" lIns="0" tIns="0" rIns="0" bIns="0" rtlCol="0">
            <a:spAutoFit/>
          </a:bodyPr>
          <a:lstStyle/>
          <a:p>
            <a:pPr defTabSz="305775">
              <a:lnSpc>
                <a:spcPts val="1246"/>
              </a:lnSpc>
              <a:buClrTx/>
            </a:pPr>
            <a:r>
              <a:rPr sz="1237" b="1" spc="-45" dirty="0">
                <a:solidFill>
                  <a:srgbClr val="231F20"/>
                </a:solidFill>
              </a:rPr>
              <a:t>i</a:t>
            </a:r>
            <a:endParaRPr sz="1237">
              <a:solidFill>
                <a:sysClr val="windowText" lastClr="000000"/>
              </a:solidFill>
            </a:endParaRPr>
          </a:p>
        </p:txBody>
      </p:sp>
      <p:sp>
        <p:nvSpPr>
          <p:cNvPr id="290" name="object 290"/>
          <p:cNvSpPr txBox="1"/>
          <p:nvPr/>
        </p:nvSpPr>
        <p:spPr>
          <a:xfrm rot="21540000">
            <a:off x="4963645" y="843851"/>
            <a:ext cx="177412" cy="153888"/>
          </a:xfrm>
          <a:prstGeom prst="rect">
            <a:avLst/>
          </a:prstGeom>
        </p:spPr>
        <p:txBody>
          <a:bodyPr vert="horz" wrap="square" lIns="0" tIns="0" rIns="0" bIns="0" rtlCol="0">
            <a:spAutoFit/>
          </a:bodyPr>
          <a:lstStyle/>
          <a:p>
            <a:pPr defTabSz="305775">
              <a:lnSpc>
                <a:spcPts val="1246"/>
              </a:lnSpc>
              <a:buClrTx/>
            </a:pPr>
            <a:r>
              <a:rPr sz="1237" b="1" spc="-134" dirty="0">
                <a:solidFill>
                  <a:srgbClr val="231F20"/>
                </a:solidFill>
              </a:rPr>
              <a:t>d</a:t>
            </a:r>
            <a:endParaRPr sz="1237">
              <a:solidFill>
                <a:sysClr val="windowText" lastClr="000000"/>
              </a:solidFill>
            </a:endParaRPr>
          </a:p>
        </p:txBody>
      </p:sp>
      <p:sp>
        <p:nvSpPr>
          <p:cNvPr id="291" name="object 291"/>
          <p:cNvSpPr txBox="1"/>
          <p:nvPr/>
        </p:nvSpPr>
        <p:spPr>
          <a:xfrm>
            <a:off x="5096317" y="808243"/>
            <a:ext cx="82186" cy="195734"/>
          </a:xfrm>
          <a:prstGeom prst="rect">
            <a:avLst/>
          </a:prstGeom>
        </p:spPr>
        <p:txBody>
          <a:bodyPr vert="horz" wrap="square" lIns="0" tIns="5309" rIns="0" bIns="0" rtlCol="0">
            <a:spAutoFit/>
          </a:bodyPr>
          <a:lstStyle/>
          <a:p>
            <a:pPr marL="4247" defTabSz="305775">
              <a:spcBef>
                <a:spcPts val="42"/>
              </a:spcBef>
              <a:buClrTx/>
            </a:pPr>
            <a:r>
              <a:rPr sz="1237" b="1" spc="-112" dirty="0">
                <a:solidFill>
                  <a:srgbClr val="231F20"/>
                </a:solidFill>
              </a:rPr>
              <a:t>e</a:t>
            </a:r>
            <a:endParaRPr sz="1237">
              <a:solidFill>
                <a:sysClr val="windowText" lastClr="000000"/>
              </a:solidFill>
            </a:endParaRPr>
          </a:p>
        </p:txBody>
      </p:sp>
      <p:sp>
        <p:nvSpPr>
          <p:cNvPr id="292" name="object 292"/>
          <p:cNvSpPr txBox="1"/>
          <p:nvPr/>
        </p:nvSpPr>
        <p:spPr>
          <a:xfrm rot="60000">
            <a:off x="5133808" y="844309"/>
            <a:ext cx="177798" cy="153888"/>
          </a:xfrm>
          <a:prstGeom prst="rect">
            <a:avLst/>
          </a:prstGeom>
        </p:spPr>
        <p:txBody>
          <a:bodyPr vert="horz" wrap="square" lIns="0" tIns="0" rIns="0" bIns="0" rtlCol="0">
            <a:spAutoFit/>
          </a:bodyPr>
          <a:lstStyle/>
          <a:p>
            <a:pPr defTabSz="305775">
              <a:lnSpc>
                <a:spcPts val="1246"/>
              </a:lnSpc>
              <a:buClrTx/>
            </a:pPr>
            <a:r>
              <a:rPr sz="1237" b="1" spc="-134" dirty="0">
                <a:solidFill>
                  <a:srgbClr val="231F20"/>
                </a:solidFill>
              </a:rPr>
              <a:t>d</a:t>
            </a:r>
            <a:endParaRPr sz="1237">
              <a:solidFill>
                <a:sysClr val="windowText" lastClr="000000"/>
              </a:solidFill>
            </a:endParaRPr>
          </a:p>
        </p:txBody>
      </p:sp>
      <p:cxnSp>
        <p:nvCxnSpPr>
          <p:cNvPr id="294" name="Straight Arrow Connector 293">
            <a:extLst>
              <a:ext uri="{FF2B5EF4-FFF2-40B4-BE49-F238E27FC236}">
                <a16:creationId xmlns:a16="http://schemas.microsoft.com/office/drawing/2014/main" id="{2DCDAC3E-65AE-B9C0-CAB1-1FA2CB2830FC}"/>
              </a:ext>
            </a:extLst>
          </p:cNvPr>
          <p:cNvCxnSpPr/>
          <p:nvPr/>
        </p:nvCxnSpPr>
        <p:spPr>
          <a:xfrm flipH="1" flipV="1">
            <a:off x="7085790" y="4122115"/>
            <a:ext cx="1334641" cy="3325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aphicFrame>
        <p:nvGraphicFramePr>
          <p:cNvPr id="534" name="Google Shape;534;p41"/>
          <p:cNvGraphicFramePr/>
          <p:nvPr/>
        </p:nvGraphicFramePr>
        <p:xfrm>
          <a:off x="363538" y="729834"/>
          <a:ext cx="8551850" cy="4347970"/>
        </p:xfrm>
        <a:graphic>
          <a:graphicData uri="http://schemas.openxmlformats.org/drawingml/2006/table">
            <a:tbl>
              <a:tblPr firstRow="1" bandRow="1">
                <a:noFill/>
                <a:tableStyleId>{C951043D-03D4-4293-A601-409794475FE7}</a:tableStyleId>
              </a:tblPr>
              <a:tblGrid>
                <a:gridCol w="2447375">
                  <a:extLst>
                    <a:ext uri="{9D8B030D-6E8A-4147-A177-3AD203B41FA5}">
                      <a16:colId xmlns:a16="http://schemas.microsoft.com/office/drawing/2014/main" val="20000"/>
                    </a:ext>
                  </a:extLst>
                </a:gridCol>
                <a:gridCol w="1698275">
                  <a:extLst>
                    <a:ext uri="{9D8B030D-6E8A-4147-A177-3AD203B41FA5}">
                      <a16:colId xmlns:a16="http://schemas.microsoft.com/office/drawing/2014/main" val="20001"/>
                    </a:ext>
                  </a:extLst>
                </a:gridCol>
                <a:gridCol w="1538625">
                  <a:extLst>
                    <a:ext uri="{9D8B030D-6E8A-4147-A177-3AD203B41FA5}">
                      <a16:colId xmlns:a16="http://schemas.microsoft.com/office/drawing/2014/main" val="20002"/>
                    </a:ext>
                  </a:extLst>
                </a:gridCol>
                <a:gridCol w="1582175">
                  <a:extLst>
                    <a:ext uri="{9D8B030D-6E8A-4147-A177-3AD203B41FA5}">
                      <a16:colId xmlns:a16="http://schemas.microsoft.com/office/drawing/2014/main" val="20003"/>
                    </a:ext>
                  </a:extLst>
                </a:gridCol>
                <a:gridCol w="1285400">
                  <a:extLst>
                    <a:ext uri="{9D8B030D-6E8A-4147-A177-3AD203B41FA5}">
                      <a16:colId xmlns:a16="http://schemas.microsoft.com/office/drawing/2014/main" val="20004"/>
                    </a:ext>
                  </a:extLst>
                </a:gridCol>
              </a:tblGrid>
              <a:tr h="767850">
                <a:tc>
                  <a:txBody>
                    <a:bodyPr/>
                    <a:lstStyle/>
                    <a:p>
                      <a:pPr marL="57150" marR="0" lvl="0" indent="0" algn="l"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Arial"/>
                          <a:ea typeface="Arial"/>
                          <a:cs typeface="Arial"/>
                          <a:sym typeface="Arial"/>
                        </a:rPr>
                        <a:t>Sequence</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1600" b="1" i="0" u="none" strike="noStrike" cap="none">
                          <a:solidFill>
                            <a:schemeClr val="lt1"/>
                          </a:solidFill>
                        </a:rPr>
                        <a:t>Complete Genetic Engineering</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600"/>
                        <a:buFont typeface="Arial"/>
                        <a:buNone/>
                      </a:pPr>
                      <a:r>
                        <a:rPr lang="en-US" sz="1600" b="1" i="0" u="none" strike="noStrike" cap="none">
                          <a:solidFill>
                            <a:schemeClr val="lt1"/>
                          </a:solidFill>
                        </a:rPr>
                        <a:t>Abridged Genetic Engineering</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600"/>
                        <a:buFont typeface="Arial"/>
                        <a:buNone/>
                      </a:pPr>
                      <a:r>
                        <a:rPr lang="en-US" sz="1600" b="1" i="0" u="none" strike="noStrike" cap="none">
                          <a:solidFill>
                            <a:schemeClr val="lt1"/>
                          </a:solidFill>
                        </a:rPr>
                        <a:t>Focus on Bacteria</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600"/>
                        <a:buFont typeface="Arial"/>
                        <a:buNone/>
                      </a:pPr>
                      <a:r>
                        <a:rPr lang="en-US" sz="1600" b="1" i="0" u="none" strike="noStrike" cap="none">
                          <a:solidFill>
                            <a:schemeClr val="lt1"/>
                          </a:solidFill>
                        </a:rPr>
                        <a:t>Intro to Biotech</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510700">
                <a:tc>
                  <a:txBody>
                    <a:bodyPr/>
                    <a:lstStyle/>
                    <a:p>
                      <a:pPr marL="0" marR="0" lvl="0" indent="0" algn="l" rtl="0">
                        <a:spcBef>
                          <a:spcPts val="0"/>
                        </a:spcBef>
                        <a:spcAft>
                          <a:spcPts val="0"/>
                        </a:spcAft>
                        <a:buNone/>
                      </a:pPr>
                      <a:r>
                        <a:rPr lang="en-US" sz="1600" b="1" i="0" u="none" strike="noStrike" cap="none">
                          <a:solidFill>
                            <a:schemeClr val="lt1"/>
                          </a:solidFill>
                        </a:rPr>
                        <a:t>1. Skills Practice</a:t>
                      </a:r>
                      <a:endParaRPr/>
                    </a:p>
                  </a:txBody>
                  <a:tcPr marL="8632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solidFill>
                  </a:tcPr>
                </a:tc>
                <a:tc>
                  <a:txBody>
                    <a:bodyPr/>
                    <a:lstStyle/>
                    <a:p>
                      <a:pPr marL="0" marR="0" lvl="0" indent="0" algn="ctr" rtl="0">
                        <a:spcBef>
                          <a:spcPts val="0"/>
                        </a:spcBef>
                        <a:spcAft>
                          <a:spcPts val="0"/>
                        </a:spcAft>
                        <a:buNone/>
                      </a:pPr>
                      <a:r>
                        <a:rPr lang="en-US" sz="1600" b="1" i="0">
                          <a:solidFill>
                            <a:schemeClr val="dk1"/>
                          </a:solidFill>
                        </a:rPr>
                        <a:t>X</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6C4C7"/>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a:solidFill>
                            <a:schemeClr val="dk1"/>
                          </a:solidFill>
                        </a:rPr>
                        <a:t>X</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6C4C7"/>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a:solidFill>
                            <a:schemeClr val="dk1"/>
                          </a:solidFill>
                        </a:rPr>
                        <a:t>X</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6C4C7"/>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a:solidFill>
                            <a:schemeClr val="dk1"/>
                          </a:solidFill>
                        </a:rPr>
                        <a:t>X</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6C4C7"/>
                    </a:solidFill>
                  </a:tcPr>
                </a:tc>
                <a:extLst>
                  <a:ext uri="{0D108BD9-81ED-4DB2-BD59-A6C34878D82A}">
                    <a16:rowId xmlns:a16="http://schemas.microsoft.com/office/drawing/2014/main" val="10001"/>
                  </a:ext>
                </a:extLst>
              </a:tr>
              <a:tr h="510700">
                <a:tc>
                  <a:txBody>
                    <a:bodyPr/>
                    <a:lstStyle/>
                    <a:p>
                      <a:pPr marL="0" marR="0" lvl="0" indent="0" algn="l" rtl="0">
                        <a:spcBef>
                          <a:spcPts val="0"/>
                        </a:spcBef>
                        <a:spcAft>
                          <a:spcPts val="0"/>
                        </a:spcAft>
                        <a:buNone/>
                      </a:pPr>
                      <a:r>
                        <a:rPr lang="en-US" sz="1600" b="1" i="0">
                          <a:solidFill>
                            <a:schemeClr val="lt1"/>
                          </a:solidFill>
                        </a:rPr>
                        <a:t>2 (a). Restriction Digest</a:t>
                      </a:r>
                      <a:endParaRPr/>
                    </a:p>
                  </a:txBody>
                  <a:tcPr marL="8632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a:solidFill>
                            <a:schemeClr val="dk1"/>
                          </a:solidFill>
                        </a:rPr>
                        <a:t>X</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a:solidFill>
                            <a:schemeClr val="dk1"/>
                          </a:solidFill>
                        </a:rPr>
                        <a:t>X</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tc>
                  <a:txBody>
                    <a:bodyPr/>
                    <a:lstStyle/>
                    <a:p>
                      <a:pPr marL="0" marR="0" lvl="0" indent="0" algn="ctr" rtl="0">
                        <a:lnSpc>
                          <a:spcPct val="100000"/>
                        </a:lnSpc>
                        <a:spcBef>
                          <a:spcPts val="0"/>
                        </a:spcBef>
                        <a:spcAft>
                          <a:spcPts val="0"/>
                        </a:spcAft>
                        <a:buClr>
                          <a:schemeClr val="dk1"/>
                        </a:buClr>
                        <a:buSzPts val="1600"/>
                        <a:buFont typeface="Arial"/>
                        <a:buNone/>
                      </a:pPr>
                      <a:endParaRPr sz="1600" b="1" i="0">
                        <a:solidFill>
                          <a:schemeClr val="dk1"/>
                        </a:solidFill>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tc>
                  <a:txBody>
                    <a:bodyPr/>
                    <a:lstStyle/>
                    <a:p>
                      <a:pPr marL="0" marR="0" lvl="0" indent="0" algn="ctr" rtl="0">
                        <a:lnSpc>
                          <a:spcPct val="100000"/>
                        </a:lnSpc>
                        <a:spcBef>
                          <a:spcPts val="0"/>
                        </a:spcBef>
                        <a:spcAft>
                          <a:spcPts val="0"/>
                        </a:spcAft>
                        <a:buClr>
                          <a:schemeClr val="dk1"/>
                        </a:buClr>
                        <a:buSzPts val="1600"/>
                        <a:buFont typeface="Arial"/>
                        <a:buNone/>
                      </a:pPr>
                      <a:endParaRPr sz="1600" b="1" i="0">
                        <a:solidFill>
                          <a:schemeClr val="dk1"/>
                        </a:solidFill>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extLst>
                  <a:ext uri="{0D108BD9-81ED-4DB2-BD59-A6C34878D82A}">
                    <a16:rowId xmlns:a16="http://schemas.microsoft.com/office/drawing/2014/main" val="10002"/>
                  </a:ext>
                </a:extLst>
              </a:tr>
              <a:tr h="510700">
                <a:tc>
                  <a:txBody>
                    <a:bodyPr/>
                    <a:lstStyle/>
                    <a:p>
                      <a:pPr marL="0" marR="0" lvl="0" indent="0" algn="l" rtl="0">
                        <a:lnSpc>
                          <a:spcPct val="100000"/>
                        </a:lnSpc>
                        <a:spcBef>
                          <a:spcPts val="0"/>
                        </a:spcBef>
                        <a:spcAft>
                          <a:spcPts val="0"/>
                        </a:spcAft>
                        <a:buClr>
                          <a:schemeClr val="lt1"/>
                        </a:buClr>
                        <a:buSzPts val="1600"/>
                        <a:buFont typeface="Arial"/>
                        <a:buNone/>
                      </a:pPr>
                      <a:r>
                        <a:rPr lang="en-US" sz="1600" b="1" i="0">
                          <a:solidFill>
                            <a:schemeClr val="lt1"/>
                          </a:solidFill>
                        </a:rPr>
                        <a:t>3. Ligation</a:t>
                      </a:r>
                      <a:endParaRPr/>
                    </a:p>
                  </a:txBody>
                  <a:tcPr marL="8632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a:solidFill>
                            <a:schemeClr val="dk1"/>
                          </a:solidFill>
                        </a:rPr>
                        <a:t>X</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6C4C7"/>
                    </a:solidFill>
                  </a:tcPr>
                </a:tc>
                <a:tc>
                  <a:txBody>
                    <a:bodyPr/>
                    <a:lstStyle/>
                    <a:p>
                      <a:pPr marL="0" marR="0" lvl="0" indent="0" algn="ctr" rtl="0">
                        <a:lnSpc>
                          <a:spcPct val="100000"/>
                        </a:lnSpc>
                        <a:spcBef>
                          <a:spcPts val="0"/>
                        </a:spcBef>
                        <a:spcAft>
                          <a:spcPts val="0"/>
                        </a:spcAft>
                        <a:buClr>
                          <a:schemeClr val="dk1"/>
                        </a:buClr>
                        <a:buSzPts val="1600"/>
                        <a:buFont typeface="Arial"/>
                        <a:buNone/>
                      </a:pPr>
                      <a:endParaRPr sz="1600" b="1" i="0">
                        <a:solidFill>
                          <a:schemeClr val="dk1"/>
                        </a:solidFill>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6C4C7"/>
                    </a:solidFill>
                  </a:tcPr>
                </a:tc>
                <a:tc>
                  <a:txBody>
                    <a:bodyPr/>
                    <a:lstStyle/>
                    <a:p>
                      <a:pPr marL="0" marR="0" lvl="0" indent="0" algn="ctr" rtl="0">
                        <a:lnSpc>
                          <a:spcPct val="100000"/>
                        </a:lnSpc>
                        <a:spcBef>
                          <a:spcPts val="0"/>
                        </a:spcBef>
                        <a:spcAft>
                          <a:spcPts val="0"/>
                        </a:spcAft>
                        <a:buClr>
                          <a:schemeClr val="dk1"/>
                        </a:buClr>
                        <a:buSzPts val="1600"/>
                        <a:buFont typeface="Arial"/>
                        <a:buNone/>
                      </a:pPr>
                      <a:endParaRPr sz="1600" b="1" i="0">
                        <a:solidFill>
                          <a:schemeClr val="dk1"/>
                        </a:solidFill>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6C4C7"/>
                    </a:solidFill>
                  </a:tcPr>
                </a:tc>
                <a:tc>
                  <a:txBody>
                    <a:bodyPr/>
                    <a:lstStyle/>
                    <a:p>
                      <a:pPr marL="0" marR="0" lvl="0" indent="0" algn="ctr" rtl="0">
                        <a:lnSpc>
                          <a:spcPct val="100000"/>
                        </a:lnSpc>
                        <a:spcBef>
                          <a:spcPts val="0"/>
                        </a:spcBef>
                        <a:spcAft>
                          <a:spcPts val="0"/>
                        </a:spcAft>
                        <a:buClr>
                          <a:schemeClr val="dk1"/>
                        </a:buClr>
                        <a:buSzPts val="1600"/>
                        <a:buFont typeface="Arial"/>
                        <a:buNone/>
                      </a:pPr>
                      <a:endParaRPr sz="1600" b="1" i="0">
                        <a:solidFill>
                          <a:schemeClr val="dk1"/>
                        </a:solidFill>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6C4C7"/>
                    </a:solidFill>
                  </a:tcPr>
                </a:tc>
                <a:extLst>
                  <a:ext uri="{0D108BD9-81ED-4DB2-BD59-A6C34878D82A}">
                    <a16:rowId xmlns:a16="http://schemas.microsoft.com/office/drawing/2014/main" val="10003"/>
                  </a:ext>
                </a:extLst>
              </a:tr>
              <a:tr h="510700">
                <a:tc>
                  <a:txBody>
                    <a:bodyPr/>
                    <a:lstStyle/>
                    <a:p>
                      <a:pPr marL="0" marR="0" lvl="0" indent="0" algn="l" rtl="0">
                        <a:lnSpc>
                          <a:spcPct val="100000"/>
                        </a:lnSpc>
                        <a:spcBef>
                          <a:spcPts val="0"/>
                        </a:spcBef>
                        <a:spcAft>
                          <a:spcPts val="0"/>
                        </a:spcAft>
                        <a:buClr>
                          <a:schemeClr val="lt1"/>
                        </a:buClr>
                        <a:buSzPts val="1600"/>
                        <a:buFont typeface="Arial"/>
                        <a:buNone/>
                      </a:pPr>
                      <a:r>
                        <a:rPr lang="en-US" sz="1600" b="1" i="0">
                          <a:solidFill>
                            <a:schemeClr val="lt1"/>
                          </a:solidFill>
                        </a:rPr>
                        <a:t>4 (a). Confirmation</a:t>
                      </a:r>
                      <a:endParaRPr/>
                    </a:p>
                  </a:txBody>
                  <a:tcPr marL="8632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a:solidFill>
                            <a:schemeClr val="dk1"/>
                          </a:solidFill>
                        </a:rPr>
                        <a:t>X</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a:solidFill>
                            <a:schemeClr val="dk1"/>
                          </a:solidFill>
                        </a:rPr>
                        <a:t>X</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tc>
                  <a:txBody>
                    <a:bodyPr/>
                    <a:lstStyle/>
                    <a:p>
                      <a:pPr marL="0" marR="0" lvl="0" indent="0" algn="ctr" rtl="0">
                        <a:lnSpc>
                          <a:spcPct val="100000"/>
                        </a:lnSpc>
                        <a:spcBef>
                          <a:spcPts val="0"/>
                        </a:spcBef>
                        <a:spcAft>
                          <a:spcPts val="0"/>
                        </a:spcAft>
                        <a:buClr>
                          <a:schemeClr val="dk1"/>
                        </a:buClr>
                        <a:buSzPts val="1600"/>
                        <a:buFont typeface="Arial"/>
                        <a:buNone/>
                      </a:pPr>
                      <a:endParaRPr sz="1600" b="1" i="0">
                        <a:solidFill>
                          <a:schemeClr val="dk1"/>
                        </a:solidFill>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tc>
                  <a:txBody>
                    <a:bodyPr/>
                    <a:lstStyle/>
                    <a:p>
                      <a:pPr marL="0" marR="0" lvl="0" indent="0" algn="ctr" rtl="0">
                        <a:lnSpc>
                          <a:spcPct val="100000"/>
                        </a:lnSpc>
                        <a:spcBef>
                          <a:spcPts val="0"/>
                        </a:spcBef>
                        <a:spcAft>
                          <a:spcPts val="0"/>
                        </a:spcAft>
                        <a:buClr>
                          <a:schemeClr val="dk1"/>
                        </a:buClr>
                        <a:buSzPts val="1600"/>
                        <a:buFont typeface="Arial"/>
                        <a:buNone/>
                      </a:pPr>
                      <a:endParaRPr sz="1600" b="1" i="0">
                        <a:solidFill>
                          <a:schemeClr val="dk1"/>
                        </a:solidFill>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extLst>
                  <a:ext uri="{0D108BD9-81ED-4DB2-BD59-A6C34878D82A}">
                    <a16:rowId xmlns:a16="http://schemas.microsoft.com/office/drawing/2014/main" val="10004"/>
                  </a:ext>
                </a:extLst>
              </a:tr>
              <a:tr h="510700">
                <a:tc>
                  <a:txBody>
                    <a:bodyPr/>
                    <a:lstStyle/>
                    <a:p>
                      <a:pPr marL="0" marR="0" lvl="0" indent="0" algn="l" rtl="0">
                        <a:lnSpc>
                          <a:spcPct val="100000"/>
                        </a:lnSpc>
                        <a:spcBef>
                          <a:spcPts val="0"/>
                        </a:spcBef>
                        <a:spcAft>
                          <a:spcPts val="0"/>
                        </a:spcAft>
                        <a:buClr>
                          <a:schemeClr val="lt1"/>
                        </a:buClr>
                        <a:buSzPts val="1600"/>
                        <a:buFont typeface="Arial"/>
                        <a:buNone/>
                      </a:pPr>
                      <a:r>
                        <a:rPr lang="en-US" sz="1600" b="1" i="0">
                          <a:solidFill>
                            <a:schemeClr val="lt1"/>
                          </a:solidFill>
                        </a:rPr>
                        <a:t>5 (a). Transformation</a:t>
                      </a:r>
                      <a:endParaRPr/>
                    </a:p>
                  </a:txBody>
                  <a:tcPr marL="8632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a:solidFill>
                            <a:schemeClr val="dk1"/>
                          </a:solidFill>
                        </a:rPr>
                        <a:t>X</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a:solidFill>
                            <a:schemeClr val="dk1"/>
                          </a:solidFill>
                        </a:rPr>
                        <a:t>X</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a:solidFill>
                            <a:schemeClr val="dk1"/>
                          </a:solidFill>
                        </a:rPr>
                        <a:t>X</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tc>
                  <a:txBody>
                    <a:bodyPr/>
                    <a:lstStyle/>
                    <a:p>
                      <a:pPr marL="0" marR="0" lvl="0" indent="0" algn="ctr" rtl="0">
                        <a:lnSpc>
                          <a:spcPct val="100000"/>
                        </a:lnSpc>
                        <a:spcBef>
                          <a:spcPts val="0"/>
                        </a:spcBef>
                        <a:spcAft>
                          <a:spcPts val="0"/>
                        </a:spcAft>
                        <a:buClr>
                          <a:schemeClr val="dk1"/>
                        </a:buClr>
                        <a:buSzPts val="1600"/>
                        <a:buFont typeface="Arial"/>
                        <a:buNone/>
                      </a:pPr>
                      <a:endParaRPr sz="1600" b="1" i="0">
                        <a:solidFill>
                          <a:schemeClr val="dk1"/>
                        </a:solidFill>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extLst>
                  <a:ext uri="{0D108BD9-81ED-4DB2-BD59-A6C34878D82A}">
                    <a16:rowId xmlns:a16="http://schemas.microsoft.com/office/drawing/2014/main" val="10005"/>
                  </a:ext>
                </a:extLst>
              </a:tr>
              <a:tr h="510700">
                <a:tc>
                  <a:txBody>
                    <a:bodyPr/>
                    <a:lstStyle/>
                    <a:p>
                      <a:pPr marL="0" marR="0" lvl="0" indent="0" algn="l" rtl="0">
                        <a:spcBef>
                          <a:spcPts val="0"/>
                        </a:spcBef>
                        <a:spcAft>
                          <a:spcPts val="0"/>
                        </a:spcAft>
                        <a:buNone/>
                      </a:pPr>
                      <a:r>
                        <a:rPr lang="en-US" sz="1600" b="1">
                          <a:solidFill>
                            <a:schemeClr val="lt1"/>
                          </a:solidFill>
                        </a:rPr>
                        <a:t>Ex. Colony PCR</a:t>
                      </a:r>
                      <a:endParaRPr/>
                    </a:p>
                  </a:txBody>
                  <a:tcPr marL="8632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dirty="0">
                          <a:solidFill>
                            <a:schemeClr val="dk1"/>
                          </a:solidFill>
                        </a:rPr>
                        <a:t>*</a:t>
                      </a:r>
                      <a:endParaRPr dirty="0"/>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dirty="0">
                          <a:solidFill>
                            <a:schemeClr val="dk1"/>
                          </a:solidFill>
                        </a:rPr>
                        <a:t>*</a:t>
                      </a:r>
                      <a:endParaRPr lang="en-US" sz="1800" dirty="0"/>
                    </a:p>
                    <a:p>
                      <a:pPr marL="0" marR="0" lvl="0" indent="0" algn="l" rtl="0">
                        <a:spcBef>
                          <a:spcPts val="0"/>
                        </a:spcBef>
                        <a:spcAft>
                          <a:spcPts val="0"/>
                        </a:spcAft>
                        <a:buNone/>
                      </a:pPr>
                      <a:endParaRPr sz="563" dirty="0"/>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tc>
                  <a:txBody>
                    <a:bodyPr/>
                    <a:lstStyle/>
                    <a:p>
                      <a:pPr marL="0" marR="0" lvl="0" indent="0" algn="l" rtl="0">
                        <a:spcBef>
                          <a:spcPts val="0"/>
                        </a:spcBef>
                        <a:spcAft>
                          <a:spcPts val="0"/>
                        </a:spcAft>
                        <a:buNone/>
                      </a:pPr>
                      <a:endParaRPr sz="563"/>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tc>
                  <a:txBody>
                    <a:bodyPr/>
                    <a:lstStyle/>
                    <a:p>
                      <a:pPr marL="0" marR="0" lvl="0" indent="0" algn="ctr" rtl="0">
                        <a:lnSpc>
                          <a:spcPct val="100000"/>
                        </a:lnSpc>
                        <a:spcBef>
                          <a:spcPts val="0"/>
                        </a:spcBef>
                        <a:spcAft>
                          <a:spcPts val="0"/>
                        </a:spcAft>
                        <a:buClr>
                          <a:schemeClr val="dk1"/>
                        </a:buClr>
                        <a:buSzPts val="1600"/>
                        <a:buFont typeface="Arial"/>
                        <a:buNone/>
                      </a:pPr>
                      <a:endParaRPr sz="1600" b="1" i="0">
                        <a:solidFill>
                          <a:schemeClr val="dk1"/>
                        </a:solidFill>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extLst>
                  <a:ext uri="{0D108BD9-81ED-4DB2-BD59-A6C34878D82A}">
                    <a16:rowId xmlns:a16="http://schemas.microsoft.com/office/drawing/2014/main" val="10006"/>
                  </a:ext>
                </a:extLst>
              </a:tr>
              <a:tr h="510700">
                <a:tc>
                  <a:txBody>
                    <a:bodyPr/>
                    <a:lstStyle/>
                    <a:p>
                      <a:pPr marL="0" marR="0" lvl="0" indent="0" algn="l" rtl="0">
                        <a:lnSpc>
                          <a:spcPct val="100000"/>
                        </a:lnSpc>
                        <a:spcBef>
                          <a:spcPts val="0"/>
                        </a:spcBef>
                        <a:spcAft>
                          <a:spcPts val="0"/>
                        </a:spcAft>
                        <a:buClr>
                          <a:schemeClr val="lt1"/>
                        </a:buClr>
                        <a:buSzPts val="1600"/>
                        <a:buFont typeface="Arial"/>
                        <a:buNone/>
                      </a:pPr>
                      <a:r>
                        <a:rPr lang="en-US" sz="1600" b="1" i="0">
                          <a:solidFill>
                            <a:schemeClr val="lt1"/>
                          </a:solidFill>
                        </a:rPr>
                        <a:t>6. Protein Purification</a:t>
                      </a:r>
                      <a:endParaRPr/>
                    </a:p>
                  </a:txBody>
                  <a:tcPr marL="8632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a:solidFill>
                            <a:schemeClr val="dk1"/>
                          </a:solidFill>
                        </a:rPr>
                        <a:t>*</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a:solidFill>
                            <a:schemeClr val="dk1"/>
                          </a:solidFill>
                        </a:rPr>
                        <a:t>*</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a:solidFill>
                            <a:schemeClr val="dk1"/>
                          </a:solidFill>
                        </a:rPr>
                        <a:t>*</a:t>
                      </a:r>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tc>
                  <a:txBody>
                    <a:bodyPr/>
                    <a:lstStyle/>
                    <a:p>
                      <a:pPr marL="0" marR="0" lvl="0" indent="0" algn="ctr" rtl="0">
                        <a:lnSpc>
                          <a:spcPct val="100000"/>
                        </a:lnSpc>
                        <a:spcBef>
                          <a:spcPts val="0"/>
                        </a:spcBef>
                        <a:spcAft>
                          <a:spcPts val="0"/>
                        </a:spcAft>
                        <a:buClr>
                          <a:schemeClr val="dk1"/>
                        </a:buClr>
                        <a:buSzPts val="1600"/>
                        <a:buFont typeface="Arial"/>
                        <a:buNone/>
                      </a:pPr>
                      <a:endParaRPr sz="1600" b="1" i="0" dirty="0">
                        <a:solidFill>
                          <a:schemeClr val="dk1"/>
                        </a:solidFill>
                      </a:endParaRPr>
                    </a:p>
                  </a:txBody>
                  <a:tcPr marL="43175" marR="43175" marT="20775" marB="20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1E1E3"/>
                    </a:solidFill>
                  </a:tcPr>
                </a:tc>
                <a:extLst>
                  <a:ext uri="{0D108BD9-81ED-4DB2-BD59-A6C34878D82A}">
                    <a16:rowId xmlns:a16="http://schemas.microsoft.com/office/drawing/2014/main" val="10007"/>
                  </a:ext>
                </a:extLst>
              </a:tr>
            </a:tbl>
          </a:graphicData>
        </a:graphic>
      </p:graphicFrame>
      <p:sp>
        <p:nvSpPr>
          <p:cNvPr id="535" name="Google Shape;535;p41"/>
          <p:cNvSpPr txBox="1">
            <a:spLocks noGrp="1"/>
          </p:cNvSpPr>
          <p:nvPr>
            <p:ph type="title"/>
          </p:nvPr>
        </p:nvSpPr>
        <p:spPr>
          <a:xfrm>
            <a:off x="363538" y="193943"/>
            <a:ext cx="8416925" cy="492443"/>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2600"/>
              <a:buFont typeface="Calibri"/>
              <a:buNone/>
            </a:pPr>
            <a:r>
              <a:rPr lang="en-US"/>
              <a:t>LAB SEQUENCES</a:t>
            </a:r>
            <a:endParaRPr/>
          </a:p>
        </p:txBody>
      </p:sp>
      <p:sp>
        <p:nvSpPr>
          <p:cNvPr id="536" name="Google Shape;536;p41"/>
          <p:cNvSpPr/>
          <p:nvPr/>
        </p:nvSpPr>
        <p:spPr>
          <a:xfrm>
            <a:off x="4335108" y="502025"/>
            <a:ext cx="1796750" cy="4641475"/>
          </a:xfrm>
          <a:prstGeom prst="frame">
            <a:avLst>
              <a:gd name="adj1" fmla="val 12500"/>
            </a:avLst>
          </a:prstGeom>
          <a:solidFill>
            <a:srgbClr val="FFC000"/>
          </a:solidFill>
          <a:ln w="25400" cap="flat" cmpd="sng">
            <a:solidFill>
              <a:srgbClr val="0048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Tree>
    <p:extLst>
      <p:ext uri="{BB962C8B-B14F-4D97-AF65-F5344CB8AC3E}">
        <p14:creationId xmlns:p14="http://schemas.microsoft.com/office/powerpoint/2010/main" val="6413143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ABE Colony PCR Overview">
            <a:hlinkClick r:id="" action="ppaction://media"/>
            <a:extLst>
              <a:ext uri="{FF2B5EF4-FFF2-40B4-BE49-F238E27FC236}">
                <a16:creationId xmlns:a16="http://schemas.microsoft.com/office/drawing/2014/main" id="{D4E0BDBC-9ACF-4FF8-B133-A285176264E4}"/>
              </a:ext>
            </a:extLst>
          </p:cNvPr>
          <p:cNvPicPr>
            <a:picLocks noRot="1" noChangeAspect="1"/>
          </p:cNvPicPr>
          <p:nvPr>
            <a:videoFile r:link="rId1"/>
          </p:nvPr>
        </p:nvPicPr>
        <p:blipFill>
          <a:blip r:embed="rId4"/>
          <a:stretch>
            <a:fillRect/>
          </a:stretch>
        </p:blipFill>
        <p:spPr>
          <a:xfrm>
            <a:off x="1655233" y="541867"/>
            <a:ext cx="5833533" cy="3445933"/>
          </a:xfrm>
          <a:prstGeom prst="rect">
            <a:avLst/>
          </a:prstGeom>
        </p:spPr>
      </p:pic>
      <p:sp>
        <p:nvSpPr>
          <p:cNvPr id="6" name="TextBox 5">
            <a:extLst>
              <a:ext uri="{FF2B5EF4-FFF2-40B4-BE49-F238E27FC236}">
                <a16:creationId xmlns:a16="http://schemas.microsoft.com/office/drawing/2014/main" id="{FE928219-E7F8-4B3A-BD14-4B525D960FAC}"/>
              </a:ext>
            </a:extLst>
          </p:cNvPr>
          <p:cNvSpPr txBox="1"/>
          <p:nvPr/>
        </p:nvSpPr>
        <p:spPr>
          <a:xfrm>
            <a:off x="1981200" y="4447744"/>
            <a:ext cx="4572000" cy="307777"/>
          </a:xfrm>
          <a:prstGeom prst="rect">
            <a:avLst/>
          </a:prstGeom>
          <a:noFill/>
        </p:spPr>
        <p:txBody>
          <a:bodyPr wrap="square">
            <a:spAutoFit/>
          </a:bodyPr>
          <a:lstStyle/>
          <a:p>
            <a:r>
              <a:rPr lang="en-US" dirty="0"/>
              <a:t>https://youtu.be/HjMPl1J2ZoI</a:t>
            </a:r>
          </a:p>
        </p:txBody>
      </p:sp>
    </p:spTree>
    <p:extLst>
      <p:ext uri="{BB962C8B-B14F-4D97-AF65-F5344CB8AC3E}">
        <p14:creationId xmlns:p14="http://schemas.microsoft.com/office/powerpoint/2010/main" val="921978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5"/>
          <p:cNvSpPr txBox="1">
            <a:spLocks noGrp="1"/>
          </p:cNvSpPr>
          <p:nvPr>
            <p:ph type="body" idx="1"/>
          </p:nvPr>
        </p:nvSpPr>
        <p:spPr>
          <a:xfrm>
            <a:off x="6069992" y="1008064"/>
            <a:ext cx="3074009" cy="3551237"/>
          </a:xfrm>
          <a:prstGeom prst="rect">
            <a:avLst/>
          </a:prstGeom>
          <a:solidFill>
            <a:schemeClr val="accent1"/>
          </a:solidFill>
          <a:ln>
            <a:noFill/>
          </a:ln>
        </p:spPr>
        <p:txBody>
          <a:bodyPr spcFirstLastPara="1" wrap="square" lIns="182875" tIns="45700" rIns="274300" bIns="45700" anchor="ctr" anchorCtr="0">
            <a:noAutofit/>
          </a:bodyPr>
          <a:lstStyle/>
          <a:p>
            <a:pPr marL="0" lvl="0" indent="0" algn="l" rtl="0">
              <a:lnSpc>
                <a:spcPct val="100000"/>
              </a:lnSpc>
              <a:spcBef>
                <a:spcPts val="0"/>
              </a:spcBef>
              <a:spcAft>
                <a:spcPts val="0"/>
              </a:spcAft>
              <a:buSzPts val="1980"/>
              <a:buNone/>
            </a:pPr>
            <a:r>
              <a:rPr lang="en-US"/>
              <a:t>How do you know if you made the desired plasmid?</a:t>
            </a:r>
            <a:endParaRPr/>
          </a:p>
          <a:p>
            <a:pPr marL="0" lvl="0" indent="0" algn="l" rtl="0">
              <a:lnSpc>
                <a:spcPct val="100000"/>
              </a:lnSpc>
              <a:spcBef>
                <a:spcPts val="600"/>
              </a:spcBef>
              <a:spcAft>
                <a:spcPts val="0"/>
              </a:spcAft>
              <a:buSzPts val="1980"/>
              <a:buNone/>
            </a:pPr>
            <a:endParaRPr/>
          </a:p>
          <a:p>
            <a:pPr marL="0" lvl="0" indent="0" algn="l" rtl="0">
              <a:lnSpc>
                <a:spcPct val="100000"/>
              </a:lnSpc>
              <a:spcBef>
                <a:spcPts val="600"/>
              </a:spcBef>
              <a:spcAft>
                <a:spcPts val="0"/>
              </a:spcAft>
              <a:buSzPts val="1980"/>
              <a:buNone/>
            </a:pPr>
            <a:r>
              <a:rPr lang="en-US"/>
              <a:t>Will all pink colonies have this plasmid in them?</a:t>
            </a:r>
            <a:endParaRPr/>
          </a:p>
        </p:txBody>
      </p:sp>
      <p:pic>
        <p:nvPicPr>
          <p:cNvPr id="4" name="Google Shape;482;p34">
            <a:extLst>
              <a:ext uri="{FF2B5EF4-FFF2-40B4-BE49-F238E27FC236}">
                <a16:creationId xmlns:a16="http://schemas.microsoft.com/office/drawing/2014/main" id="{063EFBA5-59A1-4619-8DD1-FAFEA1150F47}"/>
              </a:ext>
            </a:extLst>
          </p:cNvPr>
          <p:cNvPicPr preferRelativeResize="0"/>
          <p:nvPr/>
        </p:nvPicPr>
        <p:blipFill rotWithShape="1">
          <a:blip r:embed="rId3">
            <a:alphaModFix/>
          </a:blip>
          <a:srcRect l="46988" t="19416" r="4303"/>
          <a:stretch/>
        </p:blipFill>
        <p:spPr>
          <a:xfrm>
            <a:off x="589764" y="829423"/>
            <a:ext cx="4321870" cy="3873206"/>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2016 Amgen Corporate Template_16x9_INTERNAL">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Amgen_Theme">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rnd">
          <a:solidFill>
            <a:schemeClr val="tx1"/>
          </a:solidFill>
          <a:tailEnd type="stealth"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Amgen_Theme" id="{7952B7BA-D4AC-45EE-A6FC-3CD83D0A4C46}" vid="{D9C70E0E-7DED-452A-B2FF-4E834E4E351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CC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2262</Words>
  <Application>Microsoft Office PowerPoint</Application>
  <PresentationFormat>On-screen Show (16:9)</PresentationFormat>
  <Paragraphs>355</Paragraphs>
  <Slides>44</Slides>
  <Notes>36</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44</vt:i4>
      </vt:variant>
    </vt:vector>
  </HeadingPairs>
  <TitlesOfParts>
    <vt:vector size="54" baseType="lpstr">
      <vt:lpstr>Arial</vt:lpstr>
      <vt:lpstr>Arial Narrow</vt:lpstr>
      <vt:lpstr>Calibri</vt:lpstr>
      <vt:lpstr>IBM Plex Sans</vt:lpstr>
      <vt:lpstr>Myriad Pro</vt:lpstr>
      <vt:lpstr>Times New Roman</vt:lpstr>
      <vt:lpstr>Wingdings</vt:lpstr>
      <vt:lpstr>2016 Amgen Corporate Template_16x9_INTERNAL</vt:lpstr>
      <vt:lpstr>6_Amgen_Theme</vt:lpstr>
      <vt:lpstr>Office Theme</vt:lpstr>
      <vt:lpstr>COLONY PCR</vt:lpstr>
      <vt:lpstr>Schedule</vt:lpstr>
      <vt:lpstr>RI ABE Site Office</vt:lpstr>
      <vt:lpstr>The Additional Labs  CHANGES</vt:lpstr>
      <vt:lpstr>PowerPoint Presentation</vt:lpstr>
      <vt:lpstr>Abridged Genetic Engineering Sequence</vt:lpstr>
      <vt:lpstr>LAB SEQUENCES</vt:lpstr>
      <vt:lpstr>PowerPoint Presentation</vt:lpstr>
      <vt:lpstr>PowerPoint Presentation</vt:lpstr>
      <vt:lpstr>LAB GOALS </vt:lpstr>
      <vt:lpstr>ORDER OF STUDENT ACTIVITIES</vt:lpstr>
      <vt:lpstr>BACTERIAL TRANSFORMATION = PCR TEMPLATE</vt:lpstr>
      <vt:lpstr>BACTERIAL TRANSFORMATION – PCR TEMPLATE</vt:lpstr>
      <vt:lpstr>BACTERIAL TRANSFORMATION – PCR TEMPLATE</vt:lpstr>
      <vt:lpstr>PART A: PERFORMING PCR</vt:lpstr>
      <vt:lpstr>PCR MASTER MIX </vt:lpstr>
      <vt:lpstr>PREPARING PCR TUBES </vt:lpstr>
      <vt:lpstr>Calculations</vt:lpstr>
      <vt:lpstr>PLASMID CONTROLS</vt:lpstr>
      <vt:lpstr>SETTING UP THE PCR</vt:lpstr>
      <vt:lpstr>SETTING UP THE PCR – CONT.</vt:lpstr>
      <vt:lpstr>PowerPoint Presentation</vt:lpstr>
      <vt:lpstr>SETTING UP THE PCR – CONT.</vt:lpstr>
      <vt:lpstr>THINK-PAIR-SHARE</vt:lpstr>
      <vt:lpstr>WHAT IS PCR?</vt:lpstr>
      <vt:lpstr>DENATURATION</vt:lpstr>
      <vt:lpstr>ANNEALING</vt:lpstr>
      <vt:lpstr>EXTENSION (ELONGATION)</vt:lpstr>
      <vt:lpstr>DNA AMPLIFICATION OCCURS OVER MANY CYCLES</vt:lpstr>
      <vt:lpstr>PowerPoint Presentation</vt:lpstr>
      <vt:lpstr>PowerPoint Presentation</vt:lpstr>
      <vt:lpstr>COLONY PCR</vt:lpstr>
      <vt:lpstr>PowerPoint Presentation</vt:lpstr>
      <vt:lpstr>PART B: SEPARATE PCR PRODUCTS USING GEL ELECTROPHORESIS</vt:lpstr>
      <vt:lpstr>PLASMID COMPONENTS</vt:lpstr>
      <vt:lpstr>PART B: PROCEDURE</vt:lpstr>
      <vt:lpstr>GEL RESULTS</vt:lpstr>
      <vt:lpstr>PowerPoint Presentation</vt:lpstr>
      <vt:lpstr>PowerPoint Presentation</vt:lpstr>
      <vt:lpstr>PowerPoint Presentation</vt:lpstr>
      <vt:lpstr>WHY IS COLONY PCR IMPORTANT?</vt:lpstr>
      <vt:lpstr>COLONY PCR TIPS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COLONY PCR</dc:title>
  <dc:creator>Ross, Angela</dc:creator>
  <cp:lastModifiedBy>Doreen Osgood-Dean</cp:lastModifiedBy>
  <cp:revision>18</cp:revision>
  <cp:lastPrinted>2022-06-20T13:09:10Z</cp:lastPrinted>
  <dcterms:created xsi:type="dcterms:W3CDTF">2017-12-07T00:03:58Z</dcterms:created>
  <dcterms:modified xsi:type="dcterms:W3CDTF">2023-05-24T15:46:22Z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0x010100844DCD056099374F9240A2183AC53A7C</vt:lpwstr>
  </property>
  <property fmtid="{D5CDD505-2E9C-101B-9397-08002B2CF9AE}" pid="3" name="Order">
    <vt:r8>576600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