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 id="2147483692" r:id="rId3"/>
    <p:sldMasterId id="2147483714" r:id="rId4"/>
  </p:sldMasterIdLst>
  <p:notesMasterIdLst>
    <p:notesMasterId r:id="rId42"/>
  </p:notesMasterIdLst>
  <p:sldIdLst>
    <p:sldId id="256" r:id="rId5"/>
    <p:sldId id="291" r:id="rId6"/>
    <p:sldId id="257" r:id="rId7"/>
    <p:sldId id="292" r:id="rId8"/>
    <p:sldId id="265" r:id="rId9"/>
    <p:sldId id="263" r:id="rId10"/>
    <p:sldId id="260" r:id="rId11"/>
    <p:sldId id="261" r:id="rId12"/>
    <p:sldId id="262" r:id="rId13"/>
    <p:sldId id="259" r:id="rId14"/>
    <p:sldId id="266" r:id="rId15"/>
    <p:sldId id="267" r:id="rId16"/>
    <p:sldId id="268" r:id="rId17"/>
    <p:sldId id="269" r:id="rId18"/>
    <p:sldId id="270" r:id="rId19"/>
    <p:sldId id="271" r:id="rId20"/>
    <p:sldId id="272" r:id="rId21"/>
    <p:sldId id="273" r:id="rId22"/>
    <p:sldId id="264" r:id="rId23"/>
    <p:sldId id="29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x="12192000" cy="6858000"/>
  <p:notesSz cx="7053263" cy="9309100"/>
  <p:embeddedFontLst>
    <p:embeddedFont>
      <p:font typeface="Helvetica Neue" panose="020B0604020202020204" charset="0"/>
      <p:regular r:id="rId43"/>
      <p:bold r:id="rId44"/>
      <p:italic r:id="rId45"/>
      <p:boldItalic r:id="rId46"/>
    </p:embeddedFont>
    <p:embeddedFont>
      <p:font typeface="Noto Sans Symbols" panose="020B0604020202020204" charset="0"/>
      <p:regular r:id="rId47"/>
      <p:bold r:id="rId48"/>
    </p:embeddedFont>
    <p:embeddedFont>
      <p:font typeface="Open Sans" panose="020B0606030504020204" pitchFamily="34" charset="0"/>
      <p:regular r:id="rId49"/>
      <p:bold r:id="rId50"/>
      <p:italic r:id="rId51"/>
      <p:boldItalic r:id="rId52"/>
    </p:embeddedFont>
    <p:embeddedFont>
      <p:font typeface="Verdana" panose="020B060403050404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qgF3eM9sn3Q9JnYPeBmZ2Whpc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p:cViewPr varScale="1">
        <p:scale>
          <a:sx n="105" d="100"/>
          <a:sy n="105" d="100"/>
        </p:scale>
        <p:origin x="82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customschemas.google.com/relationships/presentationmetadata" Target="meta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een Osgood" userId="e1951cd2-64a1-49b0-84cb-d345a64e788e" providerId="ADAL" clId="{18B66E7B-C2D4-4AC2-BA00-EB2812C56244}"/>
    <pc:docChg chg="modSld">
      <pc:chgData name="Doreen Osgood" userId="e1951cd2-64a1-49b0-84cb-d345a64e788e" providerId="ADAL" clId="{18B66E7B-C2D4-4AC2-BA00-EB2812C56244}" dt="2024-06-21T12:53:19.652" v="20" actId="1076"/>
      <pc:docMkLst>
        <pc:docMk/>
      </pc:docMkLst>
      <pc:sldChg chg="modSp mod">
        <pc:chgData name="Doreen Osgood" userId="e1951cd2-64a1-49b0-84cb-d345a64e788e" providerId="ADAL" clId="{18B66E7B-C2D4-4AC2-BA00-EB2812C56244}" dt="2024-06-21T12:53:19.652" v="20" actId="1076"/>
        <pc:sldMkLst>
          <pc:docMk/>
          <pc:sldMk cId="0" sldId="288"/>
        </pc:sldMkLst>
        <pc:spChg chg="mod">
          <ac:chgData name="Doreen Osgood" userId="e1951cd2-64a1-49b0-84cb-d345a64e788e" providerId="ADAL" clId="{18B66E7B-C2D4-4AC2-BA00-EB2812C56244}" dt="2024-06-21T12:53:15.761" v="19" actId="20577"/>
          <ac:spMkLst>
            <pc:docMk/>
            <pc:sldMk cId="0" sldId="288"/>
            <ac:spMk id="714" creationId="{00000000-0000-0000-0000-000000000000}"/>
          </ac:spMkLst>
        </pc:spChg>
        <pc:spChg chg="mod">
          <ac:chgData name="Doreen Osgood" userId="e1951cd2-64a1-49b0-84cb-d345a64e788e" providerId="ADAL" clId="{18B66E7B-C2D4-4AC2-BA00-EB2812C56244}" dt="2024-06-21T12:53:19.652" v="20" actId="1076"/>
          <ac:spMkLst>
            <pc:docMk/>
            <pc:sldMk cId="0" sldId="288"/>
            <ac:spMk id="717" creationId="{00000000-0000-0000-0000-000000000000}"/>
          </ac:spMkLst>
        </pc:spChg>
      </pc:sldChg>
    </pc:docChg>
  </pc:docChgLst>
  <pc:docChgLst>
    <pc:chgData name="Doreen Osgood" userId="e1951cd2-64a1-49b0-84cb-d345a64e788e" providerId="ADAL" clId="{D6CEF219-B4F4-4923-9EC8-23E542049F74}"/>
    <pc:docChg chg="undo custSel addSld delSld modSld sldOrd">
      <pc:chgData name="Doreen Osgood" userId="e1951cd2-64a1-49b0-84cb-d345a64e788e" providerId="ADAL" clId="{D6CEF219-B4F4-4923-9EC8-23E542049F74}" dt="2024-06-18T11:15:32.003" v="850" actId="14100"/>
      <pc:docMkLst>
        <pc:docMk/>
      </pc:docMkLst>
      <pc:sldChg chg="del">
        <pc:chgData name="Doreen Osgood" userId="e1951cd2-64a1-49b0-84cb-d345a64e788e" providerId="ADAL" clId="{D6CEF219-B4F4-4923-9EC8-23E542049F74}" dt="2024-06-17T13:06:35.504" v="0" actId="47"/>
        <pc:sldMkLst>
          <pc:docMk/>
          <pc:sldMk cId="0" sldId="258"/>
        </pc:sldMkLst>
      </pc:sldChg>
      <pc:sldChg chg="addSp modSp mod ord">
        <pc:chgData name="Doreen Osgood" userId="e1951cd2-64a1-49b0-84cb-d345a64e788e" providerId="ADAL" clId="{D6CEF219-B4F4-4923-9EC8-23E542049F74}" dt="2024-06-18T11:06:30.813" v="360" actId="1076"/>
        <pc:sldMkLst>
          <pc:docMk/>
          <pc:sldMk cId="0" sldId="259"/>
        </pc:sldMkLst>
        <pc:picChg chg="add mod">
          <ac:chgData name="Doreen Osgood" userId="e1951cd2-64a1-49b0-84cb-d345a64e788e" providerId="ADAL" clId="{D6CEF219-B4F4-4923-9EC8-23E542049F74}" dt="2024-06-18T11:06:30.813" v="360" actId="1076"/>
          <ac:picMkLst>
            <pc:docMk/>
            <pc:sldMk cId="0" sldId="259"/>
            <ac:picMk id="2" creationId="{B114C1D1-5B3E-7CBC-59B6-B289BC9E6F14}"/>
          </ac:picMkLst>
        </pc:picChg>
      </pc:sldChg>
      <pc:sldChg chg="ord">
        <pc:chgData name="Doreen Osgood" userId="e1951cd2-64a1-49b0-84cb-d345a64e788e" providerId="ADAL" clId="{D6CEF219-B4F4-4923-9EC8-23E542049F74}" dt="2024-06-17T13:08:00.620" v="13"/>
        <pc:sldMkLst>
          <pc:docMk/>
          <pc:sldMk cId="0" sldId="263"/>
        </pc:sldMkLst>
      </pc:sldChg>
      <pc:sldChg chg="del">
        <pc:chgData name="Doreen Osgood" userId="e1951cd2-64a1-49b0-84cb-d345a64e788e" providerId="ADAL" clId="{D6CEF219-B4F4-4923-9EC8-23E542049F74}" dt="2024-06-17T13:12:00.487" v="16" actId="47"/>
        <pc:sldMkLst>
          <pc:docMk/>
          <pc:sldMk cId="0" sldId="264"/>
        </pc:sldMkLst>
      </pc:sldChg>
      <pc:sldChg chg="addSp delSp modSp mod ord">
        <pc:chgData name="Doreen Osgood" userId="e1951cd2-64a1-49b0-84cb-d345a64e788e" providerId="ADAL" clId="{D6CEF219-B4F4-4923-9EC8-23E542049F74}" dt="2024-06-17T13:55:23.835" v="188" actId="14100"/>
        <pc:sldMkLst>
          <pc:docMk/>
          <pc:sldMk cId="0" sldId="265"/>
        </pc:sldMkLst>
        <pc:picChg chg="add mod">
          <ac:chgData name="Doreen Osgood" userId="e1951cd2-64a1-49b0-84cb-d345a64e788e" providerId="ADAL" clId="{D6CEF219-B4F4-4923-9EC8-23E542049F74}" dt="2024-06-17T13:55:23.835" v="188" actId="14100"/>
          <ac:picMkLst>
            <pc:docMk/>
            <pc:sldMk cId="0" sldId="265"/>
            <ac:picMk id="2" creationId="{CF71BDBD-2AEE-67F1-87BB-C04638271676}"/>
          </ac:picMkLst>
        </pc:picChg>
        <pc:picChg chg="del">
          <ac:chgData name="Doreen Osgood" userId="e1951cd2-64a1-49b0-84cb-d345a64e788e" providerId="ADAL" clId="{D6CEF219-B4F4-4923-9EC8-23E542049F74}" dt="2024-06-17T13:55:11.764" v="184" actId="478"/>
          <ac:picMkLst>
            <pc:docMk/>
            <pc:sldMk cId="0" sldId="265"/>
            <ac:picMk id="515" creationId="{00000000-0000-0000-0000-000000000000}"/>
          </ac:picMkLst>
        </pc:picChg>
      </pc:sldChg>
      <pc:sldChg chg="addSp delSp modSp mod">
        <pc:chgData name="Doreen Osgood" userId="e1951cd2-64a1-49b0-84cb-d345a64e788e" providerId="ADAL" clId="{D6CEF219-B4F4-4923-9EC8-23E542049F74}" dt="2024-06-18T11:15:32.003" v="850" actId="14100"/>
        <pc:sldMkLst>
          <pc:docMk/>
          <pc:sldMk cId="0" sldId="267"/>
        </pc:sldMkLst>
        <pc:spChg chg="add mod">
          <ac:chgData name="Doreen Osgood" userId="e1951cd2-64a1-49b0-84cb-d345a64e788e" providerId="ADAL" clId="{D6CEF219-B4F4-4923-9EC8-23E542049F74}" dt="2024-06-18T11:13:05.359" v="716" actId="208"/>
          <ac:spMkLst>
            <pc:docMk/>
            <pc:sldMk cId="0" sldId="267"/>
            <ac:spMk id="3" creationId="{F2336601-4328-2B9E-ED8A-2537870C1DF4}"/>
          </ac:spMkLst>
        </pc:spChg>
        <pc:spChg chg="add del mod">
          <ac:chgData name="Doreen Osgood" userId="e1951cd2-64a1-49b0-84cb-d345a64e788e" providerId="ADAL" clId="{D6CEF219-B4F4-4923-9EC8-23E542049F74}" dt="2024-06-18T11:00:18.021" v="190" actId="478"/>
          <ac:spMkLst>
            <pc:docMk/>
            <pc:sldMk cId="0" sldId="267"/>
            <ac:spMk id="8" creationId="{A0A413AF-DEED-796E-C504-54DFDAD9FC20}"/>
          </ac:spMkLst>
        </pc:spChg>
        <pc:spChg chg="add mod">
          <ac:chgData name="Doreen Osgood" userId="e1951cd2-64a1-49b0-84cb-d345a64e788e" providerId="ADAL" clId="{D6CEF219-B4F4-4923-9EC8-23E542049F74}" dt="2024-06-18T11:15:11.488" v="848" actId="1076"/>
          <ac:spMkLst>
            <pc:docMk/>
            <pc:sldMk cId="0" sldId="267"/>
            <ac:spMk id="9" creationId="{3BC82822-F9C7-994D-084F-2DA9A113FDA0}"/>
          </ac:spMkLst>
        </pc:spChg>
        <pc:spChg chg="del mod">
          <ac:chgData name="Doreen Osgood" userId="e1951cd2-64a1-49b0-84cb-d345a64e788e" providerId="ADAL" clId="{D6CEF219-B4F4-4923-9EC8-23E542049F74}" dt="2024-06-17T13:19:13.594" v="21" actId="478"/>
          <ac:spMkLst>
            <pc:docMk/>
            <pc:sldMk cId="0" sldId="267"/>
            <ac:spMk id="527" creationId="{00000000-0000-0000-0000-000000000000}"/>
          </ac:spMkLst>
        </pc:spChg>
        <pc:spChg chg="mod">
          <ac:chgData name="Doreen Osgood" userId="e1951cd2-64a1-49b0-84cb-d345a64e788e" providerId="ADAL" clId="{D6CEF219-B4F4-4923-9EC8-23E542049F74}" dt="2024-06-18T11:08:31.050" v="402" actId="14100"/>
          <ac:spMkLst>
            <pc:docMk/>
            <pc:sldMk cId="0" sldId="267"/>
            <ac:spMk id="534" creationId="{00000000-0000-0000-0000-000000000000}"/>
          </ac:spMkLst>
        </pc:spChg>
        <pc:spChg chg="mod">
          <ac:chgData name="Doreen Osgood" userId="e1951cd2-64a1-49b0-84cb-d345a64e788e" providerId="ADAL" clId="{D6CEF219-B4F4-4923-9EC8-23E542049F74}" dt="2024-06-18T11:12:47.493" v="713" actId="1076"/>
          <ac:spMkLst>
            <pc:docMk/>
            <pc:sldMk cId="0" sldId="267"/>
            <ac:spMk id="535" creationId="{00000000-0000-0000-0000-000000000000}"/>
          </ac:spMkLst>
        </pc:spChg>
        <pc:spChg chg="mod">
          <ac:chgData name="Doreen Osgood" userId="e1951cd2-64a1-49b0-84cb-d345a64e788e" providerId="ADAL" clId="{D6CEF219-B4F4-4923-9EC8-23E542049F74}" dt="2024-06-18T11:12:37" v="708" actId="1076"/>
          <ac:spMkLst>
            <pc:docMk/>
            <pc:sldMk cId="0" sldId="267"/>
            <ac:spMk id="536" creationId="{00000000-0000-0000-0000-000000000000}"/>
          </ac:spMkLst>
        </pc:spChg>
        <pc:spChg chg="del mod">
          <ac:chgData name="Doreen Osgood" userId="e1951cd2-64a1-49b0-84cb-d345a64e788e" providerId="ADAL" clId="{D6CEF219-B4F4-4923-9EC8-23E542049F74}" dt="2024-06-17T13:26:18.189" v="109" actId="478"/>
          <ac:spMkLst>
            <pc:docMk/>
            <pc:sldMk cId="0" sldId="267"/>
            <ac:spMk id="537" creationId="{00000000-0000-0000-0000-000000000000}"/>
          </ac:spMkLst>
        </pc:spChg>
        <pc:spChg chg="mod">
          <ac:chgData name="Doreen Osgood" userId="e1951cd2-64a1-49b0-84cb-d345a64e788e" providerId="ADAL" clId="{D6CEF219-B4F4-4923-9EC8-23E542049F74}" dt="2024-06-18T11:13:34.336" v="738" actId="20577"/>
          <ac:spMkLst>
            <pc:docMk/>
            <pc:sldMk cId="0" sldId="267"/>
            <ac:spMk id="538" creationId="{00000000-0000-0000-0000-000000000000}"/>
          </ac:spMkLst>
        </pc:spChg>
        <pc:spChg chg="mod">
          <ac:chgData name="Doreen Osgood" userId="e1951cd2-64a1-49b0-84cb-d345a64e788e" providerId="ADAL" clId="{D6CEF219-B4F4-4923-9EC8-23E542049F74}" dt="2024-06-18T11:15:13.515" v="849" actId="122"/>
          <ac:spMkLst>
            <pc:docMk/>
            <pc:sldMk cId="0" sldId="267"/>
            <ac:spMk id="539" creationId="{00000000-0000-0000-0000-000000000000}"/>
          </ac:spMkLst>
        </pc:spChg>
        <pc:picChg chg="add mod">
          <ac:chgData name="Doreen Osgood" userId="e1951cd2-64a1-49b0-84cb-d345a64e788e" providerId="ADAL" clId="{D6CEF219-B4F4-4923-9EC8-23E542049F74}" dt="2024-06-18T11:15:32.003" v="850" actId="14100"/>
          <ac:picMkLst>
            <pc:docMk/>
            <pc:sldMk cId="0" sldId="267"/>
            <ac:picMk id="2" creationId="{C68698DD-73DE-F4C0-B4FB-817D3987F878}"/>
          </ac:picMkLst>
        </pc:picChg>
        <pc:picChg chg="add mod">
          <ac:chgData name="Doreen Osgood" userId="e1951cd2-64a1-49b0-84cb-d345a64e788e" providerId="ADAL" clId="{D6CEF219-B4F4-4923-9EC8-23E542049F74}" dt="2024-06-18T11:12:34.407" v="707" actId="1076"/>
          <ac:picMkLst>
            <pc:docMk/>
            <pc:sldMk cId="0" sldId="267"/>
            <ac:picMk id="5" creationId="{B38C5211-7049-AFB2-A0B8-038091A6C2BC}"/>
          </ac:picMkLst>
        </pc:picChg>
        <pc:picChg chg="add mod">
          <ac:chgData name="Doreen Osgood" userId="e1951cd2-64a1-49b0-84cb-d345a64e788e" providerId="ADAL" clId="{D6CEF219-B4F4-4923-9EC8-23E542049F74}" dt="2024-06-18T11:15:05.014" v="846" actId="1076"/>
          <ac:picMkLst>
            <pc:docMk/>
            <pc:sldMk cId="0" sldId="267"/>
            <ac:picMk id="6" creationId="{8A3DA454-7863-62B9-CBF2-0423FB7DE168}"/>
          </ac:picMkLst>
        </pc:picChg>
        <pc:picChg chg="add del mod">
          <ac:chgData name="Doreen Osgood" userId="e1951cd2-64a1-49b0-84cb-d345a64e788e" providerId="ADAL" clId="{D6CEF219-B4F4-4923-9EC8-23E542049F74}" dt="2024-06-18T11:00:16.286" v="189" actId="478"/>
          <ac:picMkLst>
            <pc:docMk/>
            <pc:sldMk cId="0" sldId="267"/>
            <ac:picMk id="7" creationId="{1C7816BE-65CB-8BF1-0FC2-3E3361B30F2F}"/>
          </ac:picMkLst>
        </pc:picChg>
        <pc:picChg chg="add del mod modCrop">
          <ac:chgData name="Doreen Osgood" userId="e1951cd2-64a1-49b0-84cb-d345a64e788e" providerId="ADAL" clId="{D6CEF219-B4F4-4923-9EC8-23E542049F74}" dt="2024-06-18T11:06:17.291" v="354" actId="21"/>
          <ac:picMkLst>
            <pc:docMk/>
            <pc:sldMk cId="0" sldId="267"/>
            <ac:picMk id="11" creationId="{70F91844-4F8B-78F9-8AA3-ED08C9CBD2D8}"/>
          </ac:picMkLst>
        </pc:picChg>
        <pc:picChg chg="del">
          <ac:chgData name="Doreen Osgood" userId="e1951cd2-64a1-49b0-84cb-d345a64e788e" providerId="ADAL" clId="{D6CEF219-B4F4-4923-9EC8-23E542049F74}" dt="2024-06-17T13:24:59.540" v="30" actId="478"/>
          <ac:picMkLst>
            <pc:docMk/>
            <pc:sldMk cId="0" sldId="267"/>
            <ac:picMk id="528" creationId="{00000000-0000-0000-0000-000000000000}"/>
          </ac:picMkLst>
        </pc:picChg>
        <pc:picChg chg="mod">
          <ac:chgData name="Doreen Osgood" userId="e1951cd2-64a1-49b0-84cb-d345a64e788e" providerId="ADAL" clId="{D6CEF219-B4F4-4923-9EC8-23E542049F74}" dt="2024-06-18T11:08:13.092" v="395" actId="1076"/>
          <ac:picMkLst>
            <pc:docMk/>
            <pc:sldMk cId="0" sldId="267"/>
            <ac:picMk id="529" creationId="{00000000-0000-0000-0000-000000000000}"/>
          </ac:picMkLst>
        </pc:picChg>
        <pc:picChg chg="mod">
          <ac:chgData name="Doreen Osgood" userId="e1951cd2-64a1-49b0-84cb-d345a64e788e" providerId="ADAL" clId="{D6CEF219-B4F4-4923-9EC8-23E542049F74}" dt="2024-06-18T11:12:45.196" v="712" actId="14100"/>
          <ac:picMkLst>
            <pc:docMk/>
            <pc:sldMk cId="0" sldId="267"/>
            <ac:picMk id="530" creationId="{00000000-0000-0000-0000-000000000000}"/>
          </ac:picMkLst>
        </pc:picChg>
        <pc:picChg chg="del">
          <ac:chgData name="Doreen Osgood" userId="e1951cd2-64a1-49b0-84cb-d345a64e788e" providerId="ADAL" clId="{D6CEF219-B4F4-4923-9EC8-23E542049F74}" dt="2024-06-17T13:26:15.513" v="107" actId="478"/>
          <ac:picMkLst>
            <pc:docMk/>
            <pc:sldMk cId="0" sldId="267"/>
            <ac:picMk id="531" creationId="{00000000-0000-0000-0000-000000000000}"/>
          </ac:picMkLst>
        </pc:picChg>
        <pc:picChg chg="del">
          <ac:chgData name="Doreen Osgood" userId="e1951cd2-64a1-49b0-84cb-d345a64e788e" providerId="ADAL" clId="{D6CEF219-B4F4-4923-9EC8-23E542049F74}" dt="2024-06-17T13:19:11.365" v="19" actId="478"/>
          <ac:picMkLst>
            <pc:docMk/>
            <pc:sldMk cId="0" sldId="267"/>
            <ac:picMk id="532" creationId="{00000000-0000-0000-0000-000000000000}"/>
          </ac:picMkLst>
        </pc:picChg>
        <pc:picChg chg="mod">
          <ac:chgData name="Doreen Osgood" userId="e1951cd2-64a1-49b0-84cb-d345a64e788e" providerId="ADAL" clId="{D6CEF219-B4F4-4923-9EC8-23E542049F74}" dt="2024-06-18T11:11:36.978" v="695" actId="1076"/>
          <ac:picMkLst>
            <pc:docMk/>
            <pc:sldMk cId="0" sldId="267"/>
            <ac:picMk id="533" creationId="{00000000-0000-0000-0000-000000000000}"/>
          </ac:picMkLst>
        </pc:picChg>
      </pc:sldChg>
      <pc:sldChg chg="addSp modSp new mod ord modAnim">
        <pc:chgData name="Doreen Osgood" userId="e1951cd2-64a1-49b0-84cb-d345a64e788e" providerId="ADAL" clId="{D6CEF219-B4F4-4923-9EC8-23E542049F74}" dt="2024-06-17T13:07:24.463" v="9"/>
        <pc:sldMkLst>
          <pc:docMk/>
          <pc:sldMk cId="3149167090" sldId="291"/>
        </pc:sldMkLst>
        <pc:spChg chg="add mod">
          <ac:chgData name="Doreen Osgood" userId="e1951cd2-64a1-49b0-84cb-d345a64e788e" providerId="ADAL" clId="{D6CEF219-B4F4-4923-9EC8-23E542049F74}" dt="2024-06-17T13:07:08.937" v="7" actId="1076"/>
          <ac:spMkLst>
            <pc:docMk/>
            <pc:sldMk cId="3149167090" sldId="291"/>
            <ac:spMk id="4" creationId="{E46C4EA6-6ABE-271D-6888-DC7F49EAC70D}"/>
          </ac:spMkLst>
        </pc:spChg>
        <pc:picChg chg="add mod">
          <ac:chgData name="Doreen Osgood" userId="e1951cd2-64a1-49b0-84cb-d345a64e788e" providerId="ADAL" clId="{D6CEF219-B4F4-4923-9EC8-23E542049F74}" dt="2024-06-17T13:07:06.466" v="6" actId="1076"/>
          <ac:picMkLst>
            <pc:docMk/>
            <pc:sldMk cId="3149167090" sldId="291"/>
            <ac:picMk id="2" creationId="{921A4D80-2043-BBB2-6ABC-433BF0A91DA5}"/>
          </ac:picMkLst>
        </pc:picChg>
      </pc:sldChg>
      <pc:sldChg chg="addSp new">
        <pc:chgData name="Doreen Osgood" userId="e1951cd2-64a1-49b0-84cb-d345a64e788e" providerId="ADAL" clId="{D6CEF219-B4F4-4923-9EC8-23E542049F74}" dt="2024-06-17T13:07:47.935" v="11"/>
        <pc:sldMkLst>
          <pc:docMk/>
          <pc:sldMk cId="345712470" sldId="292"/>
        </pc:sldMkLst>
        <pc:picChg chg="add">
          <ac:chgData name="Doreen Osgood" userId="e1951cd2-64a1-49b0-84cb-d345a64e788e" providerId="ADAL" clId="{D6CEF219-B4F4-4923-9EC8-23E542049F74}" dt="2024-06-17T13:07:47.935" v="11"/>
          <ac:picMkLst>
            <pc:docMk/>
            <pc:sldMk cId="345712470" sldId="292"/>
            <ac:picMk id="1026" creationId="{D68F5165-E153-FDB4-52B9-7B3F3D59B6AA}"/>
          </ac:picMkLst>
        </pc:picChg>
      </pc:sldChg>
    </pc:docChg>
  </pc:docChgLst>
  <pc:docChgLst>
    <pc:chgData name="Doreen Osgood" userId="e1951cd2-64a1-49b0-84cb-d345a64e788e" providerId="ADAL" clId="{C85053AF-949C-41F6-B42B-F05DA12ECC2F}"/>
    <pc:docChg chg="modSld modShowInfo">
      <pc:chgData name="Doreen Osgood" userId="e1951cd2-64a1-49b0-84cb-d345a64e788e" providerId="ADAL" clId="{C85053AF-949C-41F6-B42B-F05DA12ECC2F}" dt="2024-06-21T10:28:31.176" v="6" actId="20577"/>
      <pc:docMkLst>
        <pc:docMk/>
      </pc:docMkLst>
      <pc:sldChg chg="modSp mod">
        <pc:chgData name="Doreen Osgood" userId="e1951cd2-64a1-49b0-84cb-d345a64e788e" providerId="ADAL" clId="{C85053AF-949C-41F6-B42B-F05DA12ECC2F}" dt="2024-06-21T10:28:12.702" v="3" actId="20577"/>
        <pc:sldMkLst>
          <pc:docMk/>
          <pc:sldMk cId="0" sldId="267"/>
        </pc:sldMkLst>
        <pc:spChg chg="mod">
          <ac:chgData name="Doreen Osgood" userId="e1951cd2-64a1-49b0-84cb-d345a64e788e" providerId="ADAL" clId="{C85053AF-949C-41F6-B42B-F05DA12ECC2F}" dt="2024-06-21T10:28:12.702" v="3" actId="20577"/>
          <ac:spMkLst>
            <pc:docMk/>
            <pc:sldMk cId="0" sldId="267"/>
            <ac:spMk id="9" creationId="{3BC82822-F9C7-994D-084F-2DA9A113FDA0}"/>
          </ac:spMkLst>
        </pc:spChg>
      </pc:sldChg>
      <pc:sldChg chg="modSp mod">
        <pc:chgData name="Doreen Osgood" userId="e1951cd2-64a1-49b0-84cb-d345a64e788e" providerId="ADAL" clId="{C85053AF-949C-41F6-B42B-F05DA12ECC2F}" dt="2024-06-21T10:28:31.176" v="6" actId="20577"/>
        <pc:sldMkLst>
          <pc:docMk/>
          <pc:sldMk cId="0" sldId="273"/>
        </pc:sldMkLst>
        <pc:spChg chg="mod">
          <ac:chgData name="Doreen Osgood" userId="e1951cd2-64a1-49b0-84cb-d345a64e788e" providerId="ADAL" clId="{C85053AF-949C-41F6-B42B-F05DA12ECC2F}" dt="2024-06-21T10:28:31.176" v="6" actId="20577"/>
          <ac:spMkLst>
            <pc:docMk/>
            <pc:sldMk cId="0" sldId="273"/>
            <ac:spMk id="575" creationId="{00000000-0000-0000-0000-000000000000}"/>
          </ac:spMkLst>
        </pc:spChg>
        <pc:picChg chg="mod">
          <ac:chgData name="Doreen Osgood" userId="e1951cd2-64a1-49b0-84cb-d345a64e788e" providerId="ADAL" clId="{C85053AF-949C-41F6-B42B-F05DA12ECC2F}" dt="2024-06-21T10:28:26.666" v="4" actId="1076"/>
          <ac:picMkLst>
            <pc:docMk/>
            <pc:sldMk cId="0" sldId="273"/>
            <ac:picMk id="57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57053" cy="465773"/>
          </a:xfrm>
          <a:prstGeom prst="rect">
            <a:avLst/>
          </a:prstGeom>
          <a:noFill/>
          <a:ln>
            <a:noFill/>
          </a:ln>
        </p:spPr>
        <p:txBody>
          <a:bodyPr spcFirstLastPara="1" wrap="square" lIns="91750" tIns="45850" rIns="91750" bIns="458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94615" y="0"/>
            <a:ext cx="3057053" cy="465773"/>
          </a:xfrm>
          <a:prstGeom prst="rect">
            <a:avLst/>
          </a:prstGeom>
          <a:noFill/>
          <a:ln>
            <a:noFill/>
          </a:ln>
        </p:spPr>
        <p:txBody>
          <a:bodyPr spcFirstLastPara="1" wrap="square" lIns="91750" tIns="45850" rIns="91750" bIns="458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5965" y="4422460"/>
            <a:ext cx="5641333" cy="4188778"/>
          </a:xfrm>
          <a:prstGeom prst="rect">
            <a:avLst/>
          </a:prstGeom>
          <a:noFill/>
          <a:ln>
            <a:noFill/>
          </a:ln>
        </p:spPr>
        <p:txBody>
          <a:bodyPr spcFirstLastPara="1" wrap="square" lIns="91750" tIns="45850" rIns="91750" bIns="458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41739"/>
            <a:ext cx="3057053" cy="465773"/>
          </a:xfrm>
          <a:prstGeom prst="rect">
            <a:avLst/>
          </a:prstGeom>
          <a:noFill/>
          <a:ln>
            <a:noFill/>
          </a:ln>
        </p:spPr>
        <p:txBody>
          <a:bodyPr spcFirstLastPara="1" wrap="square" lIns="91750" tIns="45850" rIns="91750" bIns="458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94615" y="8841739"/>
            <a:ext cx="3057053" cy="465773"/>
          </a:xfrm>
          <a:prstGeom prst="rect">
            <a:avLst/>
          </a:prstGeom>
          <a:noFill/>
          <a:ln>
            <a:noFill/>
          </a:ln>
        </p:spPr>
        <p:txBody>
          <a:bodyPr spcFirstLastPara="1" wrap="square" lIns="91750" tIns="45850" rIns="91750" bIns="458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449" name="Google Shape;449;p1: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2: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25" name="Google Shape;525;p12: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3: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42" name="Google Shape;542;p13: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4: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47" name="Google Shape;547;p1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5: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55" name="Google Shape;555;p15: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6: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61" name="Google Shape;561;p16: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7: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67" name="Google Shape;567;p17: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18: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73" name="Google Shape;573;p18: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9:notes"/>
          <p:cNvSpPr txBox="1">
            <a:spLocks noGrp="1"/>
          </p:cNvSpPr>
          <p:nvPr>
            <p:ph type="body" idx="1"/>
          </p:nvPr>
        </p:nvSpPr>
        <p:spPr>
          <a:xfrm>
            <a:off x="705327" y="4480004"/>
            <a:ext cx="5642610" cy="3665458"/>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42" name="Google Shape;442;p9: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9:notes"/>
          <p:cNvSpPr txBox="1">
            <a:spLocks noGrp="1"/>
          </p:cNvSpPr>
          <p:nvPr>
            <p:ph type="body" idx="1"/>
          </p:nvPr>
        </p:nvSpPr>
        <p:spPr>
          <a:xfrm>
            <a:off x="705327" y="4480004"/>
            <a:ext cx="5642610" cy="3665458"/>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42" name="Google Shape;442;p9: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9553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19: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80" name="Google Shape;580;p19: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455" name="Google Shape;455;p2: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0:notes"/>
          <p:cNvSpPr txBox="1">
            <a:spLocks noGrp="1"/>
          </p:cNvSpPr>
          <p:nvPr>
            <p:ph type="hdr" idx="2"/>
          </p:nvPr>
        </p:nvSpPr>
        <p:spPr>
          <a:xfrm>
            <a:off x="1" y="0"/>
            <a:ext cx="3057053" cy="465773"/>
          </a:xfrm>
          <a:prstGeom prst="rect">
            <a:avLst/>
          </a:prstGeom>
          <a:noFill/>
          <a:ln>
            <a:noFill/>
          </a:ln>
        </p:spPr>
        <p:txBody>
          <a:bodyPr spcFirstLastPara="1" wrap="square" lIns="91750" tIns="45850" rIns="91750" bIns="4585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Biotechnology</a:t>
            </a:r>
            <a:endParaRPr/>
          </a:p>
        </p:txBody>
      </p:sp>
      <p:sp>
        <p:nvSpPr>
          <p:cNvPr id="586" name="Google Shape;586;p20:notes"/>
          <p:cNvSpPr txBox="1">
            <a:spLocks noGrp="1"/>
          </p:cNvSpPr>
          <p:nvPr>
            <p:ph type="dt" idx="10"/>
          </p:nvPr>
        </p:nvSpPr>
        <p:spPr>
          <a:xfrm>
            <a:off x="3994615" y="0"/>
            <a:ext cx="3057053" cy="465773"/>
          </a:xfrm>
          <a:prstGeom prst="rect">
            <a:avLst/>
          </a:prstGeom>
          <a:noFill/>
          <a:ln>
            <a:noFill/>
          </a:ln>
        </p:spPr>
        <p:txBody>
          <a:bodyPr spcFirstLastPara="1" wrap="square" lIns="91750" tIns="45850" rIns="91750" bIns="4585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5/20/2024</a:t>
            </a:r>
            <a:endParaRPr sz="1200" b="0" i="0" u="none" strike="noStrike" cap="none">
              <a:solidFill>
                <a:srgbClr val="000000"/>
              </a:solidFill>
              <a:latin typeface="Calibri"/>
              <a:ea typeface="Calibri"/>
              <a:cs typeface="Calibri"/>
              <a:sym typeface="Calibri"/>
            </a:endParaRPr>
          </a:p>
        </p:txBody>
      </p:sp>
      <p:sp>
        <p:nvSpPr>
          <p:cNvPr id="587" name="Google Shape;587;p20:notes"/>
          <p:cNvSpPr txBox="1">
            <a:spLocks noGrp="1"/>
          </p:cNvSpPr>
          <p:nvPr>
            <p:ph type="ftr" idx="11"/>
          </p:nvPr>
        </p:nvSpPr>
        <p:spPr>
          <a:xfrm>
            <a:off x="1" y="8841739"/>
            <a:ext cx="3057053" cy="465773"/>
          </a:xfrm>
          <a:prstGeom prst="rect">
            <a:avLst/>
          </a:prstGeom>
          <a:noFill/>
          <a:ln>
            <a:noFill/>
          </a:ln>
        </p:spPr>
        <p:txBody>
          <a:bodyPr spcFirstLastPara="1" wrap="square" lIns="91750" tIns="45850" rIns="91750" bIns="4585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 Podgorksi, Biol. 1010</a:t>
            </a:r>
            <a:endParaRPr/>
          </a:p>
        </p:txBody>
      </p:sp>
      <p:sp>
        <p:nvSpPr>
          <p:cNvPr id="588" name="Google Shape;588;p20:notes"/>
          <p:cNvSpPr txBox="1">
            <a:spLocks noGrp="1"/>
          </p:cNvSpPr>
          <p:nvPr>
            <p:ph type="sldNum" idx="12"/>
          </p:nvPr>
        </p:nvSpPr>
        <p:spPr>
          <a:xfrm>
            <a:off x="3994615" y="8841739"/>
            <a:ext cx="3057053" cy="465773"/>
          </a:xfrm>
          <a:prstGeom prst="rect">
            <a:avLst/>
          </a:prstGeom>
          <a:noFill/>
          <a:ln>
            <a:noFill/>
          </a:ln>
        </p:spPr>
        <p:txBody>
          <a:bodyPr spcFirstLastPara="1" wrap="square" lIns="91750" tIns="45850" rIns="91750" bIns="458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
        <p:nvSpPr>
          <p:cNvPr id="589" name="Google Shape;589;p20:notes"/>
          <p:cNvSpPr>
            <a:spLocks noGrp="1" noRot="1" noChangeAspect="1"/>
          </p:cNvSpPr>
          <p:nvPr>
            <p:ph type="sldImg" idx="3"/>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20:notes"/>
          <p:cNvSpPr txBox="1">
            <a:spLocks noGrp="1"/>
          </p:cNvSpPr>
          <p:nvPr>
            <p:ph type="body" idx="1"/>
          </p:nvPr>
        </p:nvSpPr>
        <p:spPr>
          <a:xfrm>
            <a:off x="705965" y="4422460"/>
            <a:ext cx="5641333" cy="4188778"/>
          </a:xfrm>
          <a:prstGeom prst="rect">
            <a:avLst/>
          </a:prstGeom>
          <a:noFill/>
          <a:ln>
            <a:noFill/>
          </a:ln>
        </p:spPr>
        <p:txBody>
          <a:bodyPr spcFirstLastPara="1" wrap="square" lIns="91750" tIns="45850" rIns="91750" bIns="458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1:notes"/>
          <p:cNvSpPr txBox="1">
            <a:spLocks noGrp="1"/>
          </p:cNvSpPr>
          <p:nvPr>
            <p:ph type="hdr" idx="2"/>
          </p:nvPr>
        </p:nvSpPr>
        <p:spPr>
          <a:xfrm>
            <a:off x="1" y="0"/>
            <a:ext cx="3057053" cy="465773"/>
          </a:xfrm>
          <a:prstGeom prst="rect">
            <a:avLst/>
          </a:prstGeom>
          <a:noFill/>
          <a:ln>
            <a:noFill/>
          </a:ln>
        </p:spPr>
        <p:txBody>
          <a:bodyPr spcFirstLastPara="1" wrap="square" lIns="91750" tIns="45850" rIns="91750" bIns="4585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Biotechnology</a:t>
            </a:r>
            <a:endParaRPr/>
          </a:p>
        </p:txBody>
      </p:sp>
      <p:sp>
        <p:nvSpPr>
          <p:cNvPr id="599" name="Google Shape;599;p21:notes"/>
          <p:cNvSpPr txBox="1">
            <a:spLocks noGrp="1"/>
          </p:cNvSpPr>
          <p:nvPr>
            <p:ph type="dt" idx="10"/>
          </p:nvPr>
        </p:nvSpPr>
        <p:spPr>
          <a:xfrm>
            <a:off x="3994615" y="0"/>
            <a:ext cx="3057053" cy="465773"/>
          </a:xfrm>
          <a:prstGeom prst="rect">
            <a:avLst/>
          </a:prstGeom>
          <a:noFill/>
          <a:ln>
            <a:noFill/>
          </a:ln>
        </p:spPr>
        <p:txBody>
          <a:bodyPr spcFirstLastPara="1" wrap="square" lIns="91750" tIns="45850" rIns="91750" bIns="4585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5/20/2024</a:t>
            </a:r>
            <a:endParaRPr sz="1200" b="0" i="0" u="none" strike="noStrike" cap="none">
              <a:solidFill>
                <a:srgbClr val="000000"/>
              </a:solidFill>
              <a:latin typeface="Calibri"/>
              <a:ea typeface="Calibri"/>
              <a:cs typeface="Calibri"/>
              <a:sym typeface="Calibri"/>
            </a:endParaRPr>
          </a:p>
        </p:txBody>
      </p:sp>
      <p:sp>
        <p:nvSpPr>
          <p:cNvPr id="600" name="Google Shape;600;p21:notes"/>
          <p:cNvSpPr txBox="1">
            <a:spLocks noGrp="1"/>
          </p:cNvSpPr>
          <p:nvPr>
            <p:ph type="ftr" idx="11"/>
          </p:nvPr>
        </p:nvSpPr>
        <p:spPr>
          <a:xfrm>
            <a:off x="1" y="8841739"/>
            <a:ext cx="3057053" cy="465773"/>
          </a:xfrm>
          <a:prstGeom prst="rect">
            <a:avLst/>
          </a:prstGeom>
          <a:noFill/>
          <a:ln>
            <a:noFill/>
          </a:ln>
        </p:spPr>
        <p:txBody>
          <a:bodyPr spcFirstLastPara="1" wrap="square" lIns="91750" tIns="45850" rIns="91750" bIns="4585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 Podgorksi, Biol. 1010</a:t>
            </a:r>
            <a:endParaRPr/>
          </a:p>
        </p:txBody>
      </p:sp>
      <p:sp>
        <p:nvSpPr>
          <p:cNvPr id="601" name="Google Shape;601;p21:notes"/>
          <p:cNvSpPr txBox="1">
            <a:spLocks noGrp="1"/>
          </p:cNvSpPr>
          <p:nvPr>
            <p:ph type="sldNum" idx="12"/>
          </p:nvPr>
        </p:nvSpPr>
        <p:spPr>
          <a:xfrm>
            <a:off x="3994615" y="8841739"/>
            <a:ext cx="3057053" cy="465773"/>
          </a:xfrm>
          <a:prstGeom prst="rect">
            <a:avLst/>
          </a:prstGeom>
          <a:noFill/>
          <a:ln>
            <a:noFill/>
          </a:ln>
        </p:spPr>
        <p:txBody>
          <a:bodyPr spcFirstLastPara="1" wrap="square" lIns="91750" tIns="45850" rIns="91750" bIns="458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
        <p:nvSpPr>
          <p:cNvPr id="602" name="Google Shape;602;p21:notes"/>
          <p:cNvSpPr>
            <a:spLocks noGrp="1" noRot="1" noChangeAspect="1"/>
          </p:cNvSpPr>
          <p:nvPr>
            <p:ph type="sldImg" idx="3"/>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 name="Google Shape;603;p21:notes"/>
          <p:cNvSpPr txBox="1">
            <a:spLocks noGrp="1"/>
          </p:cNvSpPr>
          <p:nvPr>
            <p:ph type="body" idx="1"/>
          </p:nvPr>
        </p:nvSpPr>
        <p:spPr>
          <a:xfrm>
            <a:off x="705965" y="4422460"/>
            <a:ext cx="5641333" cy="4188778"/>
          </a:xfrm>
          <a:prstGeom prst="rect">
            <a:avLst/>
          </a:prstGeom>
          <a:noFill/>
          <a:ln>
            <a:noFill/>
          </a:ln>
        </p:spPr>
        <p:txBody>
          <a:bodyPr spcFirstLastPara="1" wrap="square" lIns="91750" tIns="45850" rIns="91750" bIns="458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2: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625" name="Google Shape;625;p22: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23:notes"/>
          <p:cNvSpPr txBox="1">
            <a:spLocks noGrp="1"/>
          </p:cNvSpPr>
          <p:nvPr>
            <p:ph type="hdr" idx="2"/>
          </p:nvPr>
        </p:nvSpPr>
        <p:spPr>
          <a:xfrm>
            <a:off x="1" y="0"/>
            <a:ext cx="3057053" cy="465773"/>
          </a:xfrm>
          <a:prstGeom prst="rect">
            <a:avLst/>
          </a:prstGeom>
          <a:noFill/>
          <a:ln>
            <a:noFill/>
          </a:ln>
        </p:spPr>
        <p:txBody>
          <a:bodyPr spcFirstLastPara="1" wrap="square" lIns="91750" tIns="45850" rIns="91750" bIns="4585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Biotechnology</a:t>
            </a:r>
            <a:endParaRPr/>
          </a:p>
        </p:txBody>
      </p:sp>
      <p:sp>
        <p:nvSpPr>
          <p:cNvPr id="631" name="Google Shape;631;p23:notes"/>
          <p:cNvSpPr txBox="1">
            <a:spLocks noGrp="1"/>
          </p:cNvSpPr>
          <p:nvPr>
            <p:ph type="dt" idx="10"/>
          </p:nvPr>
        </p:nvSpPr>
        <p:spPr>
          <a:xfrm>
            <a:off x="3994615" y="0"/>
            <a:ext cx="3057053" cy="465773"/>
          </a:xfrm>
          <a:prstGeom prst="rect">
            <a:avLst/>
          </a:prstGeom>
          <a:noFill/>
          <a:ln>
            <a:noFill/>
          </a:ln>
        </p:spPr>
        <p:txBody>
          <a:bodyPr spcFirstLastPara="1" wrap="square" lIns="91750" tIns="45850" rIns="91750" bIns="4585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5/20/2024</a:t>
            </a:r>
            <a:endParaRPr sz="1200" b="0" i="0" u="none" strike="noStrike" cap="none">
              <a:solidFill>
                <a:srgbClr val="000000"/>
              </a:solidFill>
              <a:latin typeface="Calibri"/>
              <a:ea typeface="Calibri"/>
              <a:cs typeface="Calibri"/>
              <a:sym typeface="Calibri"/>
            </a:endParaRPr>
          </a:p>
        </p:txBody>
      </p:sp>
      <p:sp>
        <p:nvSpPr>
          <p:cNvPr id="632" name="Google Shape;632;p23:notes"/>
          <p:cNvSpPr txBox="1">
            <a:spLocks noGrp="1"/>
          </p:cNvSpPr>
          <p:nvPr>
            <p:ph type="ftr" idx="11"/>
          </p:nvPr>
        </p:nvSpPr>
        <p:spPr>
          <a:xfrm>
            <a:off x="1" y="8841739"/>
            <a:ext cx="3057053" cy="465773"/>
          </a:xfrm>
          <a:prstGeom prst="rect">
            <a:avLst/>
          </a:prstGeom>
          <a:noFill/>
          <a:ln>
            <a:noFill/>
          </a:ln>
        </p:spPr>
        <p:txBody>
          <a:bodyPr spcFirstLastPara="1" wrap="square" lIns="91750" tIns="45850" rIns="91750" bIns="4585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 Podgorksi, Biol. 1010</a:t>
            </a:r>
            <a:endParaRPr/>
          </a:p>
        </p:txBody>
      </p:sp>
      <p:sp>
        <p:nvSpPr>
          <p:cNvPr id="633" name="Google Shape;633;p23:notes"/>
          <p:cNvSpPr txBox="1">
            <a:spLocks noGrp="1"/>
          </p:cNvSpPr>
          <p:nvPr>
            <p:ph type="sldNum" idx="12"/>
          </p:nvPr>
        </p:nvSpPr>
        <p:spPr>
          <a:xfrm>
            <a:off x="3994615" y="8841739"/>
            <a:ext cx="3057053" cy="465773"/>
          </a:xfrm>
          <a:prstGeom prst="rect">
            <a:avLst/>
          </a:prstGeom>
          <a:noFill/>
          <a:ln>
            <a:noFill/>
          </a:ln>
        </p:spPr>
        <p:txBody>
          <a:bodyPr spcFirstLastPara="1" wrap="square" lIns="91750" tIns="45850" rIns="91750" bIns="458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
        <p:nvSpPr>
          <p:cNvPr id="634" name="Google Shape;634;p23:notes"/>
          <p:cNvSpPr>
            <a:spLocks noGrp="1" noRot="1" noChangeAspect="1"/>
          </p:cNvSpPr>
          <p:nvPr>
            <p:ph type="sldImg" idx="3"/>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5" name="Google Shape;635;p23:notes"/>
          <p:cNvSpPr txBox="1">
            <a:spLocks noGrp="1"/>
          </p:cNvSpPr>
          <p:nvPr>
            <p:ph type="body" idx="1"/>
          </p:nvPr>
        </p:nvSpPr>
        <p:spPr>
          <a:xfrm>
            <a:off x="705965" y="4422460"/>
            <a:ext cx="5641333" cy="4188778"/>
          </a:xfrm>
          <a:prstGeom prst="rect">
            <a:avLst/>
          </a:prstGeom>
          <a:noFill/>
          <a:ln>
            <a:noFill/>
          </a:ln>
        </p:spPr>
        <p:txBody>
          <a:bodyPr spcFirstLastPara="1" wrap="square" lIns="91750" tIns="45850" rIns="91750" bIns="45850" anchor="t" anchorCtr="0">
            <a:noAutofit/>
          </a:bodyPr>
          <a:lstStyle/>
          <a:p>
            <a:pPr marL="0" lvl="0" indent="0" algn="l" rtl="0">
              <a:spcBef>
                <a:spcPts val="0"/>
              </a:spcBef>
              <a:spcAft>
                <a:spcPts val="0"/>
              </a:spcAft>
              <a:buNone/>
            </a:pPr>
            <a:r>
              <a:rPr lang="en-US"/>
              <a:t>Synthetic RNA vaccines are the fastest to develop. A fully synthetic gene is cloned in a plasmid vector, which is then used as template for the in vitro synthesis of the RNA vaccine</a:t>
            </a:r>
            <a:endParaRPr/>
          </a:p>
          <a:p>
            <a:pPr marL="0" lvl="0" indent="0" algn="l" rtl="0">
              <a:spcBef>
                <a:spcPts val="0"/>
              </a:spcBef>
              <a:spcAft>
                <a:spcPts val="0"/>
              </a:spcAft>
              <a:buNone/>
            </a:pPr>
            <a:endParaRPr/>
          </a:p>
          <a:p>
            <a:pPr marL="0" lvl="0" indent="0" algn="l" rtl="0">
              <a:spcBef>
                <a:spcPts val="0"/>
              </a:spcBef>
              <a:spcAft>
                <a:spcPts val="0"/>
              </a:spcAft>
              <a:buNone/>
            </a:pPr>
            <a:r>
              <a:rPr lang="en-US" b="1" i="0">
                <a:solidFill>
                  <a:srgbClr val="333333"/>
                </a:solidFill>
                <a:latin typeface="Open Sans"/>
                <a:ea typeface="Open Sans"/>
                <a:cs typeface="Open Sans"/>
                <a:sym typeface="Open Sans"/>
              </a:rPr>
              <a:t>In the case of viral vectors, the synthetic gene coding for the spike protein is inserted into one of many viruses that usually have been engineered so that they cannot replicate in the human host. The virus is then grown in culture and used to deliver the synthetic gene during vaccination. </a:t>
            </a:r>
            <a:endParaRPr/>
          </a:p>
          <a:p>
            <a:pPr marL="0" lvl="0" indent="0" algn="l" rtl="0">
              <a:spcBef>
                <a:spcPts val="0"/>
              </a:spcBef>
              <a:spcAft>
                <a:spcPts val="0"/>
              </a:spcAft>
              <a:buNone/>
            </a:pPr>
            <a:endParaRPr b="1">
              <a:solidFill>
                <a:srgbClr val="333333"/>
              </a:solidFill>
              <a:latin typeface="Open Sans"/>
              <a:ea typeface="Open Sans"/>
              <a:cs typeface="Open Sans"/>
              <a:sym typeface="Open Sans"/>
            </a:endParaRPr>
          </a:p>
          <a:p>
            <a:pPr marL="0" lvl="0" indent="0" algn="l" rtl="0">
              <a:spcBef>
                <a:spcPts val="0"/>
              </a:spcBef>
              <a:spcAft>
                <a:spcPts val="0"/>
              </a:spcAft>
              <a:buNone/>
            </a:pPr>
            <a:r>
              <a:rPr lang="en-US" b="0" i="0">
                <a:solidFill>
                  <a:srgbClr val="333333"/>
                </a:solidFill>
                <a:latin typeface="Open Sans"/>
                <a:ea typeface="Open Sans"/>
                <a:cs typeface="Open Sans"/>
                <a:sym typeface="Open Sans"/>
              </a:rPr>
              <a:t>Protein based vaccines” the synthetic gene coding for the spike protein, prefusion stabilized or also receptor binding domain only, is used to engineer mammalian cells, baculovirus, or plant cells to produce the recombinant protein that then is purified, combined with adjuvants, and used as vaccine.</a:t>
            </a:r>
            <a:endParaRPr b="1" i="0">
              <a:solidFill>
                <a:srgbClr val="333333"/>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4: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644" name="Google Shape;644;p2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5: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651" name="Google Shape;651;p25: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6: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662" name="Google Shape;662;p26: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7: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669" name="Google Shape;669;p27: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28: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676" name="Google Shape;676;p28: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9: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685" name="Google Shape;685;p29: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0: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12" name="Google Shape;512;p10: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0: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693" name="Google Shape;693;p30: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1: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698" name="Google Shape;698;p31: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32: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706" name="Google Shape;706;p32: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33: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712" name="Google Shape;712;p33: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4: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721" name="Google Shape;721;p3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5: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728" name="Google Shape;728;p35: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8: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497" name="Google Shape;497;p8: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5:notes"/>
          <p:cNvSpPr txBox="1">
            <a:spLocks noGrp="1"/>
          </p:cNvSpPr>
          <p:nvPr>
            <p:ph type="body" idx="1"/>
          </p:nvPr>
        </p:nvSpPr>
        <p:spPr>
          <a:xfrm>
            <a:off x="705965" y="4422460"/>
            <a:ext cx="5641333" cy="4188778"/>
          </a:xfrm>
          <a:prstGeom prst="rect">
            <a:avLst/>
          </a:prstGeom>
          <a:noFill/>
          <a:ln>
            <a:noFill/>
          </a:ln>
        </p:spPr>
        <p:txBody>
          <a:bodyPr spcFirstLastPara="1" wrap="square" lIns="91750" tIns="45850" rIns="91750" bIns="458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6: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6:notes"/>
          <p:cNvSpPr txBox="1">
            <a:spLocks noGrp="1"/>
          </p:cNvSpPr>
          <p:nvPr>
            <p:ph type="body" idx="1"/>
          </p:nvPr>
        </p:nvSpPr>
        <p:spPr>
          <a:xfrm>
            <a:off x="705965" y="4422460"/>
            <a:ext cx="5641333" cy="4188778"/>
          </a:xfrm>
          <a:prstGeom prst="rect">
            <a:avLst/>
          </a:prstGeom>
          <a:noFill/>
          <a:ln>
            <a:noFill/>
          </a:ln>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484" name="Google Shape;484;p6:notes"/>
          <p:cNvSpPr txBox="1">
            <a:spLocks noGrp="1"/>
          </p:cNvSpPr>
          <p:nvPr>
            <p:ph type="sldNum" idx="12"/>
          </p:nvPr>
        </p:nvSpPr>
        <p:spPr>
          <a:xfrm>
            <a:off x="3994615" y="8841739"/>
            <a:ext cx="3057053" cy="465773"/>
          </a:xfrm>
          <a:prstGeom prst="rect">
            <a:avLst/>
          </a:prstGeom>
          <a:noFill/>
          <a:ln>
            <a:noFill/>
          </a:ln>
        </p:spPr>
        <p:txBody>
          <a:bodyPr spcFirstLastPara="1" wrap="square" lIns="91750" tIns="45850" rIns="91750" bIns="458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7: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7:notes"/>
          <p:cNvSpPr txBox="1">
            <a:spLocks noGrp="1"/>
          </p:cNvSpPr>
          <p:nvPr>
            <p:ph type="body" idx="1"/>
          </p:nvPr>
        </p:nvSpPr>
        <p:spPr>
          <a:xfrm>
            <a:off x="705965" y="4422460"/>
            <a:ext cx="5641333" cy="4188778"/>
          </a:xfrm>
          <a:prstGeom prst="rect">
            <a:avLst/>
          </a:prstGeom>
          <a:noFill/>
          <a:ln>
            <a:noFill/>
          </a:ln>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491" name="Google Shape;491;p7:notes"/>
          <p:cNvSpPr txBox="1">
            <a:spLocks noGrp="1"/>
          </p:cNvSpPr>
          <p:nvPr>
            <p:ph type="sldNum" idx="12"/>
          </p:nvPr>
        </p:nvSpPr>
        <p:spPr>
          <a:xfrm>
            <a:off x="3994615" y="8841739"/>
            <a:ext cx="3057053" cy="465773"/>
          </a:xfrm>
          <a:prstGeom prst="rect">
            <a:avLst/>
          </a:prstGeom>
          <a:noFill/>
          <a:ln>
            <a:noFill/>
          </a:ln>
        </p:spPr>
        <p:txBody>
          <a:bodyPr spcFirstLastPara="1" wrap="square" lIns="91750" tIns="45850" rIns="91750" bIns="458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notes"/>
          <p:cNvSpPr txBox="1">
            <a:spLocks noGrp="1"/>
          </p:cNvSpPr>
          <p:nvPr>
            <p:ph type="body" idx="1"/>
          </p:nvPr>
        </p:nvSpPr>
        <p:spPr>
          <a:xfrm>
            <a:off x="705965" y="4422460"/>
            <a:ext cx="5641333" cy="4188778"/>
          </a:xfrm>
          <a:prstGeom prst="rect">
            <a:avLst/>
          </a:prstGeom>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466" name="Google Shape;466;p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1: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11:notes"/>
          <p:cNvSpPr txBox="1">
            <a:spLocks noGrp="1"/>
          </p:cNvSpPr>
          <p:nvPr>
            <p:ph type="body" idx="1"/>
          </p:nvPr>
        </p:nvSpPr>
        <p:spPr>
          <a:xfrm>
            <a:off x="705965" y="4422460"/>
            <a:ext cx="5641333" cy="4188778"/>
          </a:xfrm>
          <a:prstGeom prst="rect">
            <a:avLst/>
          </a:prstGeom>
          <a:noFill/>
          <a:ln>
            <a:noFill/>
          </a:ln>
        </p:spPr>
        <p:txBody>
          <a:bodyPr spcFirstLastPara="1" wrap="square" lIns="91750" tIns="45850" rIns="91750" bIns="45850" anchor="t" anchorCtr="0">
            <a:noAutofit/>
          </a:bodyPr>
          <a:lstStyle/>
          <a:p>
            <a:pPr marL="0" lvl="0" indent="0" algn="l" rtl="0">
              <a:spcBef>
                <a:spcPts val="0"/>
              </a:spcBef>
              <a:spcAft>
                <a:spcPts val="0"/>
              </a:spcAft>
              <a:buNone/>
            </a:pPr>
            <a:endParaRPr/>
          </a:p>
        </p:txBody>
      </p:sp>
      <p:sp>
        <p:nvSpPr>
          <p:cNvPr id="519" name="Google Shape;519;p11:notes"/>
          <p:cNvSpPr txBox="1">
            <a:spLocks noGrp="1"/>
          </p:cNvSpPr>
          <p:nvPr>
            <p:ph type="sldNum" idx="12"/>
          </p:nvPr>
        </p:nvSpPr>
        <p:spPr>
          <a:xfrm>
            <a:off x="3994615" y="8841739"/>
            <a:ext cx="3057053" cy="465773"/>
          </a:xfrm>
          <a:prstGeom prst="rect">
            <a:avLst/>
          </a:prstGeom>
          <a:noFill/>
          <a:ln>
            <a:noFill/>
          </a:ln>
        </p:spPr>
        <p:txBody>
          <a:bodyPr spcFirstLastPara="1" wrap="square" lIns="91750" tIns="45850" rIns="91750" bIns="4585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7"/>
          <p:cNvPicPr preferRelativeResize="0"/>
          <p:nvPr/>
        </p:nvPicPr>
        <p:blipFill rotWithShape="1">
          <a:blip r:embed="rId2">
            <a:alphaModFix/>
          </a:blip>
          <a:srcRect/>
          <a:stretch/>
        </p:blipFill>
        <p:spPr>
          <a:xfrm>
            <a:off x="0" y="0"/>
            <a:ext cx="12192000" cy="5340096"/>
          </a:xfrm>
          <a:prstGeom prst="rect">
            <a:avLst/>
          </a:prstGeom>
          <a:noFill/>
          <a:ln>
            <a:noFill/>
          </a:ln>
        </p:spPr>
      </p:pic>
      <p:sp>
        <p:nvSpPr>
          <p:cNvPr id="16" name="Google Shape;16;p37"/>
          <p:cNvSpPr txBox="1">
            <a:spLocks noGrp="1"/>
          </p:cNvSpPr>
          <p:nvPr>
            <p:ph type="body" idx="1"/>
          </p:nvPr>
        </p:nvSpPr>
        <p:spPr>
          <a:xfrm>
            <a:off x="762001" y="5947240"/>
            <a:ext cx="9932459" cy="393141"/>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0"/>
              </a:spcBef>
              <a:spcAft>
                <a:spcPts val="0"/>
              </a:spcAft>
              <a:buSzPts val="2400"/>
              <a:buNone/>
              <a:defRPr sz="2667" b="0" cap="none">
                <a:solidFill>
                  <a:schemeClr val="accent1"/>
                </a:solidFill>
                <a:latin typeface="Calibri"/>
                <a:ea typeface="Calibri"/>
                <a:cs typeface="Calibri"/>
                <a:sym typeface="Calibri"/>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7" name="Google Shape;17;p37"/>
          <p:cNvSpPr txBox="1">
            <a:spLocks noGrp="1"/>
          </p:cNvSpPr>
          <p:nvPr>
            <p:ph type="body" idx="2"/>
          </p:nvPr>
        </p:nvSpPr>
        <p:spPr>
          <a:xfrm>
            <a:off x="762001" y="5469637"/>
            <a:ext cx="9932459" cy="461699"/>
          </a:xfrm>
          <a:prstGeom prst="rect">
            <a:avLst/>
          </a:prstGeom>
          <a:noFill/>
          <a:ln>
            <a:noFill/>
          </a:ln>
        </p:spPr>
        <p:txBody>
          <a:bodyPr spcFirstLastPara="1" wrap="square" lIns="91425" tIns="45700" rIns="0" bIns="45700" anchor="ctr" anchorCtr="0">
            <a:noAutofit/>
          </a:bodyPr>
          <a:lstStyle>
            <a:lvl1pPr marL="457200" lvl="0" indent="-228600" algn="l">
              <a:lnSpc>
                <a:spcPct val="100000"/>
              </a:lnSpc>
              <a:spcBef>
                <a:spcPts val="800"/>
              </a:spcBef>
              <a:spcAft>
                <a:spcPts val="0"/>
              </a:spcAft>
              <a:buSzPts val="2880"/>
              <a:buNone/>
              <a:defRPr sz="3200" b="1" cap="none">
                <a:solidFill>
                  <a:schemeClr val="accent1"/>
                </a:solidFill>
                <a:latin typeface="Calibri"/>
                <a:ea typeface="Calibri"/>
                <a:cs typeface="Calibri"/>
                <a:sym typeface="Calibri"/>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8" name="Google Shape;18;p37"/>
          <p:cNvSpPr txBox="1">
            <a:spLocks noGrp="1"/>
          </p:cNvSpPr>
          <p:nvPr>
            <p:ph type="title"/>
          </p:nvPr>
        </p:nvSpPr>
        <p:spPr>
          <a:xfrm>
            <a:off x="762004" y="1987769"/>
            <a:ext cx="9921913" cy="685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800"/>
              <a:buFont typeface="Calibri"/>
              <a:buNone/>
              <a:defRPr sz="4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 name="Google Shape;19;p37"/>
          <p:cNvPicPr preferRelativeResize="0"/>
          <p:nvPr/>
        </p:nvPicPr>
        <p:blipFill rotWithShape="1">
          <a:blip r:embed="rId3">
            <a:alphaModFix/>
          </a:blip>
          <a:srcRect/>
          <a:stretch/>
        </p:blipFill>
        <p:spPr>
          <a:xfrm>
            <a:off x="8387265" y="5943651"/>
            <a:ext cx="3575867" cy="85344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55"/>
        <p:cNvGrpSpPr/>
        <p:nvPr/>
      </p:nvGrpSpPr>
      <p:grpSpPr>
        <a:xfrm>
          <a:off x="0" y="0"/>
          <a:ext cx="0" cy="0"/>
          <a:chOff x="0" y="0"/>
          <a:chExt cx="0" cy="0"/>
        </a:xfrm>
      </p:grpSpPr>
      <p:sp>
        <p:nvSpPr>
          <p:cNvPr id="56" name="Google Shape;56;p62"/>
          <p:cNvSpPr>
            <a:spLocks noGrp="1"/>
          </p:cNvSpPr>
          <p:nvPr>
            <p:ph type="pic" idx="2"/>
          </p:nvPr>
        </p:nvSpPr>
        <p:spPr>
          <a:xfrm>
            <a:off x="4161393" y="1343607"/>
            <a:ext cx="3879273" cy="4735460"/>
          </a:xfrm>
          <a:prstGeom prst="rect">
            <a:avLst/>
          </a:prstGeom>
          <a:noFill/>
          <a:ln>
            <a:noFill/>
          </a:ln>
        </p:spPr>
      </p:sp>
      <p:sp>
        <p:nvSpPr>
          <p:cNvPr id="57" name="Google Shape;57;p62"/>
          <p:cNvSpPr>
            <a:spLocks noGrp="1"/>
          </p:cNvSpPr>
          <p:nvPr>
            <p:ph type="pic" idx="3"/>
          </p:nvPr>
        </p:nvSpPr>
        <p:spPr>
          <a:xfrm>
            <a:off x="8088340" y="1343607"/>
            <a:ext cx="4100945" cy="4735460"/>
          </a:xfrm>
          <a:prstGeom prst="rect">
            <a:avLst/>
          </a:prstGeom>
          <a:noFill/>
          <a:ln>
            <a:noFill/>
          </a:ln>
        </p:spPr>
      </p:sp>
      <p:sp>
        <p:nvSpPr>
          <p:cNvPr id="58" name="Google Shape;58;p62"/>
          <p:cNvSpPr>
            <a:spLocks noGrp="1"/>
          </p:cNvSpPr>
          <p:nvPr>
            <p:ph type="pic" idx="4"/>
          </p:nvPr>
        </p:nvSpPr>
        <p:spPr>
          <a:xfrm>
            <a:off x="2" y="1343607"/>
            <a:ext cx="4100945" cy="4735460"/>
          </a:xfrm>
          <a:prstGeom prst="rect">
            <a:avLst/>
          </a:prstGeom>
          <a:noFill/>
          <a:ln>
            <a:noFill/>
          </a:ln>
        </p:spPr>
      </p:sp>
      <p:sp>
        <p:nvSpPr>
          <p:cNvPr id="59" name="Google Shape;59;p62"/>
          <p:cNvSpPr txBox="1">
            <a:spLocks noGrp="1"/>
          </p:cNvSpPr>
          <p:nvPr>
            <p:ph type="title"/>
          </p:nvPr>
        </p:nvSpPr>
        <p:spPr>
          <a:xfrm>
            <a:off x="484719" y="61771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3466"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60"/>
        <p:cNvGrpSpPr/>
        <p:nvPr/>
      </p:nvGrpSpPr>
      <p:grpSpPr>
        <a:xfrm>
          <a:off x="0" y="0"/>
          <a:ext cx="0" cy="0"/>
          <a:chOff x="0" y="0"/>
          <a:chExt cx="0" cy="0"/>
        </a:xfrm>
      </p:grpSpPr>
      <p:sp>
        <p:nvSpPr>
          <p:cNvPr id="61" name="Google Shape;61;p63"/>
          <p:cNvSpPr>
            <a:spLocks noGrp="1"/>
          </p:cNvSpPr>
          <p:nvPr>
            <p:ph type="pic" idx="2"/>
          </p:nvPr>
        </p:nvSpPr>
        <p:spPr>
          <a:xfrm>
            <a:off x="2" y="1343609"/>
            <a:ext cx="8035636" cy="4735459"/>
          </a:xfrm>
          <a:prstGeom prst="rect">
            <a:avLst/>
          </a:prstGeom>
          <a:noFill/>
          <a:ln>
            <a:noFill/>
          </a:ln>
        </p:spPr>
      </p:sp>
      <p:sp>
        <p:nvSpPr>
          <p:cNvPr id="62" name="Google Shape;62;p63"/>
          <p:cNvSpPr txBox="1">
            <a:spLocks noGrp="1"/>
          </p:cNvSpPr>
          <p:nvPr>
            <p:ph type="body" idx="1"/>
          </p:nvPr>
        </p:nvSpPr>
        <p:spPr>
          <a:xfrm>
            <a:off x="8093323" y="1344086"/>
            <a:ext cx="4098679" cy="4734983"/>
          </a:xfrm>
          <a:prstGeom prst="rect">
            <a:avLst/>
          </a:prstGeom>
          <a:solidFill>
            <a:schemeClr val="accent1"/>
          </a:solidFill>
          <a:ln>
            <a:noFill/>
          </a:ln>
        </p:spPr>
        <p:txBody>
          <a:bodyPr spcFirstLastPara="1" wrap="square" lIns="182875" tIns="45700" rIns="274300" bIns="45700" anchor="ctr" anchorCtr="0">
            <a:noAutofit/>
          </a:bodyPr>
          <a:lstStyle>
            <a:lvl1pPr marL="457200" lvl="0" indent="-228600" algn="l">
              <a:lnSpc>
                <a:spcPct val="100000"/>
              </a:lnSpc>
              <a:spcBef>
                <a:spcPts val="800"/>
              </a:spcBef>
              <a:spcAft>
                <a:spcPts val="0"/>
              </a:spcAft>
              <a:buSzPts val="2640"/>
              <a:buNone/>
              <a:defRPr sz="2933">
                <a:solidFill>
                  <a:schemeClr val="lt1"/>
                </a:solidFill>
              </a:defRPr>
            </a:lvl1pPr>
            <a:lvl2pPr marL="914400" lvl="1" indent="-381019" algn="l">
              <a:lnSpc>
                <a:spcPct val="100000"/>
              </a:lnSpc>
              <a:spcBef>
                <a:spcPts val="533"/>
              </a:spcBef>
              <a:spcAft>
                <a:spcPts val="0"/>
              </a:spcAft>
              <a:buClr>
                <a:schemeClr val="lt1"/>
              </a:buClr>
              <a:buSzPts val="2400"/>
              <a:buChar char="–"/>
              <a:defRPr sz="2667">
                <a:solidFill>
                  <a:schemeClr val="lt1"/>
                </a:solidFill>
              </a:defRPr>
            </a:lvl2pPr>
            <a:lvl3pPr marL="1371600" lvl="2" indent="-365760" algn="l">
              <a:lnSpc>
                <a:spcPct val="100000"/>
              </a:lnSpc>
              <a:spcBef>
                <a:spcPts val="533"/>
              </a:spcBef>
              <a:spcAft>
                <a:spcPts val="0"/>
              </a:spcAft>
              <a:buClr>
                <a:schemeClr val="lt1"/>
              </a:buClr>
              <a:buSzPts val="2160"/>
              <a:buChar char="•"/>
              <a:defRPr sz="2400">
                <a:solidFill>
                  <a:schemeClr val="lt1"/>
                </a:solidFill>
              </a:defRPr>
            </a:lvl3pPr>
            <a:lvl4pPr marL="1828800" lvl="3" indent="-350501" algn="l">
              <a:lnSpc>
                <a:spcPct val="100000"/>
              </a:lnSpc>
              <a:spcBef>
                <a:spcPts val="400"/>
              </a:spcBef>
              <a:spcAft>
                <a:spcPts val="0"/>
              </a:spcAft>
              <a:buClr>
                <a:schemeClr val="lt1"/>
              </a:buClr>
              <a:buSzPts val="1920"/>
              <a:buChar char="–"/>
              <a:defRPr sz="2133">
                <a:solidFill>
                  <a:schemeClr val="lt1"/>
                </a:solidFill>
              </a:defRPr>
            </a:lvl4pPr>
            <a:lvl5pPr marL="2286000" lvl="4" indent="-335299" algn="l">
              <a:lnSpc>
                <a:spcPct val="100000"/>
              </a:lnSpc>
              <a:spcBef>
                <a:spcPts val="400"/>
              </a:spcBef>
              <a:spcAft>
                <a:spcPts val="0"/>
              </a:spcAft>
              <a:buClr>
                <a:schemeClr val="lt1"/>
              </a:buClr>
              <a:buSzPts val="1680"/>
              <a:buChar char="•"/>
              <a:defRPr sz="1867">
                <a:solidFill>
                  <a:schemeClr val="lt1"/>
                </a:solidFill>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63" name="Google Shape;63;p63"/>
          <p:cNvSpPr txBox="1">
            <a:spLocks noGrp="1"/>
          </p:cNvSpPr>
          <p:nvPr>
            <p:ph type="title"/>
          </p:nvPr>
        </p:nvSpPr>
        <p:spPr>
          <a:xfrm>
            <a:off x="484719" y="61771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3466"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64"/>
        <p:cNvGrpSpPr/>
        <p:nvPr/>
      </p:nvGrpSpPr>
      <p:grpSpPr>
        <a:xfrm>
          <a:off x="0" y="0"/>
          <a:ext cx="0" cy="0"/>
          <a:chOff x="0" y="0"/>
          <a:chExt cx="0" cy="0"/>
        </a:xfrm>
      </p:grpSpPr>
      <p:sp>
        <p:nvSpPr>
          <p:cNvPr id="65" name="Google Shape;65;p64"/>
          <p:cNvSpPr/>
          <p:nvPr/>
        </p:nvSpPr>
        <p:spPr>
          <a:xfrm>
            <a:off x="2" y="1343609"/>
            <a:ext cx="8071103" cy="473190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66" name="Google Shape;66;p64"/>
          <p:cNvSpPr txBox="1">
            <a:spLocks noGrp="1"/>
          </p:cNvSpPr>
          <p:nvPr>
            <p:ph type="body" idx="1"/>
          </p:nvPr>
        </p:nvSpPr>
        <p:spPr>
          <a:xfrm>
            <a:off x="8071103" y="1341121"/>
            <a:ext cx="4133088" cy="4737947"/>
          </a:xfrm>
          <a:prstGeom prst="rect">
            <a:avLst/>
          </a:prstGeom>
          <a:solidFill>
            <a:schemeClr val="accent1"/>
          </a:solidFill>
          <a:ln>
            <a:noFill/>
          </a:ln>
        </p:spPr>
        <p:txBody>
          <a:bodyPr spcFirstLastPara="1" wrap="square" lIns="182875" tIns="91425" rIns="274300" bIns="91425" anchor="ctr" anchorCtr="0">
            <a:noAutofit/>
          </a:bodyPr>
          <a:lstStyle>
            <a:lvl1pPr marL="457200" lvl="0" indent="-228600" algn="l">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67" name="Google Shape;67;p64"/>
          <p:cNvSpPr txBox="1">
            <a:spLocks noGrp="1"/>
          </p:cNvSpPr>
          <p:nvPr>
            <p:ph type="body" idx="2"/>
          </p:nvPr>
        </p:nvSpPr>
        <p:spPr>
          <a:xfrm>
            <a:off x="484719" y="1706880"/>
            <a:ext cx="7586133" cy="4157472"/>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68" name="Google Shape;68;p64"/>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69"/>
        <p:cNvGrpSpPr/>
        <p:nvPr/>
      </p:nvGrpSpPr>
      <p:grpSpPr>
        <a:xfrm>
          <a:off x="0" y="0"/>
          <a:ext cx="0" cy="0"/>
          <a:chOff x="0" y="0"/>
          <a:chExt cx="0" cy="0"/>
        </a:xfrm>
      </p:grpSpPr>
      <p:sp>
        <p:nvSpPr>
          <p:cNvPr id="70" name="Google Shape;70;p65"/>
          <p:cNvSpPr/>
          <p:nvPr/>
        </p:nvSpPr>
        <p:spPr>
          <a:xfrm>
            <a:off x="0" y="1343607"/>
            <a:ext cx="12192000" cy="380876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71" name="Google Shape;71;p65"/>
          <p:cNvSpPr txBox="1">
            <a:spLocks noGrp="1"/>
          </p:cNvSpPr>
          <p:nvPr>
            <p:ph type="body" idx="1"/>
          </p:nvPr>
        </p:nvSpPr>
        <p:spPr>
          <a:xfrm>
            <a:off x="0" y="5210828"/>
            <a:ext cx="12192000" cy="86824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72" name="Google Shape;72;p65"/>
          <p:cNvSpPr txBox="1">
            <a:spLocks noGrp="1"/>
          </p:cNvSpPr>
          <p:nvPr>
            <p:ph type="body" idx="2"/>
          </p:nvPr>
        </p:nvSpPr>
        <p:spPr>
          <a:xfrm>
            <a:off x="484719" y="1706880"/>
            <a:ext cx="11222567" cy="3232149"/>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73" name="Google Shape;73;p65"/>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74"/>
        <p:cNvGrpSpPr/>
        <p:nvPr/>
      </p:nvGrpSpPr>
      <p:grpSpPr>
        <a:xfrm>
          <a:off x="0" y="0"/>
          <a:ext cx="0" cy="0"/>
          <a:chOff x="0" y="0"/>
          <a:chExt cx="0" cy="0"/>
        </a:xfrm>
      </p:grpSpPr>
      <p:sp>
        <p:nvSpPr>
          <p:cNvPr id="75" name="Google Shape;75;p66"/>
          <p:cNvSpPr/>
          <p:nvPr/>
        </p:nvSpPr>
        <p:spPr>
          <a:xfrm>
            <a:off x="0" y="1343607"/>
            <a:ext cx="12192000" cy="380876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76" name="Google Shape;76;p66"/>
          <p:cNvSpPr txBox="1">
            <a:spLocks noGrp="1"/>
          </p:cNvSpPr>
          <p:nvPr>
            <p:ph type="body" idx="1"/>
          </p:nvPr>
        </p:nvSpPr>
        <p:spPr>
          <a:xfrm>
            <a:off x="0" y="5210828"/>
            <a:ext cx="12192000" cy="86824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77" name="Google Shape;77;p66"/>
          <p:cNvSpPr txBox="1">
            <a:spLocks noGrp="1"/>
          </p:cNvSpPr>
          <p:nvPr>
            <p:ph type="body" idx="2"/>
          </p:nvPr>
        </p:nvSpPr>
        <p:spPr>
          <a:xfrm>
            <a:off x="484719" y="2072641"/>
            <a:ext cx="11222567" cy="2937771"/>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78" name="Google Shape;78;p66"/>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66"/>
          <p:cNvSpPr txBox="1">
            <a:spLocks noGrp="1"/>
          </p:cNvSpPr>
          <p:nvPr>
            <p:ph type="body" idx="3"/>
          </p:nvPr>
        </p:nvSpPr>
        <p:spPr>
          <a:xfrm>
            <a:off x="484719" y="1528235"/>
            <a:ext cx="10979149"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80"/>
        <p:cNvGrpSpPr/>
        <p:nvPr/>
      </p:nvGrpSpPr>
      <p:grpSpPr>
        <a:xfrm>
          <a:off x="0" y="0"/>
          <a:ext cx="0" cy="0"/>
          <a:chOff x="0" y="0"/>
          <a:chExt cx="0" cy="0"/>
        </a:xfrm>
      </p:grpSpPr>
      <p:sp>
        <p:nvSpPr>
          <p:cNvPr id="81" name="Google Shape;81;p67"/>
          <p:cNvSpPr/>
          <p:nvPr/>
        </p:nvSpPr>
        <p:spPr>
          <a:xfrm>
            <a:off x="3452092" y="1343609"/>
            <a:ext cx="8739909" cy="4735459"/>
          </a:xfrm>
          <a:prstGeom prst="rect">
            <a:avLst/>
          </a:prstGeom>
          <a:solidFill>
            <a:srgbClr val="E1E1E3"/>
          </a:solidFill>
          <a:ln>
            <a:noFill/>
          </a:ln>
        </p:spPr>
        <p:txBody>
          <a:bodyPr spcFirstLastPara="1" wrap="square" lIns="0" tIns="0" rIns="0"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82" name="Google Shape;82;p67"/>
          <p:cNvSpPr txBox="1">
            <a:spLocks noGrp="1"/>
          </p:cNvSpPr>
          <p:nvPr>
            <p:ph type="body" idx="1"/>
          </p:nvPr>
        </p:nvSpPr>
        <p:spPr>
          <a:xfrm>
            <a:off x="1" y="1343609"/>
            <a:ext cx="3408219" cy="4735459"/>
          </a:xfrm>
          <a:prstGeom prst="rect">
            <a:avLst/>
          </a:prstGeom>
          <a:solidFill>
            <a:schemeClr val="accent1"/>
          </a:solidFill>
          <a:ln>
            <a:noFill/>
          </a:ln>
        </p:spPr>
        <p:txBody>
          <a:bodyPr spcFirstLastPara="1" wrap="square" lIns="274300" tIns="137150" rIns="91425" bIns="182875" anchor="ctr" anchorCtr="0">
            <a:noAutofit/>
          </a:bodyPr>
          <a:lstStyle>
            <a:lvl1pPr marL="457200" lvl="0" indent="-228600" algn="l">
              <a:lnSpc>
                <a:spcPct val="100000"/>
              </a:lnSpc>
              <a:spcBef>
                <a:spcPts val="800"/>
              </a:spcBef>
              <a:spcAft>
                <a:spcPts val="0"/>
              </a:spcAft>
              <a:buClr>
                <a:schemeClr val="lt1"/>
              </a:buClr>
              <a:buSzPts val="2400"/>
              <a:buNone/>
              <a:defRPr sz="2667">
                <a:solidFill>
                  <a:schemeClr val="lt1"/>
                </a:solidFill>
              </a:defRPr>
            </a:lvl1pPr>
            <a:lvl2pPr marL="914400" lvl="1" indent="-228600" algn="ctr">
              <a:lnSpc>
                <a:spcPct val="100000"/>
              </a:lnSpc>
              <a:spcBef>
                <a:spcPts val="533"/>
              </a:spcBef>
              <a:spcAft>
                <a:spcPts val="0"/>
              </a:spcAft>
              <a:buClr>
                <a:schemeClr val="lt1"/>
              </a:buClr>
              <a:buSzPts val="2400"/>
              <a:buNone/>
              <a:defRPr>
                <a:solidFill>
                  <a:schemeClr val="lt1"/>
                </a:solidFill>
              </a:defRPr>
            </a:lvl2pPr>
            <a:lvl3pPr marL="1371600" lvl="2" indent="-228600" algn="ctr">
              <a:lnSpc>
                <a:spcPct val="100000"/>
              </a:lnSpc>
              <a:spcBef>
                <a:spcPts val="533"/>
              </a:spcBef>
              <a:spcAft>
                <a:spcPts val="0"/>
              </a:spcAft>
              <a:buClr>
                <a:schemeClr val="lt1"/>
              </a:buClr>
              <a:buSzPts val="2160"/>
              <a:buNone/>
              <a:defRPr>
                <a:solidFill>
                  <a:schemeClr val="lt1"/>
                </a:solidFill>
              </a:defRPr>
            </a:lvl3pPr>
            <a:lvl4pPr marL="1828800" lvl="3" indent="-350501" algn="l">
              <a:lnSpc>
                <a:spcPct val="100000"/>
              </a:lnSpc>
              <a:spcBef>
                <a:spcPts val="400"/>
              </a:spcBef>
              <a:spcAft>
                <a:spcPts val="0"/>
              </a:spcAft>
              <a:buClr>
                <a:schemeClr val="dk1"/>
              </a:buClr>
              <a:buSzPts val="1920"/>
              <a:buChar char="–"/>
              <a:defRPr>
                <a:solidFill>
                  <a:schemeClr val="dk1"/>
                </a:solidFill>
              </a:defRPr>
            </a:lvl4pPr>
            <a:lvl5pPr marL="2286000" lvl="4" indent="-335299" algn="l">
              <a:lnSpc>
                <a:spcPct val="100000"/>
              </a:lnSpc>
              <a:spcBef>
                <a:spcPts val="400"/>
              </a:spcBef>
              <a:spcAft>
                <a:spcPts val="0"/>
              </a:spcAft>
              <a:buClr>
                <a:schemeClr val="dk1"/>
              </a:buClr>
              <a:buSzPts val="1680"/>
              <a:buChar char="•"/>
              <a:defRPr>
                <a:solidFill>
                  <a:schemeClr val="dk1"/>
                </a:solidFill>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83" name="Google Shape;83;p67"/>
          <p:cNvSpPr txBox="1">
            <a:spLocks noGrp="1"/>
          </p:cNvSpPr>
          <p:nvPr>
            <p:ph type="body" idx="2"/>
          </p:nvPr>
        </p:nvSpPr>
        <p:spPr>
          <a:xfrm>
            <a:off x="3599145" y="2072640"/>
            <a:ext cx="8108139" cy="3898101"/>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84" name="Google Shape;84;p67"/>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67"/>
          <p:cNvSpPr txBox="1">
            <a:spLocks noGrp="1"/>
          </p:cNvSpPr>
          <p:nvPr>
            <p:ph type="body" idx="3"/>
          </p:nvPr>
        </p:nvSpPr>
        <p:spPr>
          <a:xfrm>
            <a:off x="3599148" y="1528235"/>
            <a:ext cx="8002305"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86"/>
        <p:cNvGrpSpPr/>
        <p:nvPr/>
      </p:nvGrpSpPr>
      <p:grpSpPr>
        <a:xfrm>
          <a:off x="0" y="0"/>
          <a:ext cx="0" cy="0"/>
          <a:chOff x="0" y="0"/>
          <a:chExt cx="0" cy="0"/>
        </a:xfrm>
      </p:grpSpPr>
      <p:sp>
        <p:nvSpPr>
          <p:cNvPr id="87" name="Google Shape;87;p68"/>
          <p:cNvSpPr>
            <a:spLocks noGrp="1"/>
          </p:cNvSpPr>
          <p:nvPr>
            <p:ph type="pic" idx="2"/>
          </p:nvPr>
        </p:nvSpPr>
        <p:spPr>
          <a:xfrm>
            <a:off x="6151420" y="1343610"/>
            <a:ext cx="2992581" cy="4736884"/>
          </a:xfrm>
          <a:prstGeom prst="rect">
            <a:avLst/>
          </a:prstGeom>
          <a:noFill/>
          <a:ln>
            <a:noFill/>
          </a:ln>
        </p:spPr>
      </p:sp>
      <p:sp>
        <p:nvSpPr>
          <p:cNvPr id="88" name="Google Shape;88;p68"/>
          <p:cNvSpPr>
            <a:spLocks noGrp="1"/>
          </p:cNvSpPr>
          <p:nvPr>
            <p:ph type="pic" idx="3"/>
          </p:nvPr>
        </p:nvSpPr>
        <p:spPr>
          <a:xfrm>
            <a:off x="1" y="3777426"/>
            <a:ext cx="3020291" cy="2303068"/>
          </a:xfrm>
          <a:prstGeom prst="rect">
            <a:avLst/>
          </a:prstGeom>
          <a:noFill/>
          <a:ln>
            <a:noFill/>
          </a:ln>
        </p:spPr>
      </p:sp>
      <p:sp>
        <p:nvSpPr>
          <p:cNvPr id="89" name="Google Shape;89;p68"/>
          <p:cNvSpPr>
            <a:spLocks noGrp="1"/>
          </p:cNvSpPr>
          <p:nvPr>
            <p:ph type="pic" idx="4"/>
          </p:nvPr>
        </p:nvSpPr>
        <p:spPr>
          <a:xfrm>
            <a:off x="0" y="1343609"/>
            <a:ext cx="6096000" cy="2379307"/>
          </a:xfrm>
          <a:prstGeom prst="rect">
            <a:avLst/>
          </a:prstGeom>
          <a:noFill/>
          <a:ln>
            <a:noFill/>
          </a:ln>
        </p:spPr>
      </p:sp>
      <p:sp>
        <p:nvSpPr>
          <p:cNvPr id="90" name="Google Shape;90;p68"/>
          <p:cNvSpPr>
            <a:spLocks noGrp="1"/>
          </p:cNvSpPr>
          <p:nvPr>
            <p:ph type="pic" idx="5"/>
          </p:nvPr>
        </p:nvSpPr>
        <p:spPr>
          <a:xfrm>
            <a:off x="9188724" y="3777425"/>
            <a:ext cx="2992581" cy="2301643"/>
          </a:xfrm>
          <a:prstGeom prst="rect">
            <a:avLst/>
          </a:prstGeom>
          <a:noFill/>
          <a:ln>
            <a:noFill/>
          </a:ln>
        </p:spPr>
      </p:sp>
      <p:sp>
        <p:nvSpPr>
          <p:cNvPr id="91" name="Google Shape;91;p68"/>
          <p:cNvSpPr>
            <a:spLocks noGrp="1"/>
          </p:cNvSpPr>
          <p:nvPr>
            <p:ph type="pic" idx="6"/>
          </p:nvPr>
        </p:nvSpPr>
        <p:spPr>
          <a:xfrm>
            <a:off x="9186295" y="1343609"/>
            <a:ext cx="2992581" cy="2379307"/>
          </a:xfrm>
          <a:prstGeom prst="rect">
            <a:avLst/>
          </a:prstGeom>
          <a:noFill/>
          <a:ln>
            <a:noFill/>
          </a:ln>
        </p:spPr>
      </p:sp>
      <p:sp>
        <p:nvSpPr>
          <p:cNvPr id="92" name="Google Shape;92;p68"/>
          <p:cNvSpPr>
            <a:spLocks noGrp="1"/>
          </p:cNvSpPr>
          <p:nvPr>
            <p:ph type="pic" idx="7"/>
          </p:nvPr>
        </p:nvSpPr>
        <p:spPr>
          <a:xfrm>
            <a:off x="3075709" y="3777425"/>
            <a:ext cx="3020291" cy="2301643"/>
          </a:xfrm>
          <a:prstGeom prst="rect">
            <a:avLst/>
          </a:prstGeom>
          <a:noFill/>
          <a:ln>
            <a:noFill/>
          </a:ln>
        </p:spPr>
      </p:sp>
      <p:sp>
        <p:nvSpPr>
          <p:cNvPr id="93" name="Google Shape;93;p68"/>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94"/>
        <p:cNvGrpSpPr/>
        <p:nvPr/>
      </p:nvGrpSpPr>
      <p:grpSpPr>
        <a:xfrm>
          <a:off x="0" y="0"/>
          <a:ext cx="0" cy="0"/>
          <a:chOff x="0" y="0"/>
          <a:chExt cx="0" cy="0"/>
        </a:xfrm>
      </p:grpSpPr>
      <p:sp>
        <p:nvSpPr>
          <p:cNvPr id="95" name="Google Shape;95;p69"/>
          <p:cNvSpPr>
            <a:spLocks noGrp="1"/>
          </p:cNvSpPr>
          <p:nvPr>
            <p:ph type="pic" idx="2"/>
          </p:nvPr>
        </p:nvSpPr>
        <p:spPr>
          <a:xfrm>
            <a:off x="0" y="1343609"/>
            <a:ext cx="12192000" cy="4735459"/>
          </a:xfrm>
          <a:prstGeom prst="rect">
            <a:avLst/>
          </a:prstGeom>
          <a:noFill/>
          <a:ln>
            <a:noFill/>
          </a:ln>
        </p:spPr>
      </p:sp>
      <p:sp>
        <p:nvSpPr>
          <p:cNvPr id="96" name="Google Shape;96;p69"/>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97"/>
        <p:cNvGrpSpPr/>
        <p:nvPr/>
      </p:nvGrpSpPr>
      <p:grpSpPr>
        <a:xfrm>
          <a:off x="0" y="0"/>
          <a:ext cx="0" cy="0"/>
          <a:chOff x="0" y="0"/>
          <a:chExt cx="0" cy="0"/>
        </a:xfrm>
      </p:grpSpPr>
      <p:sp>
        <p:nvSpPr>
          <p:cNvPr id="98" name="Google Shape;98;p70"/>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99" name="Google Shape;99;p70"/>
          <p:cNvSpPr>
            <a:spLocks noGrp="1"/>
          </p:cNvSpPr>
          <p:nvPr>
            <p:ph type="pic" idx="2"/>
          </p:nvPr>
        </p:nvSpPr>
        <p:spPr>
          <a:xfrm>
            <a:off x="2318712" y="1564919"/>
            <a:ext cx="3685309" cy="3415004"/>
          </a:xfrm>
          <a:prstGeom prst="rect">
            <a:avLst/>
          </a:prstGeom>
          <a:noFill/>
          <a:ln>
            <a:noFill/>
          </a:ln>
        </p:spPr>
      </p:sp>
      <p:sp>
        <p:nvSpPr>
          <p:cNvPr id="100" name="Google Shape;100;p70"/>
          <p:cNvSpPr>
            <a:spLocks noGrp="1"/>
          </p:cNvSpPr>
          <p:nvPr>
            <p:ph type="pic" idx="3"/>
          </p:nvPr>
        </p:nvSpPr>
        <p:spPr>
          <a:xfrm>
            <a:off x="6206836" y="1564919"/>
            <a:ext cx="3685309" cy="3415004"/>
          </a:xfrm>
          <a:prstGeom prst="rect">
            <a:avLst/>
          </a:prstGeom>
          <a:noFill/>
          <a:ln>
            <a:noFill/>
          </a:ln>
        </p:spPr>
      </p:sp>
      <p:sp>
        <p:nvSpPr>
          <p:cNvPr id="101" name="Google Shape;101;p70"/>
          <p:cNvSpPr txBox="1">
            <a:spLocks noGrp="1"/>
          </p:cNvSpPr>
          <p:nvPr>
            <p:ph type="body" idx="1"/>
          </p:nvPr>
        </p:nvSpPr>
        <p:spPr>
          <a:xfrm>
            <a:off x="2318714" y="4979924"/>
            <a:ext cx="3684924" cy="895739"/>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02" name="Google Shape;102;p70"/>
          <p:cNvSpPr txBox="1">
            <a:spLocks noGrp="1"/>
          </p:cNvSpPr>
          <p:nvPr>
            <p:ph type="body" idx="4"/>
          </p:nvPr>
        </p:nvSpPr>
        <p:spPr>
          <a:xfrm>
            <a:off x="6207223" y="4979924"/>
            <a:ext cx="3684924" cy="895739"/>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03" name="Google Shape;103;p70"/>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104"/>
        <p:cNvGrpSpPr/>
        <p:nvPr/>
      </p:nvGrpSpPr>
      <p:grpSpPr>
        <a:xfrm>
          <a:off x="0" y="0"/>
          <a:ext cx="0" cy="0"/>
          <a:chOff x="0" y="0"/>
          <a:chExt cx="0" cy="0"/>
        </a:xfrm>
      </p:grpSpPr>
      <p:sp>
        <p:nvSpPr>
          <p:cNvPr id="105" name="Google Shape;105;p71"/>
          <p:cNvSpPr>
            <a:spLocks noGrp="1"/>
          </p:cNvSpPr>
          <p:nvPr>
            <p:ph type="pic" idx="2"/>
          </p:nvPr>
        </p:nvSpPr>
        <p:spPr>
          <a:xfrm>
            <a:off x="2" y="1343609"/>
            <a:ext cx="4045527" cy="4735459"/>
          </a:xfrm>
          <a:prstGeom prst="rect">
            <a:avLst/>
          </a:prstGeom>
          <a:noFill/>
          <a:ln>
            <a:noFill/>
          </a:ln>
        </p:spPr>
      </p:sp>
      <p:sp>
        <p:nvSpPr>
          <p:cNvPr id="106" name="Google Shape;106;p71"/>
          <p:cNvSpPr>
            <a:spLocks noGrp="1"/>
          </p:cNvSpPr>
          <p:nvPr>
            <p:ph type="pic" idx="3"/>
          </p:nvPr>
        </p:nvSpPr>
        <p:spPr>
          <a:xfrm>
            <a:off x="8146475" y="1343609"/>
            <a:ext cx="4045527" cy="4735459"/>
          </a:xfrm>
          <a:prstGeom prst="rect">
            <a:avLst/>
          </a:prstGeom>
          <a:noFill/>
          <a:ln>
            <a:noFill/>
          </a:ln>
        </p:spPr>
      </p:sp>
      <p:sp>
        <p:nvSpPr>
          <p:cNvPr id="107" name="Google Shape;107;p71"/>
          <p:cNvSpPr txBox="1">
            <a:spLocks noGrp="1"/>
          </p:cNvSpPr>
          <p:nvPr>
            <p:ph type="body" idx="1"/>
          </p:nvPr>
        </p:nvSpPr>
        <p:spPr>
          <a:xfrm>
            <a:off x="4084320" y="1341121"/>
            <a:ext cx="4023360" cy="4737947"/>
          </a:xfrm>
          <a:prstGeom prst="rect">
            <a:avLst/>
          </a:prstGeom>
          <a:solidFill>
            <a:schemeClr val="accent1"/>
          </a:solidFill>
          <a:ln>
            <a:noFill/>
          </a:ln>
        </p:spPr>
        <p:txBody>
          <a:bodyPr spcFirstLastPara="1" wrap="square" lIns="182875" tIns="182875" rIns="182875" bIns="182875" anchor="ctr" anchorCtr="0">
            <a:noAutofit/>
          </a:bodyPr>
          <a:lstStyle>
            <a:lvl1pPr marL="457200" lvl="0" indent="-228600" algn="l">
              <a:lnSpc>
                <a:spcPct val="100000"/>
              </a:lnSpc>
              <a:spcBef>
                <a:spcPts val="727"/>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08" name="Google Shape;108;p71"/>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
        <p:cNvGrpSpPr/>
        <p:nvPr/>
      </p:nvGrpSpPr>
      <p:grpSpPr>
        <a:xfrm>
          <a:off x="0" y="0"/>
          <a:ext cx="0" cy="0"/>
          <a:chOff x="0" y="0"/>
          <a:chExt cx="0" cy="0"/>
        </a:xfrm>
      </p:grpSpPr>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109"/>
        <p:cNvGrpSpPr/>
        <p:nvPr/>
      </p:nvGrpSpPr>
      <p:grpSpPr>
        <a:xfrm>
          <a:off x="0" y="0"/>
          <a:ext cx="0" cy="0"/>
          <a:chOff x="0" y="0"/>
          <a:chExt cx="0" cy="0"/>
        </a:xfrm>
      </p:grpSpPr>
      <p:sp>
        <p:nvSpPr>
          <p:cNvPr id="110" name="Google Shape;110;p72"/>
          <p:cNvSpPr/>
          <p:nvPr/>
        </p:nvSpPr>
        <p:spPr>
          <a:xfrm>
            <a:off x="1" y="1343609"/>
            <a:ext cx="8005944"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11" name="Google Shape;111;p72"/>
          <p:cNvSpPr>
            <a:spLocks noGrp="1"/>
          </p:cNvSpPr>
          <p:nvPr>
            <p:ph type="pic" idx="2"/>
          </p:nvPr>
        </p:nvSpPr>
        <p:spPr>
          <a:xfrm>
            <a:off x="8064401" y="1343222"/>
            <a:ext cx="4128655" cy="3817503"/>
          </a:xfrm>
          <a:prstGeom prst="rect">
            <a:avLst/>
          </a:prstGeom>
          <a:noFill/>
          <a:ln>
            <a:noFill/>
          </a:ln>
        </p:spPr>
      </p:sp>
      <p:sp>
        <p:nvSpPr>
          <p:cNvPr id="112" name="Google Shape;112;p72"/>
          <p:cNvSpPr txBox="1">
            <a:spLocks noGrp="1"/>
          </p:cNvSpPr>
          <p:nvPr>
            <p:ph type="body" idx="1"/>
          </p:nvPr>
        </p:nvSpPr>
        <p:spPr>
          <a:xfrm>
            <a:off x="8064399" y="5160725"/>
            <a:ext cx="4128128" cy="918345"/>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13" name="Google Shape;113;p72"/>
          <p:cNvSpPr txBox="1">
            <a:spLocks noGrp="1"/>
          </p:cNvSpPr>
          <p:nvPr>
            <p:ph type="body" idx="3"/>
          </p:nvPr>
        </p:nvSpPr>
        <p:spPr>
          <a:xfrm>
            <a:off x="484719" y="1706882"/>
            <a:ext cx="7521228" cy="4230457"/>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14" name="Google Shape;114;p72"/>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115"/>
        <p:cNvGrpSpPr/>
        <p:nvPr/>
      </p:nvGrpSpPr>
      <p:grpSpPr>
        <a:xfrm>
          <a:off x="0" y="0"/>
          <a:ext cx="0" cy="0"/>
          <a:chOff x="0" y="0"/>
          <a:chExt cx="0" cy="0"/>
        </a:xfrm>
      </p:grpSpPr>
      <p:sp>
        <p:nvSpPr>
          <p:cNvPr id="116" name="Google Shape;116;p73"/>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22"/>
        <p:cNvGrpSpPr/>
        <p:nvPr/>
      </p:nvGrpSpPr>
      <p:grpSpPr>
        <a:xfrm>
          <a:off x="0" y="0"/>
          <a:ext cx="0" cy="0"/>
          <a:chOff x="0" y="0"/>
          <a:chExt cx="0" cy="0"/>
        </a:xfrm>
      </p:grpSpPr>
      <p:sp>
        <p:nvSpPr>
          <p:cNvPr id="123" name="Google Shape;123;p42"/>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24" name="Google Shape;124;p42"/>
          <p:cNvSpPr txBox="1">
            <a:spLocks noGrp="1"/>
          </p:cNvSpPr>
          <p:nvPr>
            <p:ph type="body" idx="1"/>
          </p:nvPr>
        </p:nvSpPr>
        <p:spPr>
          <a:xfrm>
            <a:off x="484717" y="1706884"/>
            <a:ext cx="11222376"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25" name="Google Shape;125;p42"/>
          <p:cNvSpPr txBox="1">
            <a:spLocks noGrp="1"/>
          </p:cNvSpPr>
          <p:nvPr>
            <p:ph type="title"/>
          </p:nvPr>
        </p:nvSpPr>
        <p:spPr>
          <a:xfrm>
            <a:off x="484717" y="617713"/>
            <a:ext cx="11222376"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26"/>
        <p:cNvGrpSpPr/>
        <p:nvPr/>
      </p:nvGrpSpPr>
      <p:grpSpPr>
        <a:xfrm>
          <a:off x="0" y="0"/>
          <a:ext cx="0" cy="0"/>
          <a:chOff x="0" y="0"/>
          <a:chExt cx="0" cy="0"/>
        </a:xfrm>
      </p:grpSpPr>
      <p:pic>
        <p:nvPicPr>
          <p:cNvPr id="127" name="Google Shape;127;p105"/>
          <p:cNvPicPr preferRelativeResize="0"/>
          <p:nvPr/>
        </p:nvPicPr>
        <p:blipFill rotWithShape="1">
          <a:blip r:embed="rId2">
            <a:alphaModFix/>
          </a:blip>
          <a:srcRect/>
          <a:stretch/>
        </p:blipFill>
        <p:spPr>
          <a:xfrm>
            <a:off x="0" y="0"/>
            <a:ext cx="12192000" cy="5340096"/>
          </a:xfrm>
          <a:prstGeom prst="rect">
            <a:avLst/>
          </a:prstGeom>
          <a:noFill/>
          <a:ln>
            <a:noFill/>
          </a:ln>
        </p:spPr>
      </p:pic>
      <p:sp>
        <p:nvSpPr>
          <p:cNvPr id="128" name="Google Shape;128;p105"/>
          <p:cNvSpPr txBox="1">
            <a:spLocks noGrp="1"/>
          </p:cNvSpPr>
          <p:nvPr>
            <p:ph type="body" idx="1"/>
          </p:nvPr>
        </p:nvSpPr>
        <p:spPr>
          <a:xfrm>
            <a:off x="762001" y="5947240"/>
            <a:ext cx="9932459" cy="393141"/>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0"/>
              </a:spcBef>
              <a:spcAft>
                <a:spcPts val="0"/>
              </a:spcAft>
              <a:buSzPts val="2400"/>
              <a:buNone/>
              <a:defRPr sz="2667" b="0" cap="none">
                <a:solidFill>
                  <a:schemeClr val="accent1"/>
                </a:solidFill>
                <a:latin typeface="Calibri"/>
                <a:ea typeface="Calibri"/>
                <a:cs typeface="Calibri"/>
                <a:sym typeface="Calibri"/>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29" name="Google Shape;129;p105"/>
          <p:cNvSpPr txBox="1">
            <a:spLocks noGrp="1"/>
          </p:cNvSpPr>
          <p:nvPr>
            <p:ph type="body" idx="2"/>
          </p:nvPr>
        </p:nvSpPr>
        <p:spPr>
          <a:xfrm>
            <a:off x="762001" y="5469637"/>
            <a:ext cx="9932459" cy="461699"/>
          </a:xfrm>
          <a:prstGeom prst="rect">
            <a:avLst/>
          </a:prstGeom>
          <a:noFill/>
          <a:ln>
            <a:noFill/>
          </a:ln>
        </p:spPr>
        <p:txBody>
          <a:bodyPr spcFirstLastPara="1" wrap="square" lIns="91425" tIns="45700" rIns="0" bIns="45700" anchor="ctr" anchorCtr="0">
            <a:noAutofit/>
          </a:bodyPr>
          <a:lstStyle>
            <a:lvl1pPr marL="457200" lvl="0" indent="-228600" algn="l">
              <a:lnSpc>
                <a:spcPct val="100000"/>
              </a:lnSpc>
              <a:spcBef>
                <a:spcPts val="800"/>
              </a:spcBef>
              <a:spcAft>
                <a:spcPts val="0"/>
              </a:spcAft>
              <a:buSzPts val="2880"/>
              <a:buNone/>
              <a:defRPr sz="3200" b="1" cap="none">
                <a:solidFill>
                  <a:schemeClr val="accent1"/>
                </a:solidFill>
                <a:latin typeface="Calibri"/>
                <a:ea typeface="Calibri"/>
                <a:cs typeface="Calibri"/>
                <a:sym typeface="Calibri"/>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30" name="Google Shape;130;p105"/>
          <p:cNvSpPr txBox="1">
            <a:spLocks noGrp="1"/>
          </p:cNvSpPr>
          <p:nvPr>
            <p:ph type="title"/>
          </p:nvPr>
        </p:nvSpPr>
        <p:spPr>
          <a:xfrm>
            <a:off x="762005" y="1987769"/>
            <a:ext cx="9921913" cy="685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800"/>
              <a:buFont typeface="Calibri"/>
              <a:buNone/>
              <a:defRPr sz="4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1" name="Google Shape;131;p105"/>
          <p:cNvPicPr preferRelativeResize="0"/>
          <p:nvPr/>
        </p:nvPicPr>
        <p:blipFill rotWithShape="1">
          <a:blip r:embed="rId3">
            <a:alphaModFix/>
          </a:blip>
          <a:srcRect/>
          <a:stretch/>
        </p:blipFill>
        <p:spPr>
          <a:xfrm>
            <a:off x="8387265" y="5943651"/>
            <a:ext cx="3575867" cy="853440"/>
          </a:xfrm>
          <a:prstGeom prst="rect">
            <a:avLst/>
          </a:prstGeom>
          <a:noFill/>
          <a:ln>
            <a:noFill/>
          </a:ln>
        </p:spPr>
      </p:pic>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Slide_3">
  <p:cSld name="Section Slide_3">
    <p:spTree>
      <p:nvGrpSpPr>
        <p:cNvPr id="1" name="Shape 132"/>
        <p:cNvGrpSpPr/>
        <p:nvPr/>
      </p:nvGrpSpPr>
      <p:grpSpPr>
        <a:xfrm>
          <a:off x="0" y="0"/>
          <a:ext cx="0" cy="0"/>
          <a:chOff x="0" y="0"/>
          <a:chExt cx="0" cy="0"/>
        </a:xfrm>
      </p:grpSpPr>
      <p:sp>
        <p:nvSpPr>
          <p:cNvPr id="133" name="Google Shape;133;p106"/>
          <p:cNvSpPr/>
          <p:nvPr/>
        </p:nvSpPr>
        <p:spPr>
          <a:xfrm>
            <a:off x="0" y="5811520"/>
            <a:ext cx="12192000" cy="104648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34" name="Google Shape;134;p106"/>
          <p:cNvSpPr txBox="1">
            <a:spLocks noGrp="1"/>
          </p:cNvSpPr>
          <p:nvPr>
            <p:ph type="title"/>
          </p:nvPr>
        </p:nvSpPr>
        <p:spPr>
          <a:xfrm>
            <a:off x="762005" y="2396404"/>
            <a:ext cx="9921913" cy="685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4800"/>
              <a:buFont typeface="Calibri"/>
              <a:buNone/>
              <a:defRPr sz="48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106"/>
          <p:cNvPicPr preferRelativeResize="0"/>
          <p:nvPr/>
        </p:nvPicPr>
        <p:blipFill rotWithShape="1">
          <a:blip r:embed="rId2">
            <a:alphaModFix/>
          </a:blip>
          <a:srcRect/>
          <a:stretch/>
        </p:blipFill>
        <p:spPr>
          <a:xfrm>
            <a:off x="9212098" y="6144221"/>
            <a:ext cx="2554191" cy="609600"/>
          </a:xfrm>
          <a:prstGeom prst="rect">
            <a:avLst/>
          </a:prstGeom>
          <a:noFill/>
          <a:ln>
            <a:noFill/>
          </a:ln>
        </p:spPr>
      </p:pic>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6"/>
        <p:cNvGrpSpPr/>
        <p:nvPr/>
      </p:nvGrpSpPr>
      <p:grpSpPr>
        <a:xfrm>
          <a:off x="0" y="0"/>
          <a:ext cx="0" cy="0"/>
          <a:chOff x="0" y="0"/>
          <a:chExt cx="0" cy="0"/>
        </a:xfrm>
      </p:grpSpPr>
      <p:sp>
        <p:nvSpPr>
          <p:cNvPr id="137" name="Google Shape;137;p107"/>
          <p:cNvSpPr/>
          <p:nvPr/>
        </p:nvSpPr>
        <p:spPr>
          <a:xfrm>
            <a:off x="0" y="1343611"/>
            <a:ext cx="12192000" cy="4728897"/>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38" name="Google Shape;138;p107"/>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9"/>
        <p:cNvGrpSpPr/>
        <p:nvPr/>
      </p:nvGrpSpPr>
      <p:grpSpPr>
        <a:xfrm>
          <a:off x="0" y="0"/>
          <a:ext cx="0" cy="0"/>
          <a:chOff x="0" y="0"/>
          <a:chExt cx="0" cy="0"/>
        </a:xfrm>
      </p:grpSpPr>
      <p:sp>
        <p:nvSpPr>
          <p:cNvPr id="140" name="Google Shape;140;p108"/>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41" name="Google Shape;141;p108"/>
          <p:cNvSpPr txBox="1">
            <a:spLocks noGrp="1"/>
          </p:cNvSpPr>
          <p:nvPr>
            <p:ph type="body" idx="1"/>
          </p:nvPr>
        </p:nvSpPr>
        <p:spPr>
          <a:xfrm>
            <a:off x="484717" y="1706884"/>
            <a:ext cx="5509683"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42" name="Google Shape;142;p108"/>
          <p:cNvSpPr txBox="1">
            <a:spLocks noGrp="1"/>
          </p:cNvSpPr>
          <p:nvPr>
            <p:ph type="title"/>
          </p:nvPr>
        </p:nvSpPr>
        <p:spPr>
          <a:xfrm>
            <a:off x="484717" y="617713"/>
            <a:ext cx="11222376"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08"/>
          <p:cNvSpPr txBox="1">
            <a:spLocks noGrp="1"/>
          </p:cNvSpPr>
          <p:nvPr>
            <p:ph type="body" idx="2"/>
          </p:nvPr>
        </p:nvSpPr>
        <p:spPr>
          <a:xfrm>
            <a:off x="6197413" y="1706884"/>
            <a:ext cx="5509683"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144"/>
        <p:cNvGrpSpPr/>
        <p:nvPr/>
      </p:nvGrpSpPr>
      <p:grpSpPr>
        <a:xfrm>
          <a:off x="0" y="0"/>
          <a:ext cx="0" cy="0"/>
          <a:chOff x="0" y="0"/>
          <a:chExt cx="0" cy="0"/>
        </a:xfrm>
      </p:grpSpPr>
      <p:sp>
        <p:nvSpPr>
          <p:cNvPr id="145" name="Google Shape;145;p109"/>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46" name="Google Shape;146;p109"/>
          <p:cNvSpPr txBox="1">
            <a:spLocks noGrp="1"/>
          </p:cNvSpPr>
          <p:nvPr>
            <p:ph type="body" idx="1"/>
          </p:nvPr>
        </p:nvSpPr>
        <p:spPr>
          <a:xfrm>
            <a:off x="484721" y="2072643"/>
            <a:ext cx="11222567"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47" name="Google Shape;147;p109"/>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109"/>
          <p:cNvSpPr txBox="1">
            <a:spLocks noGrp="1"/>
          </p:cNvSpPr>
          <p:nvPr>
            <p:ph type="body" idx="2"/>
          </p:nvPr>
        </p:nvSpPr>
        <p:spPr>
          <a:xfrm>
            <a:off x="484720" y="1528235"/>
            <a:ext cx="11222565"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149"/>
        <p:cNvGrpSpPr/>
        <p:nvPr/>
      </p:nvGrpSpPr>
      <p:grpSpPr>
        <a:xfrm>
          <a:off x="0" y="0"/>
          <a:ext cx="0" cy="0"/>
          <a:chOff x="0" y="0"/>
          <a:chExt cx="0" cy="0"/>
        </a:xfrm>
      </p:grpSpPr>
      <p:sp>
        <p:nvSpPr>
          <p:cNvPr id="150" name="Google Shape;150;p110"/>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51" name="Google Shape;151;p110"/>
          <p:cNvSpPr txBox="1">
            <a:spLocks noGrp="1"/>
          </p:cNvSpPr>
          <p:nvPr>
            <p:ph type="body" idx="1"/>
          </p:nvPr>
        </p:nvSpPr>
        <p:spPr>
          <a:xfrm>
            <a:off x="484717" y="2072643"/>
            <a:ext cx="5510784"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52" name="Google Shape;152;p110"/>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10"/>
          <p:cNvSpPr txBox="1">
            <a:spLocks noGrp="1"/>
          </p:cNvSpPr>
          <p:nvPr>
            <p:ph type="body" idx="2"/>
          </p:nvPr>
        </p:nvSpPr>
        <p:spPr>
          <a:xfrm>
            <a:off x="484717" y="1528235"/>
            <a:ext cx="5510784"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54" name="Google Shape;154;p110"/>
          <p:cNvSpPr txBox="1">
            <a:spLocks noGrp="1"/>
          </p:cNvSpPr>
          <p:nvPr>
            <p:ph type="body" idx="3"/>
          </p:nvPr>
        </p:nvSpPr>
        <p:spPr>
          <a:xfrm>
            <a:off x="6196499" y="2072643"/>
            <a:ext cx="5510784"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55" name="Google Shape;155;p110"/>
          <p:cNvSpPr txBox="1">
            <a:spLocks noGrp="1"/>
          </p:cNvSpPr>
          <p:nvPr>
            <p:ph type="body" idx="4"/>
          </p:nvPr>
        </p:nvSpPr>
        <p:spPr>
          <a:xfrm>
            <a:off x="6196499" y="1528235"/>
            <a:ext cx="5510784"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156"/>
        <p:cNvGrpSpPr/>
        <p:nvPr/>
      </p:nvGrpSpPr>
      <p:grpSpPr>
        <a:xfrm>
          <a:off x="0" y="0"/>
          <a:ext cx="0" cy="0"/>
          <a:chOff x="0" y="0"/>
          <a:chExt cx="0" cy="0"/>
        </a:xfrm>
      </p:grpSpPr>
      <p:sp>
        <p:nvSpPr>
          <p:cNvPr id="157" name="Google Shape;157;p111"/>
          <p:cNvSpPr>
            <a:spLocks noGrp="1"/>
          </p:cNvSpPr>
          <p:nvPr>
            <p:ph type="pic" idx="2"/>
          </p:nvPr>
        </p:nvSpPr>
        <p:spPr>
          <a:xfrm>
            <a:off x="4161394" y="1343607"/>
            <a:ext cx="3879273" cy="4735460"/>
          </a:xfrm>
          <a:prstGeom prst="rect">
            <a:avLst/>
          </a:prstGeom>
          <a:noFill/>
          <a:ln>
            <a:noFill/>
          </a:ln>
        </p:spPr>
      </p:sp>
      <p:sp>
        <p:nvSpPr>
          <p:cNvPr id="158" name="Google Shape;158;p111"/>
          <p:cNvSpPr>
            <a:spLocks noGrp="1"/>
          </p:cNvSpPr>
          <p:nvPr>
            <p:ph type="pic" idx="3"/>
          </p:nvPr>
        </p:nvSpPr>
        <p:spPr>
          <a:xfrm>
            <a:off x="8088341" y="1343607"/>
            <a:ext cx="4100945" cy="4735460"/>
          </a:xfrm>
          <a:prstGeom prst="rect">
            <a:avLst/>
          </a:prstGeom>
          <a:noFill/>
          <a:ln>
            <a:noFill/>
          </a:ln>
        </p:spPr>
      </p:sp>
      <p:sp>
        <p:nvSpPr>
          <p:cNvPr id="159" name="Google Shape;159;p111"/>
          <p:cNvSpPr>
            <a:spLocks noGrp="1"/>
          </p:cNvSpPr>
          <p:nvPr>
            <p:ph type="pic" idx="4"/>
          </p:nvPr>
        </p:nvSpPr>
        <p:spPr>
          <a:xfrm>
            <a:off x="4" y="1343607"/>
            <a:ext cx="4100945" cy="4735460"/>
          </a:xfrm>
          <a:prstGeom prst="rect">
            <a:avLst/>
          </a:prstGeom>
          <a:noFill/>
          <a:ln>
            <a:noFill/>
          </a:ln>
        </p:spPr>
      </p:sp>
      <p:sp>
        <p:nvSpPr>
          <p:cNvPr id="160" name="Google Shape;160;p111"/>
          <p:cNvSpPr txBox="1">
            <a:spLocks noGrp="1"/>
          </p:cNvSpPr>
          <p:nvPr>
            <p:ph type="title"/>
          </p:nvPr>
        </p:nvSpPr>
        <p:spPr>
          <a:xfrm>
            <a:off x="484721" y="61771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3466"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1"/>
        <p:cNvGrpSpPr/>
        <p:nvPr/>
      </p:nvGrpSpPr>
      <p:grpSpPr>
        <a:xfrm>
          <a:off x="0" y="0"/>
          <a:ext cx="0" cy="0"/>
          <a:chOff x="0" y="0"/>
          <a:chExt cx="0" cy="0"/>
        </a:xfrm>
      </p:grpSpPr>
      <p:sp>
        <p:nvSpPr>
          <p:cNvPr id="22" name="Google Shape;22;p39"/>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3" name="Google Shape;23;p39"/>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4" name="Google Shape;24;p39"/>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161"/>
        <p:cNvGrpSpPr/>
        <p:nvPr/>
      </p:nvGrpSpPr>
      <p:grpSpPr>
        <a:xfrm>
          <a:off x="0" y="0"/>
          <a:ext cx="0" cy="0"/>
          <a:chOff x="0" y="0"/>
          <a:chExt cx="0" cy="0"/>
        </a:xfrm>
      </p:grpSpPr>
      <p:sp>
        <p:nvSpPr>
          <p:cNvPr id="162" name="Google Shape;162;p112"/>
          <p:cNvSpPr>
            <a:spLocks noGrp="1"/>
          </p:cNvSpPr>
          <p:nvPr>
            <p:ph type="pic" idx="2"/>
          </p:nvPr>
        </p:nvSpPr>
        <p:spPr>
          <a:xfrm>
            <a:off x="3" y="1343609"/>
            <a:ext cx="8035636" cy="4735459"/>
          </a:xfrm>
          <a:prstGeom prst="rect">
            <a:avLst/>
          </a:prstGeom>
          <a:noFill/>
          <a:ln>
            <a:noFill/>
          </a:ln>
        </p:spPr>
      </p:sp>
      <p:sp>
        <p:nvSpPr>
          <p:cNvPr id="163" name="Google Shape;163;p112"/>
          <p:cNvSpPr txBox="1">
            <a:spLocks noGrp="1"/>
          </p:cNvSpPr>
          <p:nvPr>
            <p:ph type="body" idx="1"/>
          </p:nvPr>
        </p:nvSpPr>
        <p:spPr>
          <a:xfrm>
            <a:off x="8093325" y="1344087"/>
            <a:ext cx="4098679" cy="4734983"/>
          </a:xfrm>
          <a:prstGeom prst="rect">
            <a:avLst/>
          </a:prstGeom>
          <a:solidFill>
            <a:schemeClr val="accent1"/>
          </a:solidFill>
          <a:ln>
            <a:noFill/>
          </a:ln>
        </p:spPr>
        <p:txBody>
          <a:bodyPr spcFirstLastPara="1" wrap="square" lIns="182875" tIns="45700" rIns="274300" bIns="45700" anchor="ctr" anchorCtr="0">
            <a:noAutofit/>
          </a:bodyPr>
          <a:lstStyle>
            <a:lvl1pPr marL="457200" lvl="0" indent="-228600" algn="l">
              <a:lnSpc>
                <a:spcPct val="100000"/>
              </a:lnSpc>
              <a:spcBef>
                <a:spcPts val="800"/>
              </a:spcBef>
              <a:spcAft>
                <a:spcPts val="0"/>
              </a:spcAft>
              <a:buSzPts val="2640"/>
              <a:buNone/>
              <a:defRPr sz="2933">
                <a:solidFill>
                  <a:schemeClr val="lt1"/>
                </a:solidFill>
              </a:defRPr>
            </a:lvl1pPr>
            <a:lvl2pPr marL="914400" lvl="1" indent="-381019" algn="l">
              <a:lnSpc>
                <a:spcPct val="100000"/>
              </a:lnSpc>
              <a:spcBef>
                <a:spcPts val="533"/>
              </a:spcBef>
              <a:spcAft>
                <a:spcPts val="0"/>
              </a:spcAft>
              <a:buClr>
                <a:schemeClr val="lt1"/>
              </a:buClr>
              <a:buSzPts val="2400"/>
              <a:buChar char="–"/>
              <a:defRPr sz="2667">
                <a:solidFill>
                  <a:schemeClr val="lt1"/>
                </a:solidFill>
              </a:defRPr>
            </a:lvl2pPr>
            <a:lvl3pPr marL="1371600" lvl="2" indent="-365760" algn="l">
              <a:lnSpc>
                <a:spcPct val="100000"/>
              </a:lnSpc>
              <a:spcBef>
                <a:spcPts val="533"/>
              </a:spcBef>
              <a:spcAft>
                <a:spcPts val="0"/>
              </a:spcAft>
              <a:buClr>
                <a:schemeClr val="lt1"/>
              </a:buClr>
              <a:buSzPts val="2160"/>
              <a:buChar char="•"/>
              <a:defRPr sz="2400">
                <a:solidFill>
                  <a:schemeClr val="lt1"/>
                </a:solidFill>
              </a:defRPr>
            </a:lvl3pPr>
            <a:lvl4pPr marL="1828800" lvl="3" indent="-350501" algn="l">
              <a:lnSpc>
                <a:spcPct val="100000"/>
              </a:lnSpc>
              <a:spcBef>
                <a:spcPts val="400"/>
              </a:spcBef>
              <a:spcAft>
                <a:spcPts val="0"/>
              </a:spcAft>
              <a:buClr>
                <a:schemeClr val="lt1"/>
              </a:buClr>
              <a:buSzPts val="1920"/>
              <a:buChar char="–"/>
              <a:defRPr sz="2133">
                <a:solidFill>
                  <a:schemeClr val="lt1"/>
                </a:solidFill>
              </a:defRPr>
            </a:lvl4pPr>
            <a:lvl5pPr marL="2286000" lvl="4" indent="-335299" algn="l">
              <a:lnSpc>
                <a:spcPct val="100000"/>
              </a:lnSpc>
              <a:spcBef>
                <a:spcPts val="400"/>
              </a:spcBef>
              <a:spcAft>
                <a:spcPts val="0"/>
              </a:spcAft>
              <a:buClr>
                <a:schemeClr val="lt1"/>
              </a:buClr>
              <a:buSzPts val="1680"/>
              <a:buChar char="•"/>
              <a:defRPr sz="1867">
                <a:solidFill>
                  <a:schemeClr val="lt1"/>
                </a:solidFill>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64" name="Google Shape;164;p112"/>
          <p:cNvSpPr txBox="1">
            <a:spLocks noGrp="1"/>
          </p:cNvSpPr>
          <p:nvPr>
            <p:ph type="title"/>
          </p:nvPr>
        </p:nvSpPr>
        <p:spPr>
          <a:xfrm>
            <a:off x="484721" y="61771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3466"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165"/>
        <p:cNvGrpSpPr/>
        <p:nvPr/>
      </p:nvGrpSpPr>
      <p:grpSpPr>
        <a:xfrm>
          <a:off x="0" y="0"/>
          <a:ext cx="0" cy="0"/>
          <a:chOff x="0" y="0"/>
          <a:chExt cx="0" cy="0"/>
        </a:xfrm>
      </p:grpSpPr>
      <p:sp>
        <p:nvSpPr>
          <p:cNvPr id="166" name="Google Shape;166;p113"/>
          <p:cNvSpPr/>
          <p:nvPr/>
        </p:nvSpPr>
        <p:spPr>
          <a:xfrm>
            <a:off x="3" y="1343609"/>
            <a:ext cx="8071103" cy="473190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67" name="Google Shape;167;p113"/>
          <p:cNvSpPr txBox="1">
            <a:spLocks noGrp="1"/>
          </p:cNvSpPr>
          <p:nvPr>
            <p:ph type="body" idx="1"/>
          </p:nvPr>
        </p:nvSpPr>
        <p:spPr>
          <a:xfrm>
            <a:off x="8071103" y="1341121"/>
            <a:ext cx="4133088" cy="4737947"/>
          </a:xfrm>
          <a:prstGeom prst="rect">
            <a:avLst/>
          </a:prstGeom>
          <a:solidFill>
            <a:schemeClr val="accent1"/>
          </a:solidFill>
          <a:ln>
            <a:noFill/>
          </a:ln>
        </p:spPr>
        <p:txBody>
          <a:bodyPr spcFirstLastPara="1" wrap="square" lIns="182875" tIns="91425" rIns="274300" bIns="91425" anchor="ctr" anchorCtr="0">
            <a:noAutofit/>
          </a:bodyPr>
          <a:lstStyle>
            <a:lvl1pPr marL="457200" lvl="0" indent="-228600" algn="l">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68" name="Google Shape;168;p113"/>
          <p:cNvSpPr txBox="1">
            <a:spLocks noGrp="1"/>
          </p:cNvSpPr>
          <p:nvPr>
            <p:ph type="body" idx="2"/>
          </p:nvPr>
        </p:nvSpPr>
        <p:spPr>
          <a:xfrm>
            <a:off x="484720" y="1706880"/>
            <a:ext cx="7586133" cy="4157472"/>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69" name="Google Shape;169;p113"/>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170"/>
        <p:cNvGrpSpPr/>
        <p:nvPr/>
      </p:nvGrpSpPr>
      <p:grpSpPr>
        <a:xfrm>
          <a:off x="0" y="0"/>
          <a:ext cx="0" cy="0"/>
          <a:chOff x="0" y="0"/>
          <a:chExt cx="0" cy="0"/>
        </a:xfrm>
      </p:grpSpPr>
      <p:sp>
        <p:nvSpPr>
          <p:cNvPr id="171" name="Google Shape;171;p114"/>
          <p:cNvSpPr/>
          <p:nvPr/>
        </p:nvSpPr>
        <p:spPr>
          <a:xfrm>
            <a:off x="0" y="1343607"/>
            <a:ext cx="12192000" cy="380876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72" name="Google Shape;172;p114"/>
          <p:cNvSpPr txBox="1">
            <a:spLocks noGrp="1"/>
          </p:cNvSpPr>
          <p:nvPr>
            <p:ph type="body" idx="1"/>
          </p:nvPr>
        </p:nvSpPr>
        <p:spPr>
          <a:xfrm>
            <a:off x="0" y="5210829"/>
            <a:ext cx="12192000" cy="86824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73" name="Google Shape;173;p114"/>
          <p:cNvSpPr txBox="1">
            <a:spLocks noGrp="1"/>
          </p:cNvSpPr>
          <p:nvPr>
            <p:ph type="body" idx="2"/>
          </p:nvPr>
        </p:nvSpPr>
        <p:spPr>
          <a:xfrm>
            <a:off x="484721" y="1706880"/>
            <a:ext cx="11222567" cy="3232149"/>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74" name="Google Shape;174;p114"/>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175"/>
        <p:cNvGrpSpPr/>
        <p:nvPr/>
      </p:nvGrpSpPr>
      <p:grpSpPr>
        <a:xfrm>
          <a:off x="0" y="0"/>
          <a:ext cx="0" cy="0"/>
          <a:chOff x="0" y="0"/>
          <a:chExt cx="0" cy="0"/>
        </a:xfrm>
      </p:grpSpPr>
      <p:sp>
        <p:nvSpPr>
          <p:cNvPr id="176" name="Google Shape;176;p115"/>
          <p:cNvSpPr/>
          <p:nvPr/>
        </p:nvSpPr>
        <p:spPr>
          <a:xfrm>
            <a:off x="0" y="1343607"/>
            <a:ext cx="12192000" cy="380876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77" name="Google Shape;177;p115"/>
          <p:cNvSpPr txBox="1">
            <a:spLocks noGrp="1"/>
          </p:cNvSpPr>
          <p:nvPr>
            <p:ph type="body" idx="1"/>
          </p:nvPr>
        </p:nvSpPr>
        <p:spPr>
          <a:xfrm>
            <a:off x="0" y="5210829"/>
            <a:ext cx="12192000" cy="86824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78" name="Google Shape;178;p115"/>
          <p:cNvSpPr txBox="1">
            <a:spLocks noGrp="1"/>
          </p:cNvSpPr>
          <p:nvPr>
            <p:ph type="body" idx="2"/>
          </p:nvPr>
        </p:nvSpPr>
        <p:spPr>
          <a:xfrm>
            <a:off x="484721" y="2072641"/>
            <a:ext cx="11222567" cy="2937771"/>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79" name="Google Shape;179;p115"/>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115"/>
          <p:cNvSpPr txBox="1">
            <a:spLocks noGrp="1"/>
          </p:cNvSpPr>
          <p:nvPr>
            <p:ph type="body" idx="3"/>
          </p:nvPr>
        </p:nvSpPr>
        <p:spPr>
          <a:xfrm>
            <a:off x="484720" y="1528235"/>
            <a:ext cx="10979149"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181"/>
        <p:cNvGrpSpPr/>
        <p:nvPr/>
      </p:nvGrpSpPr>
      <p:grpSpPr>
        <a:xfrm>
          <a:off x="0" y="0"/>
          <a:ext cx="0" cy="0"/>
          <a:chOff x="0" y="0"/>
          <a:chExt cx="0" cy="0"/>
        </a:xfrm>
      </p:grpSpPr>
      <p:sp>
        <p:nvSpPr>
          <p:cNvPr id="182" name="Google Shape;182;p116"/>
          <p:cNvSpPr/>
          <p:nvPr/>
        </p:nvSpPr>
        <p:spPr>
          <a:xfrm>
            <a:off x="3452092" y="1343609"/>
            <a:ext cx="8739909" cy="4735459"/>
          </a:xfrm>
          <a:prstGeom prst="rect">
            <a:avLst/>
          </a:prstGeom>
          <a:solidFill>
            <a:srgbClr val="E1E1E3"/>
          </a:solidFill>
          <a:ln>
            <a:noFill/>
          </a:ln>
        </p:spPr>
        <p:txBody>
          <a:bodyPr spcFirstLastPara="1" wrap="square" lIns="0" tIns="0" rIns="0"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183" name="Google Shape;183;p116"/>
          <p:cNvSpPr txBox="1">
            <a:spLocks noGrp="1"/>
          </p:cNvSpPr>
          <p:nvPr>
            <p:ph type="body" idx="1"/>
          </p:nvPr>
        </p:nvSpPr>
        <p:spPr>
          <a:xfrm>
            <a:off x="1" y="1343609"/>
            <a:ext cx="3408219" cy="4735459"/>
          </a:xfrm>
          <a:prstGeom prst="rect">
            <a:avLst/>
          </a:prstGeom>
          <a:solidFill>
            <a:schemeClr val="accent1"/>
          </a:solidFill>
          <a:ln>
            <a:noFill/>
          </a:ln>
        </p:spPr>
        <p:txBody>
          <a:bodyPr spcFirstLastPara="1" wrap="square" lIns="274300" tIns="137150" rIns="91425" bIns="182875" anchor="ctr" anchorCtr="0">
            <a:noAutofit/>
          </a:bodyPr>
          <a:lstStyle>
            <a:lvl1pPr marL="457200" lvl="0" indent="-228600" algn="l">
              <a:lnSpc>
                <a:spcPct val="100000"/>
              </a:lnSpc>
              <a:spcBef>
                <a:spcPts val="800"/>
              </a:spcBef>
              <a:spcAft>
                <a:spcPts val="0"/>
              </a:spcAft>
              <a:buClr>
                <a:schemeClr val="lt1"/>
              </a:buClr>
              <a:buSzPts val="2400"/>
              <a:buNone/>
              <a:defRPr sz="2667">
                <a:solidFill>
                  <a:schemeClr val="lt1"/>
                </a:solidFill>
              </a:defRPr>
            </a:lvl1pPr>
            <a:lvl2pPr marL="914400" lvl="1" indent="-228600" algn="ctr">
              <a:lnSpc>
                <a:spcPct val="100000"/>
              </a:lnSpc>
              <a:spcBef>
                <a:spcPts val="533"/>
              </a:spcBef>
              <a:spcAft>
                <a:spcPts val="0"/>
              </a:spcAft>
              <a:buClr>
                <a:schemeClr val="lt1"/>
              </a:buClr>
              <a:buSzPts val="2400"/>
              <a:buNone/>
              <a:defRPr>
                <a:solidFill>
                  <a:schemeClr val="lt1"/>
                </a:solidFill>
              </a:defRPr>
            </a:lvl2pPr>
            <a:lvl3pPr marL="1371600" lvl="2" indent="-228600" algn="ctr">
              <a:lnSpc>
                <a:spcPct val="100000"/>
              </a:lnSpc>
              <a:spcBef>
                <a:spcPts val="533"/>
              </a:spcBef>
              <a:spcAft>
                <a:spcPts val="0"/>
              </a:spcAft>
              <a:buClr>
                <a:schemeClr val="lt1"/>
              </a:buClr>
              <a:buSzPts val="2160"/>
              <a:buNone/>
              <a:defRPr>
                <a:solidFill>
                  <a:schemeClr val="lt1"/>
                </a:solidFill>
              </a:defRPr>
            </a:lvl3pPr>
            <a:lvl4pPr marL="1828800" lvl="3" indent="-350501" algn="l">
              <a:lnSpc>
                <a:spcPct val="100000"/>
              </a:lnSpc>
              <a:spcBef>
                <a:spcPts val="400"/>
              </a:spcBef>
              <a:spcAft>
                <a:spcPts val="0"/>
              </a:spcAft>
              <a:buClr>
                <a:schemeClr val="dk1"/>
              </a:buClr>
              <a:buSzPts val="1920"/>
              <a:buChar char="–"/>
              <a:defRPr>
                <a:solidFill>
                  <a:schemeClr val="dk1"/>
                </a:solidFill>
              </a:defRPr>
            </a:lvl4pPr>
            <a:lvl5pPr marL="2286000" lvl="4" indent="-335299" algn="l">
              <a:lnSpc>
                <a:spcPct val="100000"/>
              </a:lnSpc>
              <a:spcBef>
                <a:spcPts val="400"/>
              </a:spcBef>
              <a:spcAft>
                <a:spcPts val="0"/>
              </a:spcAft>
              <a:buClr>
                <a:schemeClr val="dk1"/>
              </a:buClr>
              <a:buSzPts val="1680"/>
              <a:buChar char="•"/>
              <a:defRPr>
                <a:solidFill>
                  <a:schemeClr val="dk1"/>
                </a:solidFill>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84" name="Google Shape;184;p116"/>
          <p:cNvSpPr txBox="1">
            <a:spLocks noGrp="1"/>
          </p:cNvSpPr>
          <p:nvPr>
            <p:ph type="body" idx="2"/>
          </p:nvPr>
        </p:nvSpPr>
        <p:spPr>
          <a:xfrm>
            <a:off x="3599145" y="2072640"/>
            <a:ext cx="8108139" cy="3898101"/>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185" name="Google Shape;185;p116"/>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116"/>
          <p:cNvSpPr txBox="1">
            <a:spLocks noGrp="1"/>
          </p:cNvSpPr>
          <p:nvPr>
            <p:ph type="body" idx="3"/>
          </p:nvPr>
        </p:nvSpPr>
        <p:spPr>
          <a:xfrm>
            <a:off x="3599149" y="1528235"/>
            <a:ext cx="8002305"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187"/>
        <p:cNvGrpSpPr/>
        <p:nvPr/>
      </p:nvGrpSpPr>
      <p:grpSpPr>
        <a:xfrm>
          <a:off x="0" y="0"/>
          <a:ext cx="0" cy="0"/>
          <a:chOff x="0" y="0"/>
          <a:chExt cx="0" cy="0"/>
        </a:xfrm>
      </p:grpSpPr>
      <p:sp>
        <p:nvSpPr>
          <p:cNvPr id="188" name="Google Shape;188;p117"/>
          <p:cNvSpPr>
            <a:spLocks noGrp="1"/>
          </p:cNvSpPr>
          <p:nvPr>
            <p:ph type="pic" idx="2"/>
          </p:nvPr>
        </p:nvSpPr>
        <p:spPr>
          <a:xfrm>
            <a:off x="6151420" y="1343611"/>
            <a:ext cx="2992581" cy="4736884"/>
          </a:xfrm>
          <a:prstGeom prst="rect">
            <a:avLst/>
          </a:prstGeom>
          <a:noFill/>
          <a:ln>
            <a:noFill/>
          </a:ln>
        </p:spPr>
      </p:sp>
      <p:sp>
        <p:nvSpPr>
          <p:cNvPr id="189" name="Google Shape;189;p117"/>
          <p:cNvSpPr>
            <a:spLocks noGrp="1"/>
          </p:cNvSpPr>
          <p:nvPr>
            <p:ph type="pic" idx="3"/>
          </p:nvPr>
        </p:nvSpPr>
        <p:spPr>
          <a:xfrm>
            <a:off x="1" y="3777427"/>
            <a:ext cx="3020291" cy="2303068"/>
          </a:xfrm>
          <a:prstGeom prst="rect">
            <a:avLst/>
          </a:prstGeom>
          <a:noFill/>
          <a:ln>
            <a:noFill/>
          </a:ln>
        </p:spPr>
      </p:sp>
      <p:sp>
        <p:nvSpPr>
          <p:cNvPr id="190" name="Google Shape;190;p117"/>
          <p:cNvSpPr>
            <a:spLocks noGrp="1"/>
          </p:cNvSpPr>
          <p:nvPr>
            <p:ph type="pic" idx="4"/>
          </p:nvPr>
        </p:nvSpPr>
        <p:spPr>
          <a:xfrm>
            <a:off x="0" y="1343609"/>
            <a:ext cx="6096000" cy="2379307"/>
          </a:xfrm>
          <a:prstGeom prst="rect">
            <a:avLst/>
          </a:prstGeom>
          <a:noFill/>
          <a:ln>
            <a:noFill/>
          </a:ln>
        </p:spPr>
      </p:sp>
      <p:sp>
        <p:nvSpPr>
          <p:cNvPr id="191" name="Google Shape;191;p117"/>
          <p:cNvSpPr>
            <a:spLocks noGrp="1"/>
          </p:cNvSpPr>
          <p:nvPr>
            <p:ph type="pic" idx="5"/>
          </p:nvPr>
        </p:nvSpPr>
        <p:spPr>
          <a:xfrm>
            <a:off x="9188724" y="3777425"/>
            <a:ext cx="2992581" cy="2301643"/>
          </a:xfrm>
          <a:prstGeom prst="rect">
            <a:avLst/>
          </a:prstGeom>
          <a:noFill/>
          <a:ln>
            <a:noFill/>
          </a:ln>
        </p:spPr>
      </p:sp>
      <p:sp>
        <p:nvSpPr>
          <p:cNvPr id="192" name="Google Shape;192;p117"/>
          <p:cNvSpPr>
            <a:spLocks noGrp="1"/>
          </p:cNvSpPr>
          <p:nvPr>
            <p:ph type="pic" idx="6"/>
          </p:nvPr>
        </p:nvSpPr>
        <p:spPr>
          <a:xfrm>
            <a:off x="9186296" y="1343609"/>
            <a:ext cx="2992581" cy="2379307"/>
          </a:xfrm>
          <a:prstGeom prst="rect">
            <a:avLst/>
          </a:prstGeom>
          <a:noFill/>
          <a:ln>
            <a:noFill/>
          </a:ln>
        </p:spPr>
      </p:sp>
      <p:sp>
        <p:nvSpPr>
          <p:cNvPr id="193" name="Google Shape;193;p117"/>
          <p:cNvSpPr>
            <a:spLocks noGrp="1"/>
          </p:cNvSpPr>
          <p:nvPr>
            <p:ph type="pic" idx="7"/>
          </p:nvPr>
        </p:nvSpPr>
        <p:spPr>
          <a:xfrm>
            <a:off x="3075709" y="3777425"/>
            <a:ext cx="3020291" cy="2301643"/>
          </a:xfrm>
          <a:prstGeom prst="rect">
            <a:avLst/>
          </a:prstGeom>
          <a:noFill/>
          <a:ln>
            <a:noFill/>
          </a:ln>
        </p:spPr>
      </p:sp>
      <p:sp>
        <p:nvSpPr>
          <p:cNvPr id="194" name="Google Shape;194;p117"/>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195"/>
        <p:cNvGrpSpPr/>
        <p:nvPr/>
      </p:nvGrpSpPr>
      <p:grpSpPr>
        <a:xfrm>
          <a:off x="0" y="0"/>
          <a:ext cx="0" cy="0"/>
          <a:chOff x="0" y="0"/>
          <a:chExt cx="0" cy="0"/>
        </a:xfrm>
      </p:grpSpPr>
      <p:sp>
        <p:nvSpPr>
          <p:cNvPr id="196" name="Google Shape;196;p118"/>
          <p:cNvSpPr>
            <a:spLocks noGrp="1"/>
          </p:cNvSpPr>
          <p:nvPr>
            <p:ph type="pic" idx="2"/>
          </p:nvPr>
        </p:nvSpPr>
        <p:spPr>
          <a:xfrm>
            <a:off x="0" y="1343609"/>
            <a:ext cx="12192000" cy="4735459"/>
          </a:xfrm>
          <a:prstGeom prst="rect">
            <a:avLst/>
          </a:prstGeom>
          <a:noFill/>
          <a:ln>
            <a:noFill/>
          </a:ln>
        </p:spPr>
      </p:sp>
      <p:sp>
        <p:nvSpPr>
          <p:cNvPr id="197" name="Google Shape;197;p118"/>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198"/>
        <p:cNvGrpSpPr/>
        <p:nvPr/>
      </p:nvGrpSpPr>
      <p:grpSpPr>
        <a:xfrm>
          <a:off x="0" y="0"/>
          <a:ext cx="0" cy="0"/>
          <a:chOff x="0" y="0"/>
          <a:chExt cx="0" cy="0"/>
        </a:xfrm>
      </p:grpSpPr>
      <p:sp>
        <p:nvSpPr>
          <p:cNvPr id="199" name="Google Shape;199;p119"/>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00" name="Google Shape;200;p119"/>
          <p:cNvSpPr>
            <a:spLocks noGrp="1"/>
          </p:cNvSpPr>
          <p:nvPr>
            <p:ph type="pic" idx="2"/>
          </p:nvPr>
        </p:nvSpPr>
        <p:spPr>
          <a:xfrm>
            <a:off x="2318712" y="1564919"/>
            <a:ext cx="3685309" cy="3415004"/>
          </a:xfrm>
          <a:prstGeom prst="rect">
            <a:avLst/>
          </a:prstGeom>
          <a:noFill/>
          <a:ln>
            <a:noFill/>
          </a:ln>
        </p:spPr>
      </p:sp>
      <p:sp>
        <p:nvSpPr>
          <p:cNvPr id="201" name="Google Shape;201;p119"/>
          <p:cNvSpPr>
            <a:spLocks noGrp="1"/>
          </p:cNvSpPr>
          <p:nvPr>
            <p:ph type="pic" idx="3"/>
          </p:nvPr>
        </p:nvSpPr>
        <p:spPr>
          <a:xfrm>
            <a:off x="6206836" y="1564919"/>
            <a:ext cx="3685309" cy="3415004"/>
          </a:xfrm>
          <a:prstGeom prst="rect">
            <a:avLst/>
          </a:prstGeom>
          <a:noFill/>
          <a:ln>
            <a:noFill/>
          </a:ln>
        </p:spPr>
      </p:sp>
      <p:sp>
        <p:nvSpPr>
          <p:cNvPr id="202" name="Google Shape;202;p119"/>
          <p:cNvSpPr txBox="1">
            <a:spLocks noGrp="1"/>
          </p:cNvSpPr>
          <p:nvPr>
            <p:ph type="body" idx="1"/>
          </p:nvPr>
        </p:nvSpPr>
        <p:spPr>
          <a:xfrm>
            <a:off x="2318715" y="4979925"/>
            <a:ext cx="3684924" cy="895739"/>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03" name="Google Shape;203;p119"/>
          <p:cNvSpPr txBox="1">
            <a:spLocks noGrp="1"/>
          </p:cNvSpPr>
          <p:nvPr>
            <p:ph type="body" idx="4"/>
          </p:nvPr>
        </p:nvSpPr>
        <p:spPr>
          <a:xfrm>
            <a:off x="6207223" y="4979925"/>
            <a:ext cx="3684924" cy="895739"/>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04" name="Google Shape;204;p119"/>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205"/>
        <p:cNvGrpSpPr/>
        <p:nvPr/>
      </p:nvGrpSpPr>
      <p:grpSpPr>
        <a:xfrm>
          <a:off x="0" y="0"/>
          <a:ext cx="0" cy="0"/>
          <a:chOff x="0" y="0"/>
          <a:chExt cx="0" cy="0"/>
        </a:xfrm>
      </p:grpSpPr>
      <p:sp>
        <p:nvSpPr>
          <p:cNvPr id="206" name="Google Shape;206;p120"/>
          <p:cNvSpPr>
            <a:spLocks noGrp="1"/>
          </p:cNvSpPr>
          <p:nvPr>
            <p:ph type="pic" idx="2"/>
          </p:nvPr>
        </p:nvSpPr>
        <p:spPr>
          <a:xfrm>
            <a:off x="3" y="1343609"/>
            <a:ext cx="4045527" cy="4735459"/>
          </a:xfrm>
          <a:prstGeom prst="rect">
            <a:avLst/>
          </a:prstGeom>
          <a:noFill/>
          <a:ln>
            <a:noFill/>
          </a:ln>
        </p:spPr>
      </p:sp>
      <p:sp>
        <p:nvSpPr>
          <p:cNvPr id="207" name="Google Shape;207;p120"/>
          <p:cNvSpPr>
            <a:spLocks noGrp="1"/>
          </p:cNvSpPr>
          <p:nvPr>
            <p:ph type="pic" idx="3"/>
          </p:nvPr>
        </p:nvSpPr>
        <p:spPr>
          <a:xfrm>
            <a:off x="8146477" y="1343609"/>
            <a:ext cx="4045527" cy="4735459"/>
          </a:xfrm>
          <a:prstGeom prst="rect">
            <a:avLst/>
          </a:prstGeom>
          <a:noFill/>
          <a:ln>
            <a:noFill/>
          </a:ln>
        </p:spPr>
      </p:sp>
      <p:sp>
        <p:nvSpPr>
          <p:cNvPr id="208" name="Google Shape;208;p120"/>
          <p:cNvSpPr txBox="1">
            <a:spLocks noGrp="1"/>
          </p:cNvSpPr>
          <p:nvPr>
            <p:ph type="body" idx="1"/>
          </p:nvPr>
        </p:nvSpPr>
        <p:spPr>
          <a:xfrm>
            <a:off x="4084320" y="1341121"/>
            <a:ext cx="4023360" cy="4737947"/>
          </a:xfrm>
          <a:prstGeom prst="rect">
            <a:avLst/>
          </a:prstGeom>
          <a:solidFill>
            <a:schemeClr val="accent1"/>
          </a:solidFill>
          <a:ln>
            <a:noFill/>
          </a:ln>
        </p:spPr>
        <p:txBody>
          <a:bodyPr spcFirstLastPara="1" wrap="square" lIns="182875" tIns="182875" rIns="182875" bIns="182875" anchor="ctr" anchorCtr="0">
            <a:noAutofit/>
          </a:bodyPr>
          <a:lstStyle>
            <a:lvl1pPr marL="457200" lvl="0" indent="-228600" algn="l">
              <a:lnSpc>
                <a:spcPct val="100000"/>
              </a:lnSpc>
              <a:spcBef>
                <a:spcPts val="727"/>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09" name="Google Shape;209;p120"/>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210"/>
        <p:cNvGrpSpPr/>
        <p:nvPr/>
      </p:nvGrpSpPr>
      <p:grpSpPr>
        <a:xfrm>
          <a:off x="0" y="0"/>
          <a:ext cx="0" cy="0"/>
          <a:chOff x="0" y="0"/>
          <a:chExt cx="0" cy="0"/>
        </a:xfrm>
      </p:grpSpPr>
      <p:sp>
        <p:nvSpPr>
          <p:cNvPr id="211" name="Google Shape;211;p121"/>
          <p:cNvSpPr/>
          <p:nvPr/>
        </p:nvSpPr>
        <p:spPr>
          <a:xfrm>
            <a:off x="1" y="1343609"/>
            <a:ext cx="8005944"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12" name="Google Shape;212;p121"/>
          <p:cNvSpPr>
            <a:spLocks noGrp="1"/>
          </p:cNvSpPr>
          <p:nvPr>
            <p:ph type="pic" idx="2"/>
          </p:nvPr>
        </p:nvSpPr>
        <p:spPr>
          <a:xfrm>
            <a:off x="8064402" y="1343223"/>
            <a:ext cx="4128655" cy="3817503"/>
          </a:xfrm>
          <a:prstGeom prst="rect">
            <a:avLst/>
          </a:prstGeom>
          <a:noFill/>
          <a:ln>
            <a:noFill/>
          </a:ln>
        </p:spPr>
      </p:sp>
      <p:sp>
        <p:nvSpPr>
          <p:cNvPr id="213" name="Google Shape;213;p121"/>
          <p:cNvSpPr txBox="1">
            <a:spLocks noGrp="1"/>
          </p:cNvSpPr>
          <p:nvPr>
            <p:ph type="body" idx="1"/>
          </p:nvPr>
        </p:nvSpPr>
        <p:spPr>
          <a:xfrm>
            <a:off x="8064399" y="5160726"/>
            <a:ext cx="4128128" cy="918345"/>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14" name="Google Shape;214;p121"/>
          <p:cNvSpPr txBox="1">
            <a:spLocks noGrp="1"/>
          </p:cNvSpPr>
          <p:nvPr>
            <p:ph type="body" idx="3"/>
          </p:nvPr>
        </p:nvSpPr>
        <p:spPr>
          <a:xfrm>
            <a:off x="484719" y="1706884"/>
            <a:ext cx="7521228" cy="4230457"/>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15" name="Google Shape;215;p121"/>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25"/>
        <p:cNvGrpSpPr/>
        <p:nvPr/>
      </p:nvGrpSpPr>
      <p:grpSpPr>
        <a:xfrm>
          <a:off x="0" y="0"/>
          <a:ext cx="0" cy="0"/>
          <a:chOff x="0" y="0"/>
          <a:chExt cx="0" cy="0"/>
        </a:xfrm>
      </p:grpSpPr>
      <p:sp>
        <p:nvSpPr>
          <p:cNvPr id="26" name="Google Shape;26;p40"/>
          <p:cNvSpPr/>
          <p:nvPr/>
        </p:nvSpPr>
        <p:spPr>
          <a:xfrm>
            <a:off x="4186697" y="1343609"/>
            <a:ext cx="8005304"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7" name="Google Shape;27;p40"/>
          <p:cNvSpPr>
            <a:spLocks noGrp="1"/>
          </p:cNvSpPr>
          <p:nvPr>
            <p:ph type="pic" idx="2"/>
          </p:nvPr>
        </p:nvSpPr>
        <p:spPr>
          <a:xfrm>
            <a:off x="-411" y="1343222"/>
            <a:ext cx="4128655" cy="3821447"/>
          </a:xfrm>
          <a:prstGeom prst="rect">
            <a:avLst/>
          </a:prstGeom>
          <a:noFill/>
          <a:ln>
            <a:noFill/>
          </a:ln>
        </p:spPr>
      </p:sp>
      <p:sp>
        <p:nvSpPr>
          <p:cNvPr id="28" name="Google Shape;28;p40"/>
          <p:cNvSpPr txBox="1">
            <a:spLocks noGrp="1"/>
          </p:cNvSpPr>
          <p:nvPr>
            <p:ph type="body" idx="1"/>
          </p:nvPr>
        </p:nvSpPr>
        <p:spPr>
          <a:xfrm>
            <a:off x="-413" y="5164667"/>
            <a:ext cx="4128128" cy="9144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9" name="Google Shape;29;p40"/>
          <p:cNvSpPr txBox="1">
            <a:spLocks noGrp="1"/>
          </p:cNvSpPr>
          <p:nvPr>
            <p:ph type="body" idx="3"/>
          </p:nvPr>
        </p:nvSpPr>
        <p:spPr>
          <a:xfrm>
            <a:off x="4300604" y="1706882"/>
            <a:ext cx="7406681" cy="429726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0" name="Google Shape;30;p40"/>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216"/>
        <p:cNvGrpSpPr/>
        <p:nvPr/>
      </p:nvGrpSpPr>
      <p:grpSpPr>
        <a:xfrm>
          <a:off x="0" y="0"/>
          <a:ext cx="0" cy="0"/>
          <a:chOff x="0" y="0"/>
          <a:chExt cx="0" cy="0"/>
        </a:xfrm>
      </p:grpSpPr>
      <p:sp>
        <p:nvSpPr>
          <p:cNvPr id="217" name="Google Shape;217;p122"/>
          <p:cNvSpPr/>
          <p:nvPr/>
        </p:nvSpPr>
        <p:spPr>
          <a:xfrm>
            <a:off x="4186697" y="1343609"/>
            <a:ext cx="8005304"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18" name="Google Shape;218;p122"/>
          <p:cNvSpPr>
            <a:spLocks noGrp="1"/>
          </p:cNvSpPr>
          <p:nvPr>
            <p:ph type="pic" idx="2"/>
          </p:nvPr>
        </p:nvSpPr>
        <p:spPr>
          <a:xfrm>
            <a:off x="-410" y="1343223"/>
            <a:ext cx="4128655" cy="3821447"/>
          </a:xfrm>
          <a:prstGeom prst="rect">
            <a:avLst/>
          </a:prstGeom>
          <a:noFill/>
          <a:ln>
            <a:noFill/>
          </a:ln>
        </p:spPr>
      </p:sp>
      <p:sp>
        <p:nvSpPr>
          <p:cNvPr id="219" name="Google Shape;219;p122"/>
          <p:cNvSpPr txBox="1">
            <a:spLocks noGrp="1"/>
          </p:cNvSpPr>
          <p:nvPr>
            <p:ph type="body" idx="1"/>
          </p:nvPr>
        </p:nvSpPr>
        <p:spPr>
          <a:xfrm>
            <a:off x="-413" y="5164667"/>
            <a:ext cx="4128128" cy="9144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20" name="Google Shape;220;p122"/>
          <p:cNvSpPr txBox="1">
            <a:spLocks noGrp="1"/>
          </p:cNvSpPr>
          <p:nvPr>
            <p:ph type="body" idx="3"/>
          </p:nvPr>
        </p:nvSpPr>
        <p:spPr>
          <a:xfrm>
            <a:off x="4300605" y="1706883"/>
            <a:ext cx="7406681" cy="429726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21" name="Google Shape;221;p122"/>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222"/>
        <p:cNvGrpSpPr/>
        <p:nvPr/>
      </p:nvGrpSpPr>
      <p:grpSpPr>
        <a:xfrm>
          <a:off x="0" y="0"/>
          <a:ext cx="0" cy="0"/>
          <a:chOff x="0" y="0"/>
          <a:chExt cx="0" cy="0"/>
        </a:xfrm>
      </p:grpSpPr>
      <p:sp>
        <p:nvSpPr>
          <p:cNvPr id="223" name="Google Shape;223;p123"/>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4"/>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0"/>
        <p:cNvGrpSpPr/>
        <p:nvPr/>
      </p:nvGrpSpPr>
      <p:grpSpPr>
        <a:xfrm>
          <a:off x="0" y="0"/>
          <a:ext cx="0" cy="0"/>
          <a:chOff x="0" y="0"/>
          <a:chExt cx="0" cy="0"/>
        </a:xfrm>
      </p:grpSpPr>
      <p:sp>
        <p:nvSpPr>
          <p:cNvPr id="231" name="Google Shape;231;p44"/>
          <p:cNvSpPr/>
          <p:nvPr/>
        </p:nvSpPr>
        <p:spPr>
          <a:xfrm>
            <a:off x="0" y="1343610"/>
            <a:ext cx="12192000" cy="4728897"/>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32" name="Google Shape;232;p44"/>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33"/>
        <p:cNvGrpSpPr/>
        <p:nvPr/>
      </p:nvGrpSpPr>
      <p:grpSpPr>
        <a:xfrm>
          <a:off x="0" y="0"/>
          <a:ext cx="0" cy="0"/>
          <a:chOff x="0" y="0"/>
          <a:chExt cx="0" cy="0"/>
        </a:xfrm>
      </p:grpSpPr>
      <p:pic>
        <p:nvPicPr>
          <p:cNvPr id="234" name="Google Shape;234;p45"/>
          <p:cNvPicPr preferRelativeResize="0"/>
          <p:nvPr/>
        </p:nvPicPr>
        <p:blipFill rotWithShape="1">
          <a:blip r:embed="rId2">
            <a:alphaModFix/>
          </a:blip>
          <a:srcRect/>
          <a:stretch/>
        </p:blipFill>
        <p:spPr>
          <a:xfrm>
            <a:off x="0" y="0"/>
            <a:ext cx="12192000" cy="5340096"/>
          </a:xfrm>
          <a:prstGeom prst="rect">
            <a:avLst/>
          </a:prstGeom>
          <a:noFill/>
          <a:ln>
            <a:noFill/>
          </a:ln>
        </p:spPr>
      </p:pic>
      <p:sp>
        <p:nvSpPr>
          <p:cNvPr id="235" name="Google Shape;235;p45"/>
          <p:cNvSpPr txBox="1">
            <a:spLocks noGrp="1"/>
          </p:cNvSpPr>
          <p:nvPr>
            <p:ph type="body" idx="1"/>
          </p:nvPr>
        </p:nvSpPr>
        <p:spPr>
          <a:xfrm>
            <a:off x="762001" y="5947240"/>
            <a:ext cx="9932459" cy="393141"/>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0"/>
              </a:spcBef>
              <a:spcAft>
                <a:spcPts val="0"/>
              </a:spcAft>
              <a:buSzPts val="2400"/>
              <a:buNone/>
              <a:defRPr sz="2667" b="0" cap="none">
                <a:solidFill>
                  <a:schemeClr val="accent1"/>
                </a:solidFill>
                <a:latin typeface="Calibri"/>
                <a:ea typeface="Calibri"/>
                <a:cs typeface="Calibri"/>
                <a:sym typeface="Calibri"/>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36" name="Google Shape;236;p45"/>
          <p:cNvSpPr txBox="1">
            <a:spLocks noGrp="1"/>
          </p:cNvSpPr>
          <p:nvPr>
            <p:ph type="body" idx="2"/>
          </p:nvPr>
        </p:nvSpPr>
        <p:spPr>
          <a:xfrm>
            <a:off x="762001" y="5469637"/>
            <a:ext cx="9932459" cy="461699"/>
          </a:xfrm>
          <a:prstGeom prst="rect">
            <a:avLst/>
          </a:prstGeom>
          <a:noFill/>
          <a:ln>
            <a:noFill/>
          </a:ln>
        </p:spPr>
        <p:txBody>
          <a:bodyPr spcFirstLastPara="1" wrap="square" lIns="91425" tIns="45700" rIns="0" bIns="45700" anchor="ctr" anchorCtr="0">
            <a:noAutofit/>
          </a:bodyPr>
          <a:lstStyle>
            <a:lvl1pPr marL="457200" lvl="0" indent="-228600" algn="l">
              <a:lnSpc>
                <a:spcPct val="100000"/>
              </a:lnSpc>
              <a:spcBef>
                <a:spcPts val="800"/>
              </a:spcBef>
              <a:spcAft>
                <a:spcPts val="0"/>
              </a:spcAft>
              <a:buSzPts val="2880"/>
              <a:buNone/>
              <a:defRPr sz="3200" b="1" cap="none">
                <a:solidFill>
                  <a:schemeClr val="accent1"/>
                </a:solidFill>
                <a:latin typeface="Calibri"/>
                <a:ea typeface="Calibri"/>
                <a:cs typeface="Calibri"/>
                <a:sym typeface="Calibri"/>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37" name="Google Shape;237;p45"/>
          <p:cNvSpPr txBox="1">
            <a:spLocks noGrp="1"/>
          </p:cNvSpPr>
          <p:nvPr>
            <p:ph type="title"/>
          </p:nvPr>
        </p:nvSpPr>
        <p:spPr>
          <a:xfrm>
            <a:off x="762004" y="1987769"/>
            <a:ext cx="9921913" cy="685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800"/>
              <a:buFont typeface="Calibri"/>
              <a:buNone/>
              <a:defRPr sz="4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8" name="Google Shape;238;p45"/>
          <p:cNvPicPr preferRelativeResize="0"/>
          <p:nvPr/>
        </p:nvPicPr>
        <p:blipFill rotWithShape="1">
          <a:blip r:embed="rId3">
            <a:alphaModFix/>
          </a:blip>
          <a:srcRect/>
          <a:stretch/>
        </p:blipFill>
        <p:spPr>
          <a:xfrm>
            <a:off x="8387265" y="5943651"/>
            <a:ext cx="3575867" cy="853440"/>
          </a:xfrm>
          <a:prstGeom prst="rect">
            <a:avLst/>
          </a:prstGeom>
          <a:noFill/>
          <a:ln>
            <a:noFill/>
          </a:ln>
        </p:spPr>
      </p:pic>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239"/>
        <p:cNvGrpSpPr/>
        <p:nvPr/>
      </p:nvGrpSpPr>
      <p:grpSpPr>
        <a:xfrm>
          <a:off x="0" y="0"/>
          <a:ext cx="0" cy="0"/>
          <a:chOff x="0" y="0"/>
          <a:chExt cx="0" cy="0"/>
        </a:xfrm>
      </p:grpSpPr>
      <p:sp>
        <p:nvSpPr>
          <p:cNvPr id="240" name="Google Shape;240;p46"/>
          <p:cNvSpPr/>
          <p:nvPr/>
        </p:nvSpPr>
        <p:spPr>
          <a:xfrm>
            <a:off x="3452092" y="1343609"/>
            <a:ext cx="8739909" cy="4735459"/>
          </a:xfrm>
          <a:prstGeom prst="rect">
            <a:avLst/>
          </a:prstGeom>
          <a:solidFill>
            <a:srgbClr val="E1E1E3"/>
          </a:solidFill>
          <a:ln>
            <a:noFill/>
          </a:ln>
        </p:spPr>
        <p:txBody>
          <a:bodyPr spcFirstLastPara="1" wrap="square" lIns="0" tIns="0" rIns="0"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41" name="Google Shape;241;p46"/>
          <p:cNvSpPr txBox="1">
            <a:spLocks noGrp="1"/>
          </p:cNvSpPr>
          <p:nvPr>
            <p:ph type="body" idx="1"/>
          </p:nvPr>
        </p:nvSpPr>
        <p:spPr>
          <a:xfrm>
            <a:off x="1" y="1343609"/>
            <a:ext cx="3408219" cy="4735459"/>
          </a:xfrm>
          <a:prstGeom prst="rect">
            <a:avLst/>
          </a:prstGeom>
          <a:solidFill>
            <a:schemeClr val="accent1"/>
          </a:solidFill>
          <a:ln>
            <a:noFill/>
          </a:ln>
        </p:spPr>
        <p:txBody>
          <a:bodyPr spcFirstLastPara="1" wrap="square" lIns="274300" tIns="137150" rIns="91425" bIns="182875" anchor="ctr" anchorCtr="0">
            <a:noAutofit/>
          </a:bodyPr>
          <a:lstStyle>
            <a:lvl1pPr marL="457200" lvl="0" indent="-228600" algn="l">
              <a:lnSpc>
                <a:spcPct val="100000"/>
              </a:lnSpc>
              <a:spcBef>
                <a:spcPts val="800"/>
              </a:spcBef>
              <a:spcAft>
                <a:spcPts val="0"/>
              </a:spcAft>
              <a:buClr>
                <a:schemeClr val="lt1"/>
              </a:buClr>
              <a:buSzPts val="2400"/>
              <a:buNone/>
              <a:defRPr sz="2667">
                <a:solidFill>
                  <a:schemeClr val="lt1"/>
                </a:solidFill>
              </a:defRPr>
            </a:lvl1pPr>
            <a:lvl2pPr marL="914400" lvl="1" indent="-228600" algn="ctr">
              <a:lnSpc>
                <a:spcPct val="100000"/>
              </a:lnSpc>
              <a:spcBef>
                <a:spcPts val="533"/>
              </a:spcBef>
              <a:spcAft>
                <a:spcPts val="0"/>
              </a:spcAft>
              <a:buClr>
                <a:schemeClr val="lt1"/>
              </a:buClr>
              <a:buSzPts val="2400"/>
              <a:buNone/>
              <a:defRPr>
                <a:solidFill>
                  <a:schemeClr val="lt1"/>
                </a:solidFill>
              </a:defRPr>
            </a:lvl2pPr>
            <a:lvl3pPr marL="1371600" lvl="2" indent="-228600" algn="ctr">
              <a:lnSpc>
                <a:spcPct val="100000"/>
              </a:lnSpc>
              <a:spcBef>
                <a:spcPts val="533"/>
              </a:spcBef>
              <a:spcAft>
                <a:spcPts val="0"/>
              </a:spcAft>
              <a:buClr>
                <a:schemeClr val="lt1"/>
              </a:buClr>
              <a:buSzPts val="2160"/>
              <a:buNone/>
              <a:defRPr>
                <a:solidFill>
                  <a:schemeClr val="lt1"/>
                </a:solidFill>
              </a:defRPr>
            </a:lvl3pPr>
            <a:lvl4pPr marL="1828800" lvl="3" indent="-350501" algn="l">
              <a:lnSpc>
                <a:spcPct val="100000"/>
              </a:lnSpc>
              <a:spcBef>
                <a:spcPts val="400"/>
              </a:spcBef>
              <a:spcAft>
                <a:spcPts val="0"/>
              </a:spcAft>
              <a:buClr>
                <a:schemeClr val="dk1"/>
              </a:buClr>
              <a:buSzPts val="1920"/>
              <a:buChar char="–"/>
              <a:defRPr>
                <a:solidFill>
                  <a:schemeClr val="dk1"/>
                </a:solidFill>
              </a:defRPr>
            </a:lvl4pPr>
            <a:lvl5pPr marL="2286000" lvl="4" indent="-335299" algn="l">
              <a:lnSpc>
                <a:spcPct val="100000"/>
              </a:lnSpc>
              <a:spcBef>
                <a:spcPts val="400"/>
              </a:spcBef>
              <a:spcAft>
                <a:spcPts val="0"/>
              </a:spcAft>
              <a:buClr>
                <a:schemeClr val="dk1"/>
              </a:buClr>
              <a:buSzPts val="1680"/>
              <a:buChar char="•"/>
              <a:defRPr>
                <a:solidFill>
                  <a:schemeClr val="dk1"/>
                </a:solidFill>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42" name="Google Shape;242;p46"/>
          <p:cNvSpPr txBox="1">
            <a:spLocks noGrp="1"/>
          </p:cNvSpPr>
          <p:nvPr>
            <p:ph type="body" idx="2"/>
          </p:nvPr>
        </p:nvSpPr>
        <p:spPr>
          <a:xfrm>
            <a:off x="3599145" y="2072640"/>
            <a:ext cx="8108139" cy="3898101"/>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43" name="Google Shape;243;p46"/>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46"/>
          <p:cNvSpPr txBox="1">
            <a:spLocks noGrp="1"/>
          </p:cNvSpPr>
          <p:nvPr>
            <p:ph type="body" idx="3"/>
          </p:nvPr>
        </p:nvSpPr>
        <p:spPr>
          <a:xfrm>
            <a:off x="3599148" y="1528235"/>
            <a:ext cx="8002305"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5"/>
        <p:cNvGrpSpPr/>
        <p:nvPr/>
      </p:nvGrpSpPr>
      <p:grpSpPr>
        <a:xfrm>
          <a:off x="0" y="0"/>
          <a:ext cx="0" cy="0"/>
          <a:chOff x="0" y="0"/>
          <a:chExt cx="0" cy="0"/>
        </a:xfrm>
      </p:grpSpPr>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46"/>
        <p:cNvGrpSpPr/>
        <p:nvPr/>
      </p:nvGrpSpPr>
      <p:grpSpPr>
        <a:xfrm>
          <a:off x="0" y="0"/>
          <a:ext cx="0" cy="0"/>
          <a:chOff x="0" y="0"/>
          <a:chExt cx="0" cy="0"/>
        </a:xfrm>
      </p:grpSpPr>
      <p:sp>
        <p:nvSpPr>
          <p:cNvPr id="247" name="Google Shape;247;p48"/>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48" name="Google Shape;248;p48"/>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49" name="Google Shape;249;p48"/>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Section Slide_3">
  <p:cSld name="Section Slide_3">
    <p:spTree>
      <p:nvGrpSpPr>
        <p:cNvPr id="1" name="Shape 250"/>
        <p:cNvGrpSpPr/>
        <p:nvPr/>
      </p:nvGrpSpPr>
      <p:grpSpPr>
        <a:xfrm>
          <a:off x="0" y="0"/>
          <a:ext cx="0" cy="0"/>
          <a:chOff x="0" y="0"/>
          <a:chExt cx="0" cy="0"/>
        </a:xfrm>
      </p:grpSpPr>
      <p:sp>
        <p:nvSpPr>
          <p:cNvPr id="251" name="Google Shape;251;p74"/>
          <p:cNvSpPr/>
          <p:nvPr/>
        </p:nvSpPr>
        <p:spPr>
          <a:xfrm>
            <a:off x="0" y="5811520"/>
            <a:ext cx="12192000" cy="104648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52" name="Google Shape;252;p74"/>
          <p:cNvSpPr txBox="1">
            <a:spLocks noGrp="1"/>
          </p:cNvSpPr>
          <p:nvPr>
            <p:ph type="title"/>
          </p:nvPr>
        </p:nvSpPr>
        <p:spPr>
          <a:xfrm>
            <a:off x="762004" y="2396404"/>
            <a:ext cx="9921913" cy="685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4800"/>
              <a:buFont typeface="Calibri"/>
              <a:buNone/>
              <a:defRPr sz="48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53" name="Google Shape;253;p74"/>
          <p:cNvPicPr preferRelativeResize="0"/>
          <p:nvPr/>
        </p:nvPicPr>
        <p:blipFill rotWithShape="1">
          <a:blip r:embed="rId2">
            <a:alphaModFix/>
          </a:blip>
          <a:srcRect/>
          <a:stretch/>
        </p:blipFill>
        <p:spPr>
          <a:xfrm>
            <a:off x="9212097" y="6144221"/>
            <a:ext cx="2554191" cy="609600"/>
          </a:xfrm>
          <a:prstGeom prst="rect">
            <a:avLst/>
          </a:prstGeom>
          <a:noFill/>
          <a:ln>
            <a:noFill/>
          </a:ln>
        </p:spPr>
      </p:pic>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4"/>
        <p:cNvGrpSpPr/>
        <p:nvPr/>
      </p:nvGrpSpPr>
      <p:grpSpPr>
        <a:xfrm>
          <a:off x="0" y="0"/>
          <a:ext cx="0" cy="0"/>
          <a:chOff x="0" y="0"/>
          <a:chExt cx="0" cy="0"/>
        </a:xfrm>
      </p:grpSpPr>
      <p:sp>
        <p:nvSpPr>
          <p:cNvPr id="255" name="Google Shape;255;p75"/>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56" name="Google Shape;256;p75"/>
          <p:cNvSpPr txBox="1">
            <a:spLocks noGrp="1"/>
          </p:cNvSpPr>
          <p:nvPr>
            <p:ph type="body" idx="1"/>
          </p:nvPr>
        </p:nvSpPr>
        <p:spPr>
          <a:xfrm>
            <a:off x="484717" y="1706882"/>
            <a:ext cx="5509683"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57" name="Google Shape;257;p75"/>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75"/>
          <p:cNvSpPr txBox="1">
            <a:spLocks noGrp="1"/>
          </p:cNvSpPr>
          <p:nvPr>
            <p:ph type="body" idx="2"/>
          </p:nvPr>
        </p:nvSpPr>
        <p:spPr>
          <a:xfrm>
            <a:off x="6197412" y="1706882"/>
            <a:ext cx="5509683"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Slide_3">
  <p:cSld name="Section Slide_3">
    <p:spTree>
      <p:nvGrpSpPr>
        <p:cNvPr id="1" name="Shape 31"/>
        <p:cNvGrpSpPr/>
        <p:nvPr/>
      </p:nvGrpSpPr>
      <p:grpSpPr>
        <a:xfrm>
          <a:off x="0" y="0"/>
          <a:ext cx="0" cy="0"/>
          <a:chOff x="0" y="0"/>
          <a:chExt cx="0" cy="0"/>
        </a:xfrm>
      </p:grpSpPr>
      <p:sp>
        <p:nvSpPr>
          <p:cNvPr id="32" name="Google Shape;32;p57"/>
          <p:cNvSpPr/>
          <p:nvPr/>
        </p:nvSpPr>
        <p:spPr>
          <a:xfrm>
            <a:off x="0" y="5811520"/>
            <a:ext cx="12192000" cy="104648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3" name="Google Shape;33;p57"/>
          <p:cNvSpPr txBox="1">
            <a:spLocks noGrp="1"/>
          </p:cNvSpPr>
          <p:nvPr>
            <p:ph type="title"/>
          </p:nvPr>
        </p:nvSpPr>
        <p:spPr>
          <a:xfrm>
            <a:off x="762004" y="2396404"/>
            <a:ext cx="9921913" cy="685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4800"/>
              <a:buFont typeface="Calibri"/>
              <a:buNone/>
              <a:defRPr sz="48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 name="Google Shape;34;p57"/>
          <p:cNvPicPr preferRelativeResize="0"/>
          <p:nvPr/>
        </p:nvPicPr>
        <p:blipFill rotWithShape="1">
          <a:blip r:embed="rId2">
            <a:alphaModFix/>
          </a:blip>
          <a:srcRect/>
          <a:stretch/>
        </p:blipFill>
        <p:spPr>
          <a:xfrm>
            <a:off x="9212097" y="6144221"/>
            <a:ext cx="2554191" cy="609600"/>
          </a:xfrm>
          <a:prstGeom prst="rect">
            <a:avLst/>
          </a:prstGeom>
          <a:noFill/>
          <a:ln>
            <a:noFill/>
          </a:ln>
        </p:spPr>
      </p:pic>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259"/>
        <p:cNvGrpSpPr/>
        <p:nvPr/>
      </p:nvGrpSpPr>
      <p:grpSpPr>
        <a:xfrm>
          <a:off x="0" y="0"/>
          <a:ext cx="0" cy="0"/>
          <a:chOff x="0" y="0"/>
          <a:chExt cx="0" cy="0"/>
        </a:xfrm>
      </p:grpSpPr>
      <p:sp>
        <p:nvSpPr>
          <p:cNvPr id="260" name="Google Shape;260;p76"/>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61" name="Google Shape;261;p76"/>
          <p:cNvSpPr txBox="1">
            <a:spLocks noGrp="1"/>
          </p:cNvSpPr>
          <p:nvPr>
            <p:ph type="body" idx="1"/>
          </p:nvPr>
        </p:nvSpPr>
        <p:spPr>
          <a:xfrm>
            <a:off x="484719" y="2072642"/>
            <a:ext cx="11222567"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62" name="Google Shape;262;p76"/>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76"/>
          <p:cNvSpPr txBox="1">
            <a:spLocks noGrp="1"/>
          </p:cNvSpPr>
          <p:nvPr>
            <p:ph type="body" idx="2"/>
          </p:nvPr>
        </p:nvSpPr>
        <p:spPr>
          <a:xfrm>
            <a:off x="484719" y="1528235"/>
            <a:ext cx="11222565"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264"/>
        <p:cNvGrpSpPr/>
        <p:nvPr/>
      </p:nvGrpSpPr>
      <p:grpSpPr>
        <a:xfrm>
          <a:off x="0" y="0"/>
          <a:ext cx="0" cy="0"/>
          <a:chOff x="0" y="0"/>
          <a:chExt cx="0" cy="0"/>
        </a:xfrm>
      </p:grpSpPr>
      <p:sp>
        <p:nvSpPr>
          <p:cNvPr id="265" name="Google Shape;265;p77"/>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66" name="Google Shape;266;p77"/>
          <p:cNvSpPr txBox="1">
            <a:spLocks noGrp="1"/>
          </p:cNvSpPr>
          <p:nvPr>
            <p:ph type="body" idx="1"/>
          </p:nvPr>
        </p:nvSpPr>
        <p:spPr>
          <a:xfrm>
            <a:off x="484717" y="2072642"/>
            <a:ext cx="5510784"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67" name="Google Shape;267;p77"/>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77"/>
          <p:cNvSpPr txBox="1">
            <a:spLocks noGrp="1"/>
          </p:cNvSpPr>
          <p:nvPr>
            <p:ph type="body" idx="2"/>
          </p:nvPr>
        </p:nvSpPr>
        <p:spPr>
          <a:xfrm>
            <a:off x="484717" y="1528235"/>
            <a:ext cx="5510784"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69" name="Google Shape;269;p77"/>
          <p:cNvSpPr txBox="1">
            <a:spLocks noGrp="1"/>
          </p:cNvSpPr>
          <p:nvPr>
            <p:ph type="body" idx="3"/>
          </p:nvPr>
        </p:nvSpPr>
        <p:spPr>
          <a:xfrm>
            <a:off x="6196499" y="2072642"/>
            <a:ext cx="5510784"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70" name="Google Shape;270;p77"/>
          <p:cNvSpPr txBox="1">
            <a:spLocks noGrp="1"/>
          </p:cNvSpPr>
          <p:nvPr>
            <p:ph type="body" idx="4"/>
          </p:nvPr>
        </p:nvSpPr>
        <p:spPr>
          <a:xfrm>
            <a:off x="6196499" y="1528235"/>
            <a:ext cx="5510784"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271"/>
        <p:cNvGrpSpPr/>
        <p:nvPr/>
      </p:nvGrpSpPr>
      <p:grpSpPr>
        <a:xfrm>
          <a:off x="0" y="0"/>
          <a:ext cx="0" cy="0"/>
          <a:chOff x="0" y="0"/>
          <a:chExt cx="0" cy="0"/>
        </a:xfrm>
      </p:grpSpPr>
      <p:sp>
        <p:nvSpPr>
          <p:cNvPr id="272" name="Google Shape;272;p78"/>
          <p:cNvSpPr>
            <a:spLocks noGrp="1"/>
          </p:cNvSpPr>
          <p:nvPr>
            <p:ph type="pic" idx="2"/>
          </p:nvPr>
        </p:nvSpPr>
        <p:spPr>
          <a:xfrm>
            <a:off x="4161393" y="1343607"/>
            <a:ext cx="3879273" cy="4735460"/>
          </a:xfrm>
          <a:prstGeom prst="rect">
            <a:avLst/>
          </a:prstGeom>
          <a:noFill/>
          <a:ln>
            <a:noFill/>
          </a:ln>
        </p:spPr>
      </p:sp>
      <p:sp>
        <p:nvSpPr>
          <p:cNvPr id="273" name="Google Shape;273;p78"/>
          <p:cNvSpPr>
            <a:spLocks noGrp="1"/>
          </p:cNvSpPr>
          <p:nvPr>
            <p:ph type="pic" idx="3"/>
          </p:nvPr>
        </p:nvSpPr>
        <p:spPr>
          <a:xfrm>
            <a:off x="8088340" y="1343607"/>
            <a:ext cx="4100945" cy="4735460"/>
          </a:xfrm>
          <a:prstGeom prst="rect">
            <a:avLst/>
          </a:prstGeom>
          <a:noFill/>
          <a:ln>
            <a:noFill/>
          </a:ln>
        </p:spPr>
      </p:sp>
      <p:sp>
        <p:nvSpPr>
          <p:cNvPr id="274" name="Google Shape;274;p78"/>
          <p:cNvSpPr>
            <a:spLocks noGrp="1"/>
          </p:cNvSpPr>
          <p:nvPr>
            <p:ph type="pic" idx="4"/>
          </p:nvPr>
        </p:nvSpPr>
        <p:spPr>
          <a:xfrm>
            <a:off x="2" y="1343607"/>
            <a:ext cx="4100945" cy="4735460"/>
          </a:xfrm>
          <a:prstGeom prst="rect">
            <a:avLst/>
          </a:prstGeom>
          <a:noFill/>
          <a:ln>
            <a:noFill/>
          </a:ln>
        </p:spPr>
      </p:sp>
      <p:sp>
        <p:nvSpPr>
          <p:cNvPr id="275" name="Google Shape;275;p78"/>
          <p:cNvSpPr txBox="1">
            <a:spLocks noGrp="1"/>
          </p:cNvSpPr>
          <p:nvPr>
            <p:ph type="title"/>
          </p:nvPr>
        </p:nvSpPr>
        <p:spPr>
          <a:xfrm>
            <a:off x="484719" y="61771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3466"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276"/>
        <p:cNvGrpSpPr/>
        <p:nvPr/>
      </p:nvGrpSpPr>
      <p:grpSpPr>
        <a:xfrm>
          <a:off x="0" y="0"/>
          <a:ext cx="0" cy="0"/>
          <a:chOff x="0" y="0"/>
          <a:chExt cx="0" cy="0"/>
        </a:xfrm>
      </p:grpSpPr>
      <p:sp>
        <p:nvSpPr>
          <p:cNvPr id="277" name="Google Shape;277;p79"/>
          <p:cNvSpPr>
            <a:spLocks noGrp="1"/>
          </p:cNvSpPr>
          <p:nvPr>
            <p:ph type="pic" idx="2"/>
          </p:nvPr>
        </p:nvSpPr>
        <p:spPr>
          <a:xfrm>
            <a:off x="2" y="1343609"/>
            <a:ext cx="8035636" cy="4735459"/>
          </a:xfrm>
          <a:prstGeom prst="rect">
            <a:avLst/>
          </a:prstGeom>
          <a:noFill/>
          <a:ln>
            <a:noFill/>
          </a:ln>
        </p:spPr>
      </p:sp>
      <p:sp>
        <p:nvSpPr>
          <p:cNvPr id="278" name="Google Shape;278;p79"/>
          <p:cNvSpPr txBox="1">
            <a:spLocks noGrp="1"/>
          </p:cNvSpPr>
          <p:nvPr>
            <p:ph type="body" idx="1"/>
          </p:nvPr>
        </p:nvSpPr>
        <p:spPr>
          <a:xfrm>
            <a:off x="8093323" y="1344086"/>
            <a:ext cx="4098679" cy="4734983"/>
          </a:xfrm>
          <a:prstGeom prst="rect">
            <a:avLst/>
          </a:prstGeom>
          <a:solidFill>
            <a:schemeClr val="accent1"/>
          </a:solidFill>
          <a:ln>
            <a:noFill/>
          </a:ln>
        </p:spPr>
        <p:txBody>
          <a:bodyPr spcFirstLastPara="1" wrap="square" lIns="182875" tIns="45700" rIns="274300" bIns="45700" anchor="ctr" anchorCtr="0">
            <a:noAutofit/>
          </a:bodyPr>
          <a:lstStyle>
            <a:lvl1pPr marL="457200" lvl="0" indent="-228600" algn="l">
              <a:lnSpc>
                <a:spcPct val="100000"/>
              </a:lnSpc>
              <a:spcBef>
                <a:spcPts val="800"/>
              </a:spcBef>
              <a:spcAft>
                <a:spcPts val="0"/>
              </a:spcAft>
              <a:buSzPts val="2640"/>
              <a:buNone/>
              <a:defRPr sz="2933">
                <a:solidFill>
                  <a:schemeClr val="lt1"/>
                </a:solidFill>
              </a:defRPr>
            </a:lvl1pPr>
            <a:lvl2pPr marL="914400" lvl="1" indent="-381019" algn="l">
              <a:lnSpc>
                <a:spcPct val="100000"/>
              </a:lnSpc>
              <a:spcBef>
                <a:spcPts val="533"/>
              </a:spcBef>
              <a:spcAft>
                <a:spcPts val="0"/>
              </a:spcAft>
              <a:buClr>
                <a:schemeClr val="lt1"/>
              </a:buClr>
              <a:buSzPts val="2400"/>
              <a:buChar char="–"/>
              <a:defRPr sz="2667">
                <a:solidFill>
                  <a:schemeClr val="lt1"/>
                </a:solidFill>
              </a:defRPr>
            </a:lvl2pPr>
            <a:lvl3pPr marL="1371600" lvl="2" indent="-365760" algn="l">
              <a:lnSpc>
                <a:spcPct val="100000"/>
              </a:lnSpc>
              <a:spcBef>
                <a:spcPts val="533"/>
              </a:spcBef>
              <a:spcAft>
                <a:spcPts val="0"/>
              </a:spcAft>
              <a:buClr>
                <a:schemeClr val="lt1"/>
              </a:buClr>
              <a:buSzPts val="2160"/>
              <a:buChar char="•"/>
              <a:defRPr sz="2400">
                <a:solidFill>
                  <a:schemeClr val="lt1"/>
                </a:solidFill>
              </a:defRPr>
            </a:lvl3pPr>
            <a:lvl4pPr marL="1828800" lvl="3" indent="-350501" algn="l">
              <a:lnSpc>
                <a:spcPct val="100000"/>
              </a:lnSpc>
              <a:spcBef>
                <a:spcPts val="400"/>
              </a:spcBef>
              <a:spcAft>
                <a:spcPts val="0"/>
              </a:spcAft>
              <a:buClr>
                <a:schemeClr val="lt1"/>
              </a:buClr>
              <a:buSzPts val="1920"/>
              <a:buChar char="–"/>
              <a:defRPr sz="2133">
                <a:solidFill>
                  <a:schemeClr val="lt1"/>
                </a:solidFill>
              </a:defRPr>
            </a:lvl4pPr>
            <a:lvl5pPr marL="2286000" lvl="4" indent="-335299" algn="l">
              <a:lnSpc>
                <a:spcPct val="100000"/>
              </a:lnSpc>
              <a:spcBef>
                <a:spcPts val="400"/>
              </a:spcBef>
              <a:spcAft>
                <a:spcPts val="0"/>
              </a:spcAft>
              <a:buClr>
                <a:schemeClr val="lt1"/>
              </a:buClr>
              <a:buSzPts val="1680"/>
              <a:buChar char="•"/>
              <a:defRPr sz="1867">
                <a:solidFill>
                  <a:schemeClr val="lt1"/>
                </a:solidFill>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79" name="Google Shape;279;p79"/>
          <p:cNvSpPr txBox="1">
            <a:spLocks noGrp="1"/>
          </p:cNvSpPr>
          <p:nvPr>
            <p:ph type="title"/>
          </p:nvPr>
        </p:nvSpPr>
        <p:spPr>
          <a:xfrm>
            <a:off x="484719" y="61771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3466"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280"/>
        <p:cNvGrpSpPr/>
        <p:nvPr/>
      </p:nvGrpSpPr>
      <p:grpSpPr>
        <a:xfrm>
          <a:off x="0" y="0"/>
          <a:ext cx="0" cy="0"/>
          <a:chOff x="0" y="0"/>
          <a:chExt cx="0" cy="0"/>
        </a:xfrm>
      </p:grpSpPr>
      <p:sp>
        <p:nvSpPr>
          <p:cNvPr id="281" name="Google Shape;281;p80"/>
          <p:cNvSpPr/>
          <p:nvPr/>
        </p:nvSpPr>
        <p:spPr>
          <a:xfrm>
            <a:off x="2" y="1343609"/>
            <a:ext cx="8071103" cy="473190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82" name="Google Shape;282;p80"/>
          <p:cNvSpPr txBox="1">
            <a:spLocks noGrp="1"/>
          </p:cNvSpPr>
          <p:nvPr>
            <p:ph type="body" idx="1"/>
          </p:nvPr>
        </p:nvSpPr>
        <p:spPr>
          <a:xfrm>
            <a:off x="8071103" y="1341121"/>
            <a:ext cx="4133088" cy="4737947"/>
          </a:xfrm>
          <a:prstGeom prst="rect">
            <a:avLst/>
          </a:prstGeom>
          <a:solidFill>
            <a:schemeClr val="accent1"/>
          </a:solidFill>
          <a:ln>
            <a:noFill/>
          </a:ln>
        </p:spPr>
        <p:txBody>
          <a:bodyPr spcFirstLastPara="1" wrap="square" lIns="182875" tIns="91425" rIns="274300" bIns="91425" anchor="ctr" anchorCtr="0">
            <a:noAutofit/>
          </a:bodyPr>
          <a:lstStyle>
            <a:lvl1pPr marL="457200" lvl="0" indent="-228600" algn="l">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83" name="Google Shape;283;p80"/>
          <p:cNvSpPr txBox="1">
            <a:spLocks noGrp="1"/>
          </p:cNvSpPr>
          <p:nvPr>
            <p:ph type="body" idx="2"/>
          </p:nvPr>
        </p:nvSpPr>
        <p:spPr>
          <a:xfrm>
            <a:off x="484719" y="1706880"/>
            <a:ext cx="7586133" cy="4157472"/>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84" name="Google Shape;284;p80"/>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285"/>
        <p:cNvGrpSpPr/>
        <p:nvPr/>
      </p:nvGrpSpPr>
      <p:grpSpPr>
        <a:xfrm>
          <a:off x="0" y="0"/>
          <a:ext cx="0" cy="0"/>
          <a:chOff x="0" y="0"/>
          <a:chExt cx="0" cy="0"/>
        </a:xfrm>
      </p:grpSpPr>
      <p:sp>
        <p:nvSpPr>
          <p:cNvPr id="286" name="Google Shape;286;p81"/>
          <p:cNvSpPr/>
          <p:nvPr/>
        </p:nvSpPr>
        <p:spPr>
          <a:xfrm>
            <a:off x="0" y="1343607"/>
            <a:ext cx="12192000" cy="380876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87" name="Google Shape;287;p81"/>
          <p:cNvSpPr txBox="1">
            <a:spLocks noGrp="1"/>
          </p:cNvSpPr>
          <p:nvPr>
            <p:ph type="body" idx="1"/>
          </p:nvPr>
        </p:nvSpPr>
        <p:spPr>
          <a:xfrm>
            <a:off x="0" y="5210828"/>
            <a:ext cx="12192000" cy="86824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88" name="Google Shape;288;p81"/>
          <p:cNvSpPr txBox="1">
            <a:spLocks noGrp="1"/>
          </p:cNvSpPr>
          <p:nvPr>
            <p:ph type="body" idx="2"/>
          </p:nvPr>
        </p:nvSpPr>
        <p:spPr>
          <a:xfrm>
            <a:off x="484719" y="1706880"/>
            <a:ext cx="11222567" cy="3232149"/>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89" name="Google Shape;289;p81"/>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290"/>
        <p:cNvGrpSpPr/>
        <p:nvPr/>
      </p:nvGrpSpPr>
      <p:grpSpPr>
        <a:xfrm>
          <a:off x="0" y="0"/>
          <a:ext cx="0" cy="0"/>
          <a:chOff x="0" y="0"/>
          <a:chExt cx="0" cy="0"/>
        </a:xfrm>
      </p:grpSpPr>
      <p:sp>
        <p:nvSpPr>
          <p:cNvPr id="291" name="Google Shape;291;p82"/>
          <p:cNvSpPr/>
          <p:nvPr/>
        </p:nvSpPr>
        <p:spPr>
          <a:xfrm>
            <a:off x="0" y="1343607"/>
            <a:ext cx="12192000" cy="380876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292" name="Google Shape;292;p82"/>
          <p:cNvSpPr txBox="1">
            <a:spLocks noGrp="1"/>
          </p:cNvSpPr>
          <p:nvPr>
            <p:ph type="body" idx="1"/>
          </p:nvPr>
        </p:nvSpPr>
        <p:spPr>
          <a:xfrm>
            <a:off x="0" y="5210828"/>
            <a:ext cx="12192000" cy="86824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93" name="Google Shape;293;p82"/>
          <p:cNvSpPr txBox="1">
            <a:spLocks noGrp="1"/>
          </p:cNvSpPr>
          <p:nvPr>
            <p:ph type="body" idx="2"/>
          </p:nvPr>
        </p:nvSpPr>
        <p:spPr>
          <a:xfrm>
            <a:off x="484719" y="2072641"/>
            <a:ext cx="11222567" cy="2937771"/>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294" name="Google Shape;294;p82"/>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 name="Google Shape;295;p82"/>
          <p:cNvSpPr txBox="1">
            <a:spLocks noGrp="1"/>
          </p:cNvSpPr>
          <p:nvPr>
            <p:ph type="body" idx="3"/>
          </p:nvPr>
        </p:nvSpPr>
        <p:spPr>
          <a:xfrm>
            <a:off x="484719" y="1528235"/>
            <a:ext cx="10979149"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296"/>
        <p:cNvGrpSpPr/>
        <p:nvPr/>
      </p:nvGrpSpPr>
      <p:grpSpPr>
        <a:xfrm>
          <a:off x="0" y="0"/>
          <a:ext cx="0" cy="0"/>
          <a:chOff x="0" y="0"/>
          <a:chExt cx="0" cy="0"/>
        </a:xfrm>
      </p:grpSpPr>
      <p:sp>
        <p:nvSpPr>
          <p:cNvPr id="297" name="Google Shape;297;p83"/>
          <p:cNvSpPr>
            <a:spLocks noGrp="1"/>
          </p:cNvSpPr>
          <p:nvPr>
            <p:ph type="pic" idx="2"/>
          </p:nvPr>
        </p:nvSpPr>
        <p:spPr>
          <a:xfrm>
            <a:off x="6151420" y="1343610"/>
            <a:ext cx="2992581" cy="4736884"/>
          </a:xfrm>
          <a:prstGeom prst="rect">
            <a:avLst/>
          </a:prstGeom>
          <a:noFill/>
          <a:ln>
            <a:noFill/>
          </a:ln>
        </p:spPr>
      </p:sp>
      <p:sp>
        <p:nvSpPr>
          <p:cNvPr id="298" name="Google Shape;298;p83"/>
          <p:cNvSpPr>
            <a:spLocks noGrp="1"/>
          </p:cNvSpPr>
          <p:nvPr>
            <p:ph type="pic" idx="3"/>
          </p:nvPr>
        </p:nvSpPr>
        <p:spPr>
          <a:xfrm>
            <a:off x="1" y="3777426"/>
            <a:ext cx="3020291" cy="2303068"/>
          </a:xfrm>
          <a:prstGeom prst="rect">
            <a:avLst/>
          </a:prstGeom>
          <a:noFill/>
          <a:ln>
            <a:noFill/>
          </a:ln>
        </p:spPr>
      </p:sp>
      <p:sp>
        <p:nvSpPr>
          <p:cNvPr id="299" name="Google Shape;299;p83"/>
          <p:cNvSpPr>
            <a:spLocks noGrp="1"/>
          </p:cNvSpPr>
          <p:nvPr>
            <p:ph type="pic" idx="4"/>
          </p:nvPr>
        </p:nvSpPr>
        <p:spPr>
          <a:xfrm>
            <a:off x="0" y="1343609"/>
            <a:ext cx="6096000" cy="2379307"/>
          </a:xfrm>
          <a:prstGeom prst="rect">
            <a:avLst/>
          </a:prstGeom>
          <a:noFill/>
          <a:ln>
            <a:noFill/>
          </a:ln>
        </p:spPr>
      </p:sp>
      <p:sp>
        <p:nvSpPr>
          <p:cNvPr id="300" name="Google Shape;300;p83"/>
          <p:cNvSpPr>
            <a:spLocks noGrp="1"/>
          </p:cNvSpPr>
          <p:nvPr>
            <p:ph type="pic" idx="5"/>
          </p:nvPr>
        </p:nvSpPr>
        <p:spPr>
          <a:xfrm>
            <a:off x="9188724" y="3777425"/>
            <a:ext cx="2992581" cy="2301643"/>
          </a:xfrm>
          <a:prstGeom prst="rect">
            <a:avLst/>
          </a:prstGeom>
          <a:noFill/>
          <a:ln>
            <a:noFill/>
          </a:ln>
        </p:spPr>
      </p:sp>
      <p:sp>
        <p:nvSpPr>
          <p:cNvPr id="301" name="Google Shape;301;p83"/>
          <p:cNvSpPr>
            <a:spLocks noGrp="1"/>
          </p:cNvSpPr>
          <p:nvPr>
            <p:ph type="pic" idx="6"/>
          </p:nvPr>
        </p:nvSpPr>
        <p:spPr>
          <a:xfrm>
            <a:off x="9186295" y="1343609"/>
            <a:ext cx="2992581" cy="2379307"/>
          </a:xfrm>
          <a:prstGeom prst="rect">
            <a:avLst/>
          </a:prstGeom>
          <a:noFill/>
          <a:ln>
            <a:noFill/>
          </a:ln>
        </p:spPr>
      </p:sp>
      <p:sp>
        <p:nvSpPr>
          <p:cNvPr id="302" name="Google Shape;302;p83"/>
          <p:cNvSpPr>
            <a:spLocks noGrp="1"/>
          </p:cNvSpPr>
          <p:nvPr>
            <p:ph type="pic" idx="7"/>
          </p:nvPr>
        </p:nvSpPr>
        <p:spPr>
          <a:xfrm>
            <a:off x="3075709" y="3777425"/>
            <a:ext cx="3020291" cy="2301643"/>
          </a:xfrm>
          <a:prstGeom prst="rect">
            <a:avLst/>
          </a:prstGeom>
          <a:noFill/>
          <a:ln>
            <a:noFill/>
          </a:ln>
        </p:spPr>
      </p:sp>
      <p:sp>
        <p:nvSpPr>
          <p:cNvPr id="303" name="Google Shape;303;p83"/>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304"/>
        <p:cNvGrpSpPr/>
        <p:nvPr/>
      </p:nvGrpSpPr>
      <p:grpSpPr>
        <a:xfrm>
          <a:off x="0" y="0"/>
          <a:ext cx="0" cy="0"/>
          <a:chOff x="0" y="0"/>
          <a:chExt cx="0" cy="0"/>
        </a:xfrm>
      </p:grpSpPr>
      <p:sp>
        <p:nvSpPr>
          <p:cNvPr id="305" name="Google Shape;305;p84"/>
          <p:cNvSpPr>
            <a:spLocks noGrp="1"/>
          </p:cNvSpPr>
          <p:nvPr>
            <p:ph type="pic" idx="2"/>
          </p:nvPr>
        </p:nvSpPr>
        <p:spPr>
          <a:xfrm>
            <a:off x="0" y="1343609"/>
            <a:ext cx="12192000" cy="4735459"/>
          </a:xfrm>
          <a:prstGeom prst="rect">
            <a:avLst/>
          </a:prstGeom>
          <a:noFill/>
          <a:ln>
            <a:noFill/>
          </a:ln>
        </p:spPr>
      </p:sp>
      <p:sp>
        <p:nvSpPr>
          <p:cNvPr id="306" name="Google Shape;306;p84"/>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307"/>
        <p:cNvGrpSpPr/>
        <p:nvPr/>
      </p:nvGrpSpPr>
      <p:grpSpPr>
        <a:xfrm>
          <a:off x="0" y="0"/>
          <a:ext cx="0" cy="0"/>
          <a:chOff x="0" y="0"/>
          <a:chExt cx="0" cy="0"/>
        </a:xfrm>
      </p:grpSpPr>
      <p:sp>
        <p:nvSpPr>
          <p:cNvPr id="308" name="Google Shape;308;p85"/>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09" name="Google Shape;309;p85"/>
          <p:cNvSpPr>
            <a:spLocks noGrp="1"/>
          </p:cNvSpPr>
          <p:nvPr>
            <p:ph type="pic" idx="2"/>
          </p:nvPr>
        </p:nvSpPr>
        <p:spPr>
          <a:xfrm>
            <a:off x="2318712" y="1564919"/>
            <a:ext cx="3685309" cy="3415004"/>
          </a:xfrm>
          <a:prstGeom prst="rect">
            <a:avLst/>
          </a:prstGeom>
          <a:noFill/>
          <a:ln>
            <a:noFill/>
          </a:ln>
        </p:spPr>
      </p:sp>
      <p:sp>
        <p:nvSpPr>
          <p:cNvPr id="310" name="Google Shape;310;p85"/>
          <p:cNvSpPr>
            <a:spLocks noGrp="1"/>
          </p:cNvSpPr>
          <p:nvPr>
            <p:ph type="pic" idx="3"/>
          </p:nvPr>
        </p:nvSpPr>
        <p:spPr>
          <a:xfrm>
            <a:off x="6206836" y="1564919"/>
            <a:ext cx="3685309" cy="3415004"/>
          </a:xfrm>
          <a:prstGeom prst="rect">
            <a:avLst/>
          </a:prstGeom>
          <a:noFill/>
          <a:ln>
            <a:noFill/>
          </a:ln>
        </p:spPr>
      </p:sp>
      <p:sp>
        <p:nvSpPr>
          <p:cNvPr id="311" name="Google Shape;311;p85"/>
          <p:cNvSpPr txBox="1">
            <a:spLocks noGrp="1"/>
          </p:cNvSpPr>
          <p:nvPr>
            <p:ph type="body" idx="1"/>
          </p:nvPr>
        </p:nvSpPr>
        <p:spPr>
          <a:xfrm>
            <a:off x="2318714" y="4979924"/>
            <a:ext cx="3684924" cy="895739"/>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12" name="Google Shape;312;p85"/>
          <p:cNvSpPr txBox="1">
            <a:spLocks noGrp="1"/>
          </p:cNvSpPr>
          <p:nvPr>
            <p:ph type="body" idx="4"/>
          </p:nvPr>
        </p:nvSpPr>
        <p:spPr>
          <a:xfrm>
            <a:off x="6207223" y="4979924"/>
            <a:ext cx="3684924" cy="895739"/>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13" name="Google Shape;313;p85"/>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
        <p:cNvGrpSpPr/>
        <p:nvPr/>
      </p:nvGrpSpPr>
      <p:grpSpPr>
        <a:xfrm>
          <a:off x="0" y="0"/>
          <a:ext cx="0" cy="0"/>
          <a:chOff x="0" y="0"/>
          <a:chExt cx="0" cy="0"/>
        </a:xfrm>
      </p:grpSpPr>
      <p:sp>
        <p:nvSpPr>
          <p:cNvPr id="36" name="Google Shape;36;p58"/>
          <p:cNvSpPr/>
          <p:nvPr/>
        </p:nvSpPr>
        <p:spPr>
          <a:xfrm>
            <a:off x="0" y="1343610"/>
            <a:ext cx="12192000" cy="4728897"/>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7" name="Google Shape;37;p58"/>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314"/>
        <p:cNvGrpSpPr/>
        <p:nvPr/>
      </p:nvGrpSpPr>
      <p:grpSpPr>
        <a:xfrm>
          <a:off x="0" y="0"/>
          <a:ext cx="0" cy="0"/>
          <a:chOff x="0" y="0"/>
          <a:chExt cx="0" cy="0"/>
        </a:xfrm>
      </p:grpSpPr>
      <p:sp>
        <p:nvSpPr>
          <p:cNvPr id="315" name="Google Shape;315;p86"/>
          <p:cNvSpPr>
            <a:spLocks noGrp="1"/>
          </p:cNvSpPr>
          <p:nvPr>
            <p:ph type="pic" idx="2"/>
          </p:nvPr>
        </p:nvSpPr>
        <p:spPr>
          <a:xfrm>
            <a:off x="2" y="1343609"/>
            <a:ext cx="4045527" cy="4735459"/>
          </a:xfrm>
          <a:prstGeom prst="rect">
            <a:avLst/>
          </a:prstGeom>
          <a:noFill/>
          <a:ln>
            <a:noFill/>
          </a:ln>
        </p:spPr>
      </p:sp>
      <p:sp>
        <p:nvSpPr>
          <p:cNvPr id="316" name="Google Shape;316;p86"/>
          <p:cNvSpPr>
            <a:spLocks noGrp="1"/>
          </p:cNvSpPr>
          <p:nvPr>
            <p:ph type="pic" idx="3"/>
          </p:nvPr>
        </p:nvSpPr>
        <p:spPr>
          <a:xfrm>
            <a:off x="8146475" y="1343609"/>
            <a:ext cx="4045527" cy="4735459"/>
          </a:xfrm>
          <a:prstGeom prst="rect">
            <a:avLst/>
          </a:prstGeom>
          <a:noFill/>
          <a:ln>
            <a:noFill/>
          </a:ln>
        </p:spPr>
      </p:sp>
      <p:sp>
        <p:nvSpPr>
          <p:cNvPr id="317" name="Google Shape;317;p86"/>
          <p:cNvSpPr txBox="1">
            <a:spLocks noGrp="1"/>
          </p:cNvSpPr>
          <p:nvPr>
            <p:ph type="body" idx="1"/>
          </p:nvPr>
        </p:nvSpPr>
        <p:spPr>
          <a:xfrm>
            <a:off x="4084320" y="1341121"/>
            <a:ext cx="4023360" cy="4737947"/>
          </a:xfrm>
          <a:prstGeom prst="rect">
            <a:avLst/>
          </a:prstGeom>
          <a:solidFill>
            <a:schemeClr val="accent1"/>
          </a:solidFill>
          <a:ln>
            <a:noFill/>
          </a:ln>
        </p:spPr>
        <p:txBody>
          <a:bodyPr spcFirstLastPara="1" wrap="square" lIns="182875" tIns="182875" rIns="182875" bIns="182875" anchor="ctr" anchorCtr="0">
            <a:noAutofit/>
          </a:bodyPr>
          <a:lstStyle>
            <a:lvl1pPr marL="457200" lvl="0" indent="-228600" algn="l">
              <a:lnSpc>
                <a:spcPct val="100000"/>
              </a:lnSpc>
              <a:spcBef>
                <a:spcPts val="727"/>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18" name="Google Shape;318;p86"/>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319"/>
        <p:cNvGrpSpPr/>
        <p:nvPr/>
      </p:nvGrpSpPr>
      <p:grpSpPr>
        <a:xfrm>
          <a:off x="0" y="0"/>
          <a:ext cx="0" cy="0"/>
          <a:chOff x="0" y="0"/>
          <a:chExt cx="0" cy="0"/>
        </a:xfrm>
      </p:grpSpPr>
      <p:sp>
        <p:nvSpPr>
          <p:cNvPr id="320" name="Google Shape;320;p87"/>
          <p:cNvSpPr/>
          <p:nvPr/>
        </p:nvSpPr>
        <p:spPr>
          <a:xfrm>
            <a:off x="1" y="1343609"/>
            <a:ext cx="8005944"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21" name="Google Shape;321;p87"/>
          <p:cNvSpPr>
            <a:spLocks noGrp="1"/>
          </p:cNvSpPr>
          <p:nvPr>
            <p:ph type="pic" idx="2"/>
          </p:nvPr>
        </p:nvSpPr>
        <p:spPr>
          <a:xfrm>
            <a:off x="8064401" y="1343222"/>
            <a:ext cx="4128655" cy="3817503"/>
          </a:xfrm>
          <a:prstGeom prst="rect">
            <a:avLst/>
          </a:prstGeom>
          <a:noFill/>
          <a:ln>
            <a:noFill/>
          </a:ln>
        </p:spPr>
      </p:sp>
      <p:sp>
        <p:nvSpPr>
          <p:cNvPr id="322" name="Google Shape;322;p87"/>
          <p:cNvSpPr txBox="1">
            <a:spLocks noGrp="1"/>
          </p:cNvSpPr>
          <p:nvPr>
            <p:ph type="body" idx="1"/>
          </p:nvPr>
        </p:nvSpPr>
        <p:spPr>
          <a:xfrm>
            <a:off x="8064399" y="5160725"/>
            <a:ext cx="4128128" cy="918345"/>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23" name="Google Shape;323;p87"/>
          <p:cNvSpPr txBox="1">
            <a:spLocks noGrp="1"/>
          </p:cNvSpPr>
          <p:nvPr>
            <p:ph type="body" idx="3"/>
          </p:nvPr>
        </p:nvSpPr>
        <p:spPr>
          <a:xfrm>
            <a:off x="484719" y="1706882"/>
            <a:ext cx="7521228" cy="4230457"/>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24" name="Google Shape;324;p87"/>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325"/>
        <p:cNvGrpSpPr/>
        <p:nvPr/>
      </p:nvGrpSpPr>
      <p:grpSpPr>
        <a:xfrm>
          <a:off x="0" y="0"/>
          <a:ext cx="0" cy="0"/>
          <a:chOff x="0" y="0"/>
          <a:chExt cx="0" cy="0"/>
        </a:xfrm>
      </p:grpSpPr>
      <p:sp>
        <p:nvSpPr>
          <p:cNvPr id="326" name="Google Shape;326;p88"/>
          <p:cNvSpPr/>
          <p:nvPr/>
        </p:nvSpPr>
        <p:spPr>
          <a:xfrm>
            <a:off x="4186697" y="1343609"/>
            <a:ext cx="8005304"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27" name="Google Shape;327;p88"/>
          <p:cNvSpPr>
            <a:spLocks noGrp="1"/>
          </p:cNvSpPr>
          <p:nvPr>
            <p:ph type="pic" idx="2"/>
          </p:nvPr>
        </p:nvSpPr>
        <p:spPr>
          <a:xfrm>
            <a:off x="-411" y="1343222"/>
            <a:ext cx="4128655" cy="3821447"/>
          </a:xfrm>
          <a:prstGeom prst="rect">
            <a:avLst/>
          </a:prstGeom>
          <a:noFill/>
          <a:ln>
            <a:noFill/>
          </a:ln>
        </p:spPr>
      </p:sp>
      <p:sp>
        <p:nvSpPr>
          <p:cNvPr id="328" name="Google Shape;328;p88"/>
          <p:cNvSpPr txBox="1">
            <a:spLocks noGrp="1"/>
          </p:cNvSpPr>
          <p:nvPr>
            <p:ph type="body" idx="1"/>
          </p:nvPr>
        </p:nvSpPr>
        <p:spPr>
          <a:xfrm>
            <a:off x="-413" y="5164667"/>
            <a:ext cx="4128128" cy="9144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29" name="Google Shape;329;p88"/>
          <p:cNvSpPr txBox="1">
            <a:spLocks noGrp="1"/>
          </p:cNvSpPr>
          <p:nvPr>
            <p:ph type="body" idx="3"/>
          </p:nvPr>
        </p:nvSpPr>
        <p:spPr>
          <a:xfrm>
            <a:off x="4300604" y="1706882"/>
            <a:ext cx="7406681" cy="429726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30" name="Google Shape;330;p88"/>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331"/>
        <p:cNvGrpSpPr/>
        <p:nvPr/>
      </p:nvGrpSpPr>
      <p:grpSpPr>
        <a:xfrm>
          <a:off x="0" y="0"/>
          <a:ext cx="0" cy="0"/>
          <a:chOff x="0" y="0"/>
          <a:chExt cx="0" cy="0"/>
        </a:xfrm>
      </p:grpSpPr>
      <p:sp>
        <p:nvSpPr>
          <p:cNvPr id="332" name="Google Shape;332;p89"/>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338"/>
        <p:cNvGrpSpPr/>
        <p:nvPr/>
      </p:nvGrpSpPr>
      <p:grpSpPr>
        <a:xfrm>
          <a:off x="0" y="0"/>
          <a:ext cx="0" cy="0"/>
          <a:chOff x="0" y="0"/>
          <a:chExt cx="0" cy="0"/>
        </a:xfrm>
      </p:grpSpPr>
      <p:sp>
        <p:nvSpPr>
          <p:cNvPr id="339" name="Google Shape;339;p50"/>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40" name="Google Shape;340;p50"/>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41" name="Google Shape;341;p50"/>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2"/>
        <p:cNvGrpSpPr/>
        <p:nvPr/>
      </p:nvGrpSpPr>
      <p:grpSpPr>
        <a:xfrm>
          <a:off x="0" y="0"/>
          <a:ext cx="0" cy="0"/>
          <a:chOff x="0" y="0"/>
          <a:chExt cx="0" cy="0"/>
        </a:xfrm>
      </p:grpSpPr>
      <p:sp>
        <p:nvSpPr>
          <p:cNvPr id="343" name="Google Shape;343;p51"/>
          <p:cNvSpPr/>
          <p:nvPr/>
        </p:nvSpPr>
        <p:spPr>
          <a:xfrm>
            <a:off x="0" y="1343610"/>
            <a:ext cx="12192000" cy="4728897"/>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44" name="Google Shape;344;p51"/>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45"/>
        <p:cNvGrpSpPr/>
        <p:nvPr/>
      </p:nvGrpSpPr>
      <p:grpSpPr>
        <a:xfrm>
          <a:off x="0" y="0"/>
          <a:ext cx="0" cy="0"/>
          <a:chOff x="0" y="0"/>
          <a:chExt cx="0" cy="0"/>
        </a:xfrm>
      </p:grpSpPr>
      <p:sp>
        <p:nvSpPr>
          <p:cNvPr id="346" name="Google Shape;346;p52"/>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47" name="Google Shape;347;p52"/>
          <p:cNvSpPr txBox="1">
            <a:spLocks noGrp="1"/>
          </p:cNvSpPr>
          <p:nvPr>
            <p:ph type="body" idx="1"/>
          </p:nvPr>
        </p:nvSpPr>
        <p:spPr>
          <a:xfrm>
            <a:off x="484717" y="1706882"/>
            <a:ext cx="5509683"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48" name="Google Shape;348;p52"/>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52"/>
          <p:cNvSpPr txBox="1">
            <a:spLocks noGrp="1"/>
          </p:cNvSpPr>
          <p:nvPr>
            <p:ph type="body" idx="2"/>
          </p:nvPr>
        </p:nvSpPr>
        <p:spPr>
          <a:xfrm>
            <a:off x="6197412" y="1706882"/>
            <a:ext cx="5509683"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0"/>
        <p:cNvGrpSpPr/>
        <p:nvPr/>
      </p:nvGrpSpPr>
      <p:grpSpPr>
        <a:xfrm>
          <a:off x="0" y="0"/>
          <a:ext cx="0" cy="0"/>
          <a:chOff x="0" y="0"/>
          <a:chExt cx="0" cy="0"/>
        </a:xfrm>
      </p:grpSpPr>
      <p:sp>
        <p:nvSpPr>
          <p:cNvPr id="351" name="Google Shape;351;p53"/>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53"/>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53" name="Google Shape;353;p5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4" name="Google Shape;354;p5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5" name="Google Shape;355;p5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356"/>
        <p:cNvGrpSpPr/>
        <p:nvPr/>
      </p:nvGrpSpPr>
      <p:grpSpPr>
        <a:xfrm>
          <a:off x="0" y="0"/>
          <a:ext cx="0" cy="0"/>
          <a:chOff x="0" y="0"/>
          <a:chExt cx="0" cy="0"/>
        </a:xfrm>
      </p:grpSpPr>
      <p:sp>
        <p:nvSpPr>
          <p:cNvPr id="357" name="Google Shape;357;p54"/>
          <p:cNvSpPr>
            <a:spLocks noGrp="1"/>
          </p:cNvSpPr>
          <p:nvPr>
            <p:ph type="pic" idx="2"/>
          </p:nvPr>
        </p:nvSpPr>
        <p:spPr>
          <a:xfrm>
            <a:off x="6151420" y="1343610"/>
            <a:ext cx="2992581" cy="4736884"/>
          </a:xfrm>
          <a:prstGeom prst="rect">
            <a:avLst/>
          </a:prstGeom>
          <a:noFill/>
          <a:ln>
            <a:noFill/>
          </a:ln>
        </p:spPr>
      </p:sp>
      <p:sp>
        <p:nvSpPr>
          <p:cNvPr id="358" name="Google Shape;358;p54"/>
          <p:cNvSpPr>
            <a:spLocks noGrp="1"/>
          </p:cNvSpPr>
          <p:nvPr>
            <p:ph type="pic" idx="3"/>
          </p:nvPr>
        </p:nvSpPr>
        <p:spPr>
          <a:xfrm>
            <a:off x="1" y="3777426"/>
            <a:ext cx="3020291" cy="2303068"/>
          </a:xfrm>
          <a:prstGeom prst="rect">
            <a:avLst/>
          </a:prstGeom>
          <a:noFill/>
          <a:ln>
            <a:noFill/>
          </a:ln>
        </p:spPr>
      </p:sp>
      <p:sp>
        <p:nvSpPr>
          <p:cNvPr id="359" name="Google Shape;359;p54"/>
          <p:cNvSpPr>
            <a:spLocks noGrp="1"/>
          </p:cNvSpPr>
          <p:nvPr>
            <p:ph type="pic" idx="4"/>
          </p:nvPr>
        </p:nvSpPr>
        <p:spPr>
          <a:xfrm>
            <a:off x="0" y="1343609"/>
            <a:ext cx="6096000" cy="2379307"/>
          </a:xfrm>
          <a:prstGeom prst="rect">
            <a:avLst/>
          </a:prstGeom>
          <a:noFill/>
          <a:ln>
            <a:noFill/>
          </a:ln>
        </p:spPr>
      </p:sp>
      <p:sp>
        <p:nvSpPr>
          <p:cNvPr id="360" name="Google Shape;360;p54"/>
          <p:cNvSpPr>
            <a:spLocks noGrp="1"/>
          </p:cNvSpPr>
          <p:nvPr>
            <p:ph type="pic" idx="5"/>
          </p:nvPr>
        </p:nvSpPr>
        <p:spPr>
          <a:xfrm>
            <a:off x="9188724" y="3777425"/>
            <a:ext cx="2992581" cy="2301643"/>
          </a:xfrm>
          <a:prstGeom prst="rect">
            <a:avLst/>
          </a:prstGeom>
          <a:noFill/>
          <a:ln>
            <a:noFill/>
          </a:ln>
        </p:spPr>
      </p:sp>
      <p:sp>
        <p:nvSpPr>
          <p:cNvPr id="361" name="Google Shape;361;p54"/>
          <p:cNvSpPr>
            <a:spLocks noGrp="1"/>
          </p:cNvSpPr>
          <p:nvPr>
            <p:ph type="pic" idx="6"/>
          </p:nvPr>
        </p:nvSpPr>
        <p:spPr>
          <a:xfrm>
            <a:off x="9186295" y="1343609"/>
            <a:ext cx="2992581" cy="2379307"/>
          </a:xfrm>
          <a:prstGeom prst="rect">
            <a:avLst/>
          </a:prstGeom>
          <a:noFill/>
          <a:ln>
            <a:noFill/>
          </a:ln>
        </p:spPr>
      </p:sp>
      <p:sp>
        <p:nvSpPr>
          <p:cNvPr id="362" name="Google Shape;362;p54"/>
          <p:cNvSpPr>
            <a:spLocks noGrp="1"/>
          </p:cNvSpPr>
          <p:nvPr>
            <p:ph type="pic" idx="7"/>
          </p:nvPr>
        </p:nvSpPr>
        <p:spPr>
          <a:xfrm>
            <a:off x="3075709" y="3777425"/>
            <a:ext cx="3020291" cy="2301643"/>
          </a:xfrm>
          <a:prstGeom prst="rect">
            <a:avLst/>
          </a:prstGeom>
          <a:noFill/>
          <a:ln>
            <a:noFill/>
          </a:ln>
        </p:spPr>
      </p:sp>
      <p:sp>
        <p:nvSpPr>
          <p:cNvPr id="363" name="Google Shape;363;p54"/>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4"/>
        <p:cNvGrpSpPr/>
        <p:nvPr/>
      </p:nvGrpSpPr>
      <p:grpSpPr>
        <a:xfrm>
          <a:off x="0" y="0"/>
          <a:ext cx="0" cy="0"/>
          <a:chOff x="0" y="0"/>
          <a:chExt cx="0" cy="0"/>
        </a:xfrm>
      </p:grpSpPr>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8"/>
        <p:cNvGrpSpPr/>
        <p:nvPr/>
      </p:nvGrpSpPr>
      <p:grpSpPr>
        <a:xfrm>
          <a:off x="0" y="0"/>
          <a:ext cx="0" cy="0"/>
          <a:chOff x="0" y="0"/>
          <a:chExt cx="0" cy="0"/>
        </a:xfrm>
      </p:grpSpPr>
      <p:sp>
        <p:nvSpPr>
          <p:cNvPr id="39" name="Google Shape;39;p59"/>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40" name="Google Shape;40;p59"/>
          <p:cNvSpPr txBox="1">
            <a:spLocks noGrp="1"/>
          </p:cNvSpPr>
          <p:nvPr>
            <p:ph type="body" idx="1"/>
          </p:nvPr>
        </p:nvSpPr>
        <p:spPr>
          <a:xfrm>
            <a:off x="484717" y="1706882"/>
            <a:ext cx="5509683"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1" name="Google Shape;41;p59"/>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9"/>
          <p:cNvSpPr txBox="1">
            <a:spLocks noGrp="1"/>
          </p:cNvSpPr>
          <p:nvPr>
            <p:ph type="body" idx="2"/>
          </p:nvPr>
        </p:nvSpPr>
        <p:spPr>
          <a:xfrm>
            <a:off x="6197412" y="1706882"/>
            <a:ext cx="5509683" cy="415263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365"/>
        <p:cNvGrpSpPr/>
        <p:nvPr/>
      </p:nvGrpSpPr>
      <p:grpSpPr>
        <a:xfrm>
          <a:off x="0" y="0"/>
          <a:ext cx="0" cy="0"/>
          <a:chOff x="0" y="0"/>
          <a:chExt cx="0" cy="0"/>
        </a:xfrm>
      </p:grpSpPr>
      <p:sp>
        <p:nvSpPr>
          <p:cNvPr id="366" name="Google Shape;366;p56"/>
          <p:cNvSpPr/>
          <p:nvPr/>
        </p:nvSpPr>
        <p:spPr>
          <a:xfrm>
            <a:off x="2" y="1343609"/>
            <a:ext cx="8071103" cy="473190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67" name="Google Shape;367;p56"/>
          <p:cNvSpPr txBox="1">
            <a:spLocks noGrp="1"/>
          </p:cNvSpPr>
          <p:nvPr>
            <p:ph type="body" idx="1"/>
          </p:nvPr>
        </p:nvSpPr>
        <p:spPr>
          <a:xfrm>
            <a:off x="8071103" y="1341121"/>
            <a:ext cx="4133088" cy="4737947"/>
          </a:xfrm>
          <a:prstGeom prst="rect">
            <a:avLst/>
          </a:prstGeom>
          <a:solidFill>
            <a:schemeClr val="accent1"/>
          </a:solidFill>
          <a:ln>
            <a:noFill/>
          </a:ln>
        </p:spPr>
        <p:txBody>
          <a:bodyPr spcFirstLastPara="1" wrap="square" lIns="182875" tIns="91425" rIns="274300" bIns="91425" anchor="ctr" anchorCtr="0">
            <a:noAutofit/>
          </a:bodyPr>
          <a:lstStyle>
            <a:lvl1pPr marL="457200" lvl="0" indent="-228600" algn="l">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68" name="Google Shape;368;p56"/>
          <p:cNvSpPr txBox="1">
            <a:spLocks noGrp="1"/>
          </p:cNvSpPr>
          <p:nvPr>
            <p:ph type="body" idx="2"/>
          </p:nvPr>
        </p:nvSpPr>
        <p:spPr>
          <a:xfrm>
            <a:off x="484719" y="1706880"/>
            <a:ext cx="7586133" cy="4157472"/>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69" name="Google Shape;369;p56"/>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70"/>
        <p:cNvGrpSpPr/>
        <p:nvPr/>
      </p:nvGrpSpPr>
      <p:grpSpPr>
        <a:xfrm>
          <a:off x="0" y="0"/>
          <a:ext cx="0" cy="0"/>
          <a:chOff x="0" y="0"/>
          <a:chExt cx="0" cy="0"/>
        </a:xfrm>
      </p:grpSpPr>
      <p:pic>
        <p:nvPicPr>
          <p:cNvPr id="371" name="Google Shape;371;p90"/>
          <p:cNvPicPr preferRelativeResize="0"/>
          <p:nvPr/>
        </p:nvPicPr>
        <p:blipFill rotWithShape="1">
          <a:blip r:embed="rId2">
            <a:alphaModFix/>
          </a:blip>
          <a:srcRect/>
          <a:stretch/>
        </p:blipFill>
        <p:spPr>
          <a:xfrm>
            <a:off x="0" y="0"/>
            <a:ext cx="12192000" cy="5340096"/>
          </a:xfrm>
          <a:prstGeom prst="rect">
            <a:avLst/>
          </a:prstGeom>
          <a:noFill/>
          <a:ln>
            <a:noFill/>
          </a:ln>
        </p:spPr>
      </p:pic>
      <p:sp>
        <p:nvSpPr>
          <p:cNvPr id="372" name="Google Shape;372;p90"/>
          <p:cNvSpPr txBox="1">
            <a:spLocks noGrp="1"/>
          </p:cNvSpPr>
          <p:nvPr>
            <p:ph type="body" idx="1"/>
          </p:nvPr>
        </p:nvSpPr>
        <p:spPr>
          <a:xfrm>
            <a:off x="762001" y="5947240"/>
            <a:ext cx="9932459" cy="393141"/>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0"/>
              </a:spcBef>
              <a:spcAft>
                <a:spcPts val="0"/>
              </a:spcAft>
              <a:buSzPts val="2400"/>
              <a:buNone/>
              <a:defRPr sz="2667" b="0" cap="none">
                <a:solidFill>
                  <a:schemeClr val="accent1"/>
                </a:solidFill>
                <a:latin typeface="Calibri"/>
                <a:ea typeface="Calibri"/>
                <a:cs typeface="Calibri"/>
                <a:sym typeface="Calibri"/>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73" name="Google Shape;373;p90"/>
          <p:cNvSpPr txBox="1">
            <a:spLocks noGrp="1"/>
          </p:cNvSpPr>
          <p:nvPr>
            <p:ph type="body" idx="2"/>
          </p:nvPr>
        </p:nvSpPr>
        <p:spPr>
          <a:xfrm>
            <a:off x="762001" y="5469637"/>
            <a:ext cx="9932459" cy="461699"/>
          </a:xfrm>
          <a:prstGeom prst="rect">
            <a:avLst/>
          </a:prstGeom>
          <a:noFill/>
          <a:ln>
            <a:noFill/>
          </a:ln>
        </p:spPr>
        <p:txBody>
          <a:bodyPr spcFirstLastPara="1" wrap="square" lIns="91425" tIns="45700" rIns="0" bIns="45700" anchor="ctr" anchorCtr="0">
            <a:noAutofit/>
          </a:bodyPr>
          <a:lstStyle>
            <a:lvl1pPr marL="457200" lvl="0" indent="-228600" algn="l">
              <a:lnSpc>
                <a:spcPct val="100000"/>
              </a:lnSpc>
              <a:spcBef>
                <a:spcPts val="800"/>
              </a:spcBef>
              <a:spcAft>
                <a:spcPts val="0"/>
              </a:spcAft>
              <a:buSzPts val="2880"/>
              <a:buNone/>
              <a:defRPr sz="3200" b="1" cap="none">
                <a:solidFill>
                  <a:schemeClr val="accent1"/>
                </a:solidFill>
                <a:latin typeface="Calibri"/>
                <a:ea typeface="Calibri"/>
                <a:cs typeface="Calibri"/>
                <a:sym typeface="Calibri"/>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74" name="Google Shape;374;p90"/>
          <p:cNvSpPr txBox="1">
            <a:spLocks noGrp="1"/>
          </p:cNvSpPr>
          <p:nvPr>
            <p:ph type="title"/>
          </p:nvPr>
        </p:nvSpPr>
        <p:spPr>
          <a:xfrm>
            <a:off x="762004" y="1987769"/>
            <a:ext cx="9921913" cy="685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800"/>
              <a:buFont typeface="Calibri"/>
              <a:buNone/>
              <a:defRPr sz="4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75" name="Google Shape;375;p90"/>
          <p:cNvPicPr preferRelativeResize="0"/>
          <p:nvPr/>
        </p:nvPicPr>
        <p:blipFill rotWithShape="1">
          <a:blip r:embed="rId3">
            <a:alphaModFix/>
          </a:blip>
          <a:srcRect/>
          <a:stretch/>
        </p:blipFill>
        <p:spPr>
          <a:xfrm>
            <a:off x="8387265" y="5943651"/>
            <a:ext cx="3575867" cy="853440"/>
          </a:xfrm>
          <a:prstGeom prst="rect">
            <a:avLst/>
          </a:prstGeom>
          <a:noFill/>
          <a:ln>
            <a:noFill/>
          </a:ln>
        </p:spPr>
      </p:pic>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Section Slide_3">
  <p:cSld name="Section Slide_3">
    <p:spTree>
      <p:nvGrpSpPr>
        <p:cNvPr id="1" name="Shape 376"/>
        <p:cNvGrpSpPr/>
        <p:nvPr/>
      </p:nvGrpSpPr>
      <p:grpSpPr>
        <a:xfrm>
          <a:off x="0" y="0"/>
          <a:ext cx="0" cy="0"/>
          <a:chOff x="0" y="0"/>
          <a:chExt cx="0" cy="0"/>
        </a:xfrm>
      </p:grpSpPr>
      <p:sp>
        <p:nvSpPr>
          <p:cNvPr id="377" name="Google Shape;377;p91"/>
          <p:cNvSpPr/>
          <p:nvPr/>
        </p:nvSpPr>
        <p:spPr>
          <a:xfrm>
            <a:off x="0" y="5811520"/>
            <a:ext cx="12192000" cy="1046480"/>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78" name="Google Shape;378;p91"/>
          <p:cNvSpPr txBox="1">
            <a:spLocks noGrp="1"/>
          </p:cNvSpPr>
          <p:nvPr>
            <p:ph type="title"/>
          </p:nvPr>
        </p:nvSpPr>
        <p:spPr>
          <a:xfrm>
            <a:off x="762004" y="2396404"/>
            <a:ext cx="9921913" cy="685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4800"/>
              <a:buFont typeface="Calibri"/>
              <a:buNone/>
              <a:defRPr sz="48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79" name="Google Shape;379;p91"/>
          <p:cNvPicPr preferRelativeResize="0"/>
          <p:nvPr/>
        </p:nvPicPr>
        <p:blipFill rotWithShape="1">
          <a:blip r:embed="rId2">
            <a:alphaModFix/>
          </a:blip>
          <a:srcRect/>
          <a:stretch/>
        </p:blipFill>
        <p:spPr>
          <a:xfrm>
            <a:off x="9212097" y="6144221"/>
            <a:ext cx="2554191" cy="609600"/>
          </a:xfrm>
          <a:prstGeom prst="rect">
            <a:avLst/>
          </a:prstGeom>
          <a:noFill/>
          <a:ln>
            <a:noFill/>
          </a:ln>
        </p:spPr>
      </p:pic>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380"/>
        <p:cNvGrpSpPr/>
        <p:nvPr/>
      </p:nvGrpSpPr>
      <p:grpSpPr>
        <a:xfrm>
          <a:off x="0" y="0"/>
          <a:ext cx="0" cy="0"/>
          <a:chOff x="0" y="0"/>
          <a:chExt cx="0" cy="0"/>
        </a:xfrm>
      </p:grpSpPr>
      <p:sp>
        <p:nvSpPr>
          <p:cNvPr id="381" name="Google Shape;381;p92"/>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82" name="Google Shape;382;p92"/>
          <p:cNvSpPr txBox="1">
            <a:spLocks noGrp="1"/>
          </p:cNvSpPr>
          <p:nvPr>
            <p:ph type="body" idx="1"/>
          </p:nvPr>
        </p:nvSpPr>
        <p:spPr>
          <a:xfrm>
            <a:off x="484719" y="2072642"/>
            <a:ext cx="11222567"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83" name="Google Shape;383;p92"/>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92"/>
          <p:cNvSpPr txBox="1">
            <a:spLocks noGrp="1"/>
          </p:cNvSpPr>
          <p:nvPr>
            <p:ph type="body" idx="2"/>
          </p:nvPr>
        </p:nvSpPr>
        <p:spPr>
          <a:xfrm>
            <a:off x="484719" y="1528235"/>
            <a:ext cx="11222565"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385"/>
        <p:cNvGrpSpPr/>
        <p:nvPr/>
      </p:nvGrpSpPr>
      <p:grpSpPr>
        <a:xfrm>
          <a:off x="0" y="0"/>
          <a:ext cx="0" cy="0"/>
          <a:chOff x="0" y="0"/>
          <a:chExt cx="0" cy="0"/>
        </a:xfrm>
      </p:grpSpPr>
      <p:sp>
        <p:nvSpPr>
          <p:cNvPr id="386" name="Google Shape;386;p93"/>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387" name="Google Shape;387;p93"/>
          <p:cNvSpPr txBox="1">
            <a:spLocks noGrp="1"/>
          </p:cNvSpPr>
          <p:nvPr>
            <p:ph type="body" idx="1"/>
          </p:nvPr>
        </p:nvSpPr>
        <p:spPr>
          <a:xfrm>
            <a:off x="484717" y="2072642"/>
            <a:ext cx="5510784"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88" name="Google Shape;388;p93"/>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93"/>
          <p:cNvSpPr txBox="1">
            <a:spLocks noGrp="1"/>
          </p:cNvSpPr>
          <p:nvPr>
            <p:ph type="body" idx="2"/>
          </p:nvPr>
        </p:nvSpPr>
        <p:spPr>
          <a:xfrm>
            <a:off x="484717" y="1528235"/>
            <a:ext cx="5510784"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90" name="Google Shape;390;p93"/>
          <p:cNvSpPr txBox="1">
            <a:spLocks noGrp="1"/>
          </p:cNvSpPr>
          <p:nvPr>
            <p:ph type="body" idx="3"/>
          </p:nvPr>
        </p:nvSpPr>
        <p:spPr>
          <a:xfrm>
            <a:off x="6196499" y="2072642"/>
            <a:ext cx="5510784"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391" name="Google Shape;391;p93"/>
          <p:cNvSpPr txBox="1">
            <a:spLocks noGrp="1"/>
          </p:cNvSpPr>
          <p:nvPr>
            <p:ph type="body" idx="4"/>
          </p:nvPr>
        </p:nvSpPr>
        <p:spPr>
          <a:xfrm>
            <a:off x="6196499" y="1528235"/>
            <a:ext cx="5510784"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392"/>
        <p:cNvGrpSpPr/>
        <p:nvPr/>
      </p:nvGrpSpPr>
      <p:grpSpPr>
        <a:xfrm>
          <a:off x="0" y="0"/>
          <a:ext cx="0" cy="0"/>
          <a:chOff x="0" y="0"/>
          <a:chExt cx="0" cy="0"/>
        </a:xfrm>
      </p:grpSpPr>
      <p:sp>
        <p:nvSpPr>
          <p:cNvPr id="393" name="Google Shape;393;p94"/>
          <p:cNvSpPr>
            <a:spLocks noGrp="1"/>
          </p:cNvSpPr>
          <p:nvPr>
            <p:ph type="pic" idx="2"/>
          </p:nvPr>
        </p:nvSpPr>
        <p:spPr>
          <a:xfrm>
            <a:off x="4161393" y="1343607"/>
            <a:ext cx="3879273" cy="4735460"/>
          </a:xfrm>
          <a:prstGeom prst="rect">
            <a:avLst/>
          </a:prstGeom>
          <a:noFill/>
          <a:ln>
            <a:noFill/>
          </a:ln>
        </p:spPr>
      </p:sp>
      <p:sp>
        <p:nvSpPr>
          <p:cNvPr id="394" name="Google Shape;394;p94"/>
          <p:cNvSpPr>
            <a:spLocks noGrp="1"/>
          </p:cNvSpPr>
          <p:nvPr>
            <p:ph type="pic" idx="3"/>
          </p:nvPr>
        </p:nvSpPr>
        <p:spPr>
          <a:xfrm>
            <a:off x="8088340" y="1343607"/>
            <a:ext cx="4100945" cy="4735460"/>
          </a:xfrm>
          <a:prstGeom prst="rect">
            <a:avLst/>
          </a:prstGeom>
          <a:noFill/>
          <a:ln>
            <a:noFill/>
          </a:ln>
        </p:spPr>
      </p:sp>
      <p:sp>
        <p:nvSpPr>
          <p:cNvPr id="395" name="Google Shape;395;p94"/>
          <p:cNvSpPr>
            <a:spLocks noGrp="1"/>
          </p:cNvSpPr>
          <p:nvPr>
            <p:ph type="pic" idx="4"/>
          </p:nvPr>
        </p:nvSpPr>
        <p:spPr>
          <a:xfrm>
            <a:off x="2" y="1343607"/>
            <a:ext cx="4100945" cy="4735460"/>
          </a:xfrm>
          <a:prstGeom prst="rect">
            <a:avLst/>
          </a:prstGeom>
          <a:noFill/>
          <a:ln>
            <a:noFill/>
          </a:ln>
        </p:spPr>
      </p:sp>
      <p:sp>
        <p:nvSpPr>
          <p:cNvPr id="396" name="Google Shape;396;p94"/>
          <p:cNvSpPr txBox="1">
            <a:spLocks noGrp="1"/>
          </p:cNvSpPr>
          <p:nvPr>
            <p:ph type="title"/>
          </p:nvPr>
        </p:nvSpPr>
        <p:spPr>
          <a:xfrm>
            <a:off x="484719" y="61771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3466"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397"/>
        <p:cNvGrpSpPr/>
        <p:nvPr/>
      </p:nvGrpSpPr>
      <p:grpSpPr>
        <a:xfrm>
          <a:off x="0" y="0"/>
          <a:ext cx="0" cy="0"/>
          <a:chOff x="0" y="0"/>
          <a:chExt cx="0" cy="0"/>
        </a:xfrm>
      </p:grpSpPr>
      <p:sp>
        <p:nvSpPr>
          <p:cNvPr id="398" name="Google Shape;398;p95"/>
          <p:cNvSpPr>
            <a:spLocks noGrp="1"/>
          </p:cNvSpPr>
          <p:nvPr>
            <p:ph type="pic" idx="2"/>
          </p:nvPr>
        </p:nvSpPr>
        <p:spPr>
          <a:xfrm>
            <a:off x="2" y="1343609"/>
            <a:ext cx="8035636" cy="4735459"/>
          </a:xfrm>
          <a:prstGeom prst="rect">
            <a:avLst/>
          </a:prstGeom>
          <a:noFill/>
          <a:ln>
            <a:noFill/>
          </a:ln>
        </p:spPr>
      </p:sp>
      <p:sp>
        <p:nvSpPr>
          <p:cNvPr id="399" name="Google Shape;399;p95"/>
          <p:cNvSpPr txBox="1">
            <a:spLocks noGrp="1"/>
          </p:cNvSpPr>
          <p:nvPr>
            <p:ph type="body" idx="1"/>
          </p:nvPr>
        </p:nvSpPr>
        <p:spPr>
          <a:xfrm>
            <a:off x="8093323" y="1344086"/>
            <a:ext cx="4098679" cy="4734983"/>
          </a:xfrm>
          <a:prstGeom prst="rect">
            <a:avLst/>
          </a:prstGeom>
          <a:solidFill>
            <a:schemeClr val="accent1"/>
          </a:solidFill>
          <a:ln>
            <a:noFill/>
          </a:ln>
        </p:spPr>
        <p:txBody>
          <a:bodyPr spcFirstLastPara="1" wrap="square" lIns="182875" tIns="45700" rIns="274300" bIns="45700" anchor="ctr" anchorCtr="0">
            <a:noAutofit/>
          </a:bodyPr>
          <a:lstStyle>
            <a:lvl1pPr marL="457200" lvl="0" indent="-228600" algn="l">
              <a:lnSpc>
                <a:spcPct val="100000"/>
              </a:lnSpc>
              <a:spcBef>
                <a:spcPts val="800"/>
              </a:spcBef>
              <a:spcAft>
                <a:spcPts val="0"/>
              </a:spcAft>
              <a:buSzPts val="2640"/>
              <a:buNone/>
              <a:defRPr sz="2933">
                <a:solidFill>
                  <a:schemeClr val="lt1"/>
                </a:solidFill>
              </a:defRPr>
            </a:lvl1pPr>
            <a:lvl2pPr marL="914400" lvl="1" indent="-381019" algn="l">
              <a:lnSpc>
                <a:spcPct val="100000"/>
              </a:lnSpc>
              <a:spcBef>
                <a:spcPts val="533"/>
              </a:spcBef>
              <a:spcAft>
                <a:spcPts val="0"/>
              </a:spcAft>
              <a:buClr>
                <a:schemeClr val="lt1"/>
              </a:buClr>
              <a:buSzPts val="2400"/>
              <a:buChar char="–"/>
              <a:defRPr sz="2667">
                <a:solidFill>
                  <a:schemeClr val="lt1"/>
                </a:solidFill>
              </a:defRPr>
            </a:lvl2pPr>
            <a:lvl3pPr marL="1371600" lvl="2" indent="-365760" algn="l">
              <a:lnSpc>
                <a:spcPct val="100000"/>
              </a:lnSpc>
              <a:spcBef>
                <a:spcPts val="533"/>
              </a:spcBef>
              <a:spcAft>
                <a:spcPts val="0"/>
              </a:spcAft>
              <a:buClr>
                <a:schemeClr val="lt1"/>
              </a:buClr>
              <a:buSzPts val="2160"/>
              <a:buChar char="•"/>
              <a:defRPr sz="2400">
                <a:solidFill>
                  <a:schemeClr val="lt1"/>
                </a:solidFill>
              </a:defRPr>
            </a:lvl3pPr>
            <a:lvl4pPr marL="1828800" lvl="3" indent="-350501" algn="l">
              <a:lnSpc>
                <a:spcPct val="100000"/>
              </a:lnSpc>
              <a:spcBef>
                <a:spcPts val="400"/>
              </a:spcBef>
              <a:spcAft>
                <a:spcPts val="0"/>
              </a:spcAft>
              <a:buClr>
                <a:schemeClr val="lt1"/>
              </a:buClr>
              <a:buSzPts val="1920"/>
              <a:buChar char="–"/>
              <a:defRPr sz="2133">
                <a:solidFill>
                  <a:schemeClr val="lt1"/>
                </a:solidFill>
              </a:defRPr>
            </a:lvl4pPr>
            <a:lvl5pPr marL="2286000" lvl="4" indent="-335299" algn="l">
              <a:lnSpc>
                <a:spcPct val="100000"/>
              </a:lnSpc>
              <a:spcBef>
                <a:spcPts val="400"/>
              </a:spcBef>
              <a:spcAft>
                <a:spcPts val="0"/>
              </a:spcAft>
              <a:buClr>
                <a:schemeClr val="lt1"/>
              </a:buClr>
              <a:buSzPts val="1680"/>
              <a:buChar char="•"/>
              <a:defRPr sz="1867">
                <a:solidFill>
                  <a:schemeClr val="lt1"/>
                </a:solidFill>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00" name="Google Shape;400;p95"/>
          <p:cNvSpPr txBox="1">
            <a:spLocks noGrp="1"/>
          </p:cNvSpPr>
          <p:nvPr>
            <p:ph type="title"/>
          </p:nvPr>
        </p:nvSpPr>
        <p:spPr>
          <a:xfrm>
            <a:off x="484719" y="61771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sz="3466"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401"/>
        <p:cNvGrpSpPr/>
        <p:nvPr/>
      </p:nvGrpSpPr>
      <p:grpSpPr>
        <a:xfrm>
          <a:off x="0" y="0"/>
          <a:ext cx="0" cy="0"/>
          <a:chOff x="0" y="0"/>
          <a:chExt cx="0" cy="0"/>
        </a:xfrm>
      </p:grpSpPr>
      <p:sp>
        <p:nvSpPr>
          <p:cNvPr id="402" name="Google Shape;402;p96"/>
          <p:cNvSpPr/>
          <p:nvPr/>
        </p:nvSpPr>
        <p:spPr>
          <a:xfrm>
            <a:off x="0" y="1343607"/>
            <a:ext cx="12192000" cy="380876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403" name="Google Shape;403;p96"/>
          <p:cNvSpPr txBox="1">
            <a:spLocks noGrp="1"/>
          </p:cNvSpPr>
          <p:nvPr>
            <p:ph type="body" idx="1"/>
          </p:nvPr>
        </p:nvSpPr>
        <p:spPr>
          <a:xfrm>
            <a:off x="0" y="5210828"/>
            <a:ext cx="12192000" cy="86824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04" name="Google Shape;404;p96"/>
          <p:cNvSpPr txBox="1">
            <a:spLocks noGrp="1"/>
          </p:cNvSpPr>
          <p:nvPr>
            <p:ph type="body" idx="2"/>
          </p:nvPr>
        </p:nvSpPr>
        <p:spPr>
          <a:xfrm>
            <a:off x="484719" y="1706880"/>
            <a:ext cx="11222567" cy="3232149"/>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05" name="Google Shape;405;p96"/>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406"/>
        <p:cNvGrpSpPr/>
        <p:nvPr/>
      </p:nvGrpSpPr>
      <p:grpSpPr>
        <a:xfrm>
          <a:off x="0" y="0"/>
          <a:ext cx="0" cy="0"/>
          <a:chOff x="0" y="0"/>
          <a:chExt cx="0" cy="0"/>
        </a:xfrm>
      </p:grpSpPr>
      <p:sp>
        <p:nvSpPr>
          <p:cNvPr id="407" name="Google Shape;407;p97"/>
          <p:cNvSpPr/>
          <p:nvPr/>
        </p:nvSpPr>
        <p:spPr>
          <a:xfrm>
            <a:off x="0" y="1343607"/>
            <a:ext cx="12192000" cy="3808764"/>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408" name="Google Shape;408;p97"/>
          <p:cNvSpPr txBox="1">
            <a:spLocks noGrp="1"/>
          </p:cNvSpPr>
          <p:nvPr>
            <p:ph type="body" idx="1"/>
          </p:nvPr>
        </p:nvSpPr>
        <p:spPr>
          <a:xfrm>
            <a:off x="0" y="5210828"/>
            <a:ext cx="12192000" cy="868241"/>
          </a:xfrm>
          <a:prstGeom prst="rect">
            <a:avLst/>
          </a:prstGeom>
          <a:solidFill>
            <a:schemeClr val="accent1"/>
          </a:solidFill>
          <a:ln>
            <a:noFill/>
          </a:ln>
        </p:spPr>
        <p:txBody>
          <a:bodyPr spcFirstLastPara="1" wrap="square" lIns="274300" tIns="91425" rIns="274300" bIns="91425"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09" name="Google Shape;409;p97"/>
          <p:cNvSpPr txBox="1">
            <a:spLocks noGrp="1"/>
          </p:cNvSpPr>
          <p:nvPr>
            <p:ph type="body" idx="2"/>
          </p:nvPr>
        </p:nvSpPr>
        <p:spPr>
          <a:xfrm>
            <a:off x="484719" y="2072641"/>
            <a:ext cx="11222567" cy="2937771"/>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10" name="Google Shape;410;p97"/>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1" name="Google Shape;411;p97"/>
          <p:cNvSpPr txBox="1">
            <a:spLocks noGrp="1"/>
          </p:cNvSpPr>
          <p:nvPr>
            <p:ph type="body" idx="3"/>
          </p:nvPr>
        </p:nvSpPr>
        <p:spPr>
          <a:xfrm>
            <a:off x="484719" y="1528235"/>
            <a:ext cx="10979149"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412"/>
        <p:cNvGrpSpPr/>
        <p:nvPr/>
      </p:nvGrpSpPr>
      <p:grpSpPr>
        <a:xfrm>
          <a:off x="0" y="0"/>
          <a:ext cx="0" cy="0"/>
          <a:chOff x="0" y="0"/>
          <a:chExt cx="0" cy="0"/>
        </a:xfrm>
      </p:grpSpPr>
      <p:sp>
        <p:nvSpPr>
          <p:cNvPr id="413" name="Google Shape;413;p98"/>
          <p:cNvSpPr/>
          <p:nvPr/>
        </p:nvSpPr>
        <p:spPr>
          <a:xfrm>
            <a:off x="3452092" y="1343609"/>
            <a:ext cx="8739909" cy="4735459"/>
          </a:xfrm>
          <a:prstGeom prst="rect">
            <a:avLst/>
          </a:prstGeom>
          <a:solidFill>
            <a:srgbClr val="E1E1E3"/>
          </a:solidFill>
          <a:ln>
            <a:noFill/>
          </a:ln>
        </p:spPr>
        <p:txBody>
          <a:bodyPr spcFirstLastPara="1" wrap="square" lIns="0" tIns="0" rIns="0"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414" name="Google Shape;414;p98"/>
          <p:cNvSpPr txBox="1">
            <a:spLocks noGrp="1"/>
          </p:cNvSpPr>
          <p:nvPr>
            <p:ph type="body" idx="1"/>
          </p:nvPr>
        </p:nvSpPr>
        <p:spPr>
          <a:xfrm>
            <a:off x="1" y="1343609"/>
            <a:ext cx="3408219" cy="4735459"/>
          </a:xfrm>
          <a:prstGeom prst="rect">
            <a:avLst/>
          </a:prstGeom>
          <a:solidFill>
            <a:schemeClr val="accent1"/>
          </a:solidFill>
          <a:ln>
            <a:noFill/>
          </a:ln>
        </p:spPr>
        <p:txBody>
          <a:bodyPr spcFirstLastPara="1" wrap="square" lIns="274300" tIns="137150" rIns="91425" bIns="182875" anchor="ctr" anchorCtr="0">
            <a:noAutofit/>
          </a:bodyPr>
          <a:lstStyle>
            <a:lvl1pPr marL="457200" lvl="0" indent="-228600" algn="l">
              <a:lnSpc>
                <a:spcPct val="100000"/>
              </a:lnSpc>
              <a:spcBef>
                <a:spcPts val="800"/>
              </a:spcBef>
              <a:spcAft>
                <a:spcPts val="0"/>
              </a:spcAft>
              <a:buClr>
                <a:schemeClr val="lt1"/>
              </a:buClr>
              <a:buSzPts val="2400"/>
              <a:buNone/>
              <a:defRPr sz="2667">
                <a:solidFill>
                  <a:schemeClr val="lt1"/>
                </a:solidFill>
              </a:defRPr>
            </a:lvl1pPr>
            <a:lvl2pPr marL="914400" lvl="1" indent="-228600" algn="ctr">
              <a:lnSpc>
                <a:spcPct val="100000"/>
              </a:lnSpc>
              <a:spcBef>
                <a:spcPts val="533"/>
              </a:spcBef>
              <a:spcAft>
                <a:spcPts val="0"/>
              </a:spcAft>
              <a:buClr>
                <a:schemeClr val="lt1"/>
              </a:buClr>
              <a:buSzPts val="2400"/>
              <a:buNone/>
              <a:defRPr>
                <a:solidFill>
                  <a:schemeClr val="lt1"/>
                </a:solidFill>
              </a:defRPr>
            </a:lvl2pPr>
            <a:lvl3pPr marL="1371600" lvl="2" indent="-228600" algn="ctr">
              <a:lnSpc>
                <a:spcPct val="100000"/>
              </a:lnSpc>
              <a:spcBef>
                <a:spcPts val="533"/>
              </a:spcBef>
              <a:spcAft>
                <a:spcPts val="0"/>
              </a:spcAft>
              <a:buClr>
                <a:schemeClr val="lt1"/>
              </a:buClr>
              <a:buSzPts val="2160"/>
              <a:buNone/>
              <a:defRPr>
                <a:solidFill>
                  <a:schemeClr val="lt1"/>
                </a:solidFill>
              </a:defRPr>
            </a:lvl3pPr>
            <a:lvl4pPr marL="1828800" lvl="3" indent="-350501" algn="l">
              <a:lnSpc>
                <a:spcPct val="100000"/>
              </a:lnSpc>
              <a:spcBef>
                <a:spcPts val="400"/>
              </a:spcBef>
              <a:spcAft>
                <a:spcPts val="0"/>
              </a:spcAft>
              <a:buClr>
                <a:schemeClr val="dk1"/>
              </a:buClr>
              <a:buSzPts val="1920"/>
              <a:buChar char="–"/>
              <a:defRPr>
                <a:solidFill>
                  <a:schemeClr val="dk1"/>
                </a:solidFill>
              </a:defRPr>
            </a:lvl4pPr>
            <a:lvl5pPr marL="2286000" lvl="4" indent="-335299" algn="l">
              <a:lnSpc>
                <a:spcPct val="100000"/>
              </a:lnSpc>
              <a:spcBef>
                <a:spcPts val="400"/>
              </a:spcBef>
              <a:spcAft>
                <a:spcPts val="0"/>
              </a:spcAft>
              <a:buClr>
                <a:schemeClr val="dk1"/>
              </a:buClr>
              <a:buSzPts val="1680"/>
              <a:buChar char="•"/>
              <a:defRPr>
                <a:solidFill>
                  <a:schemeClr val="dk1"/>
                </a:solidFill>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15" name="Google Shape;415;p98"/>
          <p:cNvSpPr txBox="1">
            <a:spLocks noGrp="1"/>
          </p:cNvSpPr>
          <p:nvPr>
            <p:ph type="body" idx="2"/>
          </p:nvPr>
        </p:nvSpPr>
        <p:spPr>
          <a:xfrm>
            <a:off x="3599145" y="2072640"/>
            <a:ext cx="8108139" cy="3898101"/>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16" name="Google Shape;416;p98"/>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98"/>
          <p:cNvSpPr txBox="1">
            <a:spLocks noGrp="1"/>
          </p:cNvSpPr>
          <p:nvPr>
            <p:ph type="body" idx="3"/>
          </p:nvPr>
        </p:nvSpPr>
        <p:spPr>
          <a:xfrm>
            <a:off x="3599148" y="1528235"/>
            <a:ext cx="8002305"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880"/>
              <a:buNone/>
              <a:defRPr sz="3200">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880"/>
              <a:buNone/>
              <a:defRPr sz="3200">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43"/>
        <p:cNvGrpSpPr/>
        <p:nvPr/>
      </p:nvGrpSpPr>
      <p:grpSpPr>
        <a:xfrm>
          <a:off x="0" y="0"/>
          <a:ext cx="0" cy="0"/>
          <a:chOff x="0" y="0"/>
          <a:chExt cx="0" cy="0"/>
        </a:xfrm>
      </p:grpSpPr>
      <p:sp>
        <p:nvSpPr>
          <p:cNvPr id="44" name="Google Shape;44;p60"/>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45" name="Google Shape;45;p60"/>
          <p:cNvSpPr txBox="1">
            <a:spLocks noGrp="1"/>
          </p:cNvSpPr>
          <p:nvPr>
            <p:ph type="body" idx="1"/>
          </p:nvPr>
        </p:nvSpPr>
        <p:spPr>
          <a:xfrm>
            <a:off x="484719" y="2072642"/>
            <a:ext cx="11222567"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6" name="Google Shape;46;p60"/>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0"/>
          <p:cNvSpPr txBox="1">
            <a:spLocks noGrp="1"/>
          </p:cNvSpPr>
          <p:nvPr>
            <p:ph type="body" idx="2"/>
          </p:nvPr>
        </p:nvSpPr>
        <p:spPr>
          <a:xfrm>
            <a:off x="484719" y="1528235"/>
            <a:ext cx="11222565"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418"/>
        <p:cNvGrpSpPr/>
        <p:nvPr/>
      </p:nvGrpSpPr>
      <p:grpSpPr>
        <a:xfrm>
          <a:off x="0" y="0"/>
          <a:ext cx="0" cy="0"/>
          <a:chOff x="0" y="0"/>
          <a:chExt cx="0" cy="0"/>
        </a:xfrm>
      </p:grpSpPr>
      <p:sp>
        <p:nvSpPr>
          <p:cNvPr id="419" name="Google Shape;419;p99"/>
          <p:cNvSpPr>
            <a:spLocks noGrp="1"/>
          </p:cNvSpPr>
          <p:nvPr>
            <p:ph type="pic" idx="2"/>
          </p:nvPr>
        </p:nvSpPr>
        <p:spPr>
          <a:xfrm>
            <a:off x="0" y="1343609"/>
            <a:ext cx="12192000" cy="4735459"/>
          </a:xfrm>
          <a:prstGeom prst="rect">
            <a:avLst/>
          </a:prstGeom>
          <a:noFill/>
          <a:ln>
            <a:noFill/>
          </a:ln>
        </p:spPr>
      </p:sp>
      <p:sp>
        <p:nvSpPr>
          <p:cNvPr id="420" name="Google Shape;420;p99"/>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421"/>
        <p:cNvGrpSpPr/>
        <p:nvPr/>
      </p:nvGrpSpPr>
      <p:grpSpPr>
        <a:xfrm>
          <a:off x="0" y="0"/>
          <a:ext cx="0" cy="0"/>
          <a:chOff x="0" y="0"/>
          <a:chExt cx="0" cy="0"/>
        </a:xfrm>
      </p:grpSpPr>
      <p:sp>
        <p:nvSpPr>
          <p:cNvPr id="422" name="Google Shape;422;p100"/>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423" name="Google Shape;423;p100"/>
          <p:cNvSpPr>
            <a:spLocks noGrp="1"/>
          </p:cNvSpPr>
          <p:nvPr>
            <p:ph type="pic" idx="2"/>
          </p:nvPr>
        </p:nvSpPr>
        <p:spPr>
          <a:xfrm>
            <a:off x="2318712" y="1564919"/>
            <a:ext cx="3685309" cy="3415004"/>
          </a:xfrm>
          <a:prstGeom prst="rect">
            <a:avLst/>
          </a:prstGeom>
          <a:noFill/>
          <a:ln>
            <a:noFill/>
          </a:ln>
        </p:spPr>
      </p:sp>
      <p:sp>
        <p:nvSpPr>
          <p:cNvPr id="424" name="Google Shape;424;p100"/>
          <p:cNvSpPr>
            <a:spLocks noGrp="1"/>
          </p:cNvSpPr>
          <p:nvPr>
            <p:ph type="pic" idx="3"/>
          </p:nvPr>
        </p:nvSpPr>
        <p:spPr>
          <a:xfrm>
            <a:off x="6206836" y="1564919"/>
            <a:ext cx="3685309" cy="3415004"/>
          </a:xfrm>
          <a:prstGeom prst="rect">
            <a:avLst/>
          </a:prstGeom>
          <a:noFill/>
          <a:ln>
            <a:noFill/>
          </a:ln>
        </p:spPr>
      </p:sp>
      <p:sp>
        <p:nvSpPr>
          <p:cNvPr id="425" name="Google Shape;425;p100"/>
          <p:cNvSpPr txBox="1">
            <a:spLocks noGrp="1"/>
          </p:cNvSpPr>
          <p:nvPr>
            <p:ph type="body" idx="1"/>
          </p:nvPr>
        </p:nvSpPr>
        <p:spPr>
          <a:xfrm>
            <a:off x="2318714" y="4979924"/>
            <a:ext cx="3684924" cy="895739"/>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26" name="Google Shape;426;p100"/>
          <p:cNvSpPr txBox="1">
            <a:spLocks noGrp="1"/>
          </p:cNvSpPr>
          <p:nvPr>
            <p:ph type="body" idx="4"/>
          </p:nvPr>
        </p:nvSpPr>
        <p:spPr>
          <a:xfrm>
            <a:off x="6207223" y="4979924"/>
            <a:ext cx="3684924" cy="895739"/>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27" name="Google Shape;427;p100"/>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428"/>
        <p:cNvGrpSpPr/>
        <p:nvPr/>
      </p:nvGrpSpPr>
      <p:grpSpPr>
        <a:xfrm>
          <a:off x="0" y="0"/>
          <a:ext cx="0" cy="0"/>
          <a:chOff x="0" y="0"/>
          <a:chExt cx="0" cy="0"/>
        </a:xfrm>
      </p:grpSpPr>
      <p:sp>
        <p:nvSpPr>
          <p:cNvPr id="429" name="Google Shape;429;p101"/>
          <p:cNvSpPr>
            <a:spLocks noGrp="1"/>
          </p:cNvSpPr>
          <p:nvPr>
            <p:ph type="pic" idx="2"/>
          </p:nvPr>
        </p:nvSpPr>
        <p:spPr>
          <a:xfrm>
            <a:off x="2" y="1343609"/>
            <a:ext cx="4045527" cy="4735459"/>
          </a:xfrm>
          <a:prstGeom prst="rect">
            <a:avLst/>
          </a:prstGeom>
          <a:noFill/>
          <a:ln>
            <a:noFill/>
          </a:ln>
        </p:spPr>
      </p:sp>
      <p:sp>
        <p:nvSpPr>
          <p:cNvPr id="430" name="Google Shape;430;p101"/>
          <p:cNvSpPr>
            <a:spLocks noGrp="1"/>
          </p:cNvSpPr>
          <p:nvPr>
            <p:ph type="pic" idx="3"/>
          </p:nvPr>
        </p:nvSpPr>
        <p:spPr>
          <a:xfrm>
            <a:off x="8146475" y="1343609"/>
            <a:ext cx="4045527" cy="4735459"/>
          </a:xfrm>
          <a:prstGeom prst="rect">
            <a:avLst/>
          </a:prstGeom>
          <a:noFill/>
          <a:ln>
            <a:noFill/>
          </a:ln>
        </p:spPr>
      </p:sp>
      <p:sp>
        <p:nvSpPr>
          <p:cNvPr id="431" name="Google Shape;431;p101"/>
          <p:cNvSpPr txBox="1">
            <a:spLocks noGrp="1"/>
          </p:cNvSpPr>
          <p:nvPr>
            <p:ph type="body" idx="1"/>
          </p:nvPr>
        </p:nvSpPr>
        <p:spPr>
          <a:xfrm>
            <a:off x="4084320" y="1341121"/>
            <a:ext cx="4023360" cy="4737947"/>
          </a:xfrm>
          <a:prstGeom prst="rect">
            <a:avLst/>
          </a:prstGeom>
          <a:solidFill>
            <a:schemeClr val="accent1"/>
          </a:solidFill>
          <a:ln>
            <a:noFill/>
          </a:ln>
        </p:spPr>
        <p:txBody>
          <a:bodyPr spcFirstLastPara="1" wrap="square" lIns="182875" tIns="182875" rIns="182875" bIns="182875" anchor="ctr" anchorCtr="0">
            <a:noAutofit/>
          </a:bodyPr>
          <a:lstStyle>
            <a:lvl1pPr marL="457200" lvl="0" indent="-228600" algn="l">
              <a:lnSpc>
                <a:spcPct val="100000"/>
              </a:lnSpc>
              <a:spcBef>
                <a:spcPts val="727"/>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32" name="Google Shape;432;p101"/>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433"/>
        <p:cNvGrpSpPr/>
        <p:nvPr/>
      </p:nvGrpSpPr>
      <p:grpSpPr>
        <a:xfrm>
          <a:off x="0" y="0"/>
          <a:ext cx="0" cy="0"/>
          <a:chOff x="0" y="0"/>
          <a:chExt cx="0" cy="0"/>
        </a:xfrm>
      </p:grpSpPr>
      <p:sp>
        <p:nvSpPr>
          <p:cNvPr id="434" name="Google Shape;434;p102"/>
          <p:cNvSpPr/>
          <p:nvPr/>
        </p:nvSpPr>
        <p:spPr>
          <a:xfrm>
            <a:off x="1" y="1343609"/>
            <a:ext cx="8005944"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435" name="Google Shape;435;p102"/>
          <p:cNvSpPr>
            <a:spLocks noGrp="1"/>
          </p:cNvSpPr>
          <p:nvPr>
            <p:ph type="pic" idx="2"/>
          </p:nvPr>
        </p:nvSpPr>
        <p:spPr>
          <a:xfrm>
            <a:off x="8064401" y="1343222"/>
            <a:ext cx="4128655" cy="3817503"/>
          </a:xfrm>
          <a:prstGeom prst="rect">
            <a:avLst/>
          </a:prstGeom>
          <a:noFill/>
          <a:ln>
            <a:noFill/>
          </a:ln>
        </p:spPr>
      </p:sp>
      <p:sp>
        <p:nvSpPr>
          <p:cNvPr id="436" name="Google Shape;436;p102"/>
          <p:cNvSpPr txBox="1">
            <a:spLocks noGrp="1"/>
          </p:cNvSpPr>
          <p:nvPr>
            <p:ph type="body" idx="1"/>
          </p:nvPr>
        </p:nvSpPr>
        <p:spPr>
          <a:xfrm>
            <a:off x="8064399" y="5160725"/>
            <a:ext cx="4128128" cy="918345"/>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37" name="Google Shape;437;p102"/>
          <p:cNvSpPr txBox="1">
            <a:spLocks noGrp="1"/>
          </p:cNvSpPr>
          <p:nvPr>
            <p:ph type="body" idx="3"/>
          </p:nvPr>
        </p:nvSpPr>
        <p:spPr>
          <a:xfrm>
            <a:off x="484719" y="1706882"/>
            <a:ext cx="7521228" cy="4230457"/>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38" name="Google Shape;438;p102"/>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439"/>
        <p:cNvGrpSpPr/>
        <p:nvPr/>
      </p:nvGrpSpPr>
      <p:grpSpPr>
        <a:xfrm>
          <a:off x="0" y="0"/>
          <a:ext cx="0" cy="0"/>
          <a:chOff x="0" y="0"/>
          <a:chExt cx="0" cy="0"/>
        </a:xfrm>
      </p:grpSpPr>
      <p:sp>
        <p:nvSpPr>
          <p:cNvPr id="440" name="Google Shape;440;p103"/>
          <p:cNvSpPr/>
          <p:nvPr/>
        </p:nvSpPr>
        <p:spPr>
          <a:xfrm>
            <a:off x="4186697" y="1343609"/>
            <a:ext cx="8005304"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441" name="Google Shape;441;p103"/>
          <p:cNvSpPr>
            <a:spLocks noGrp="1"/>
          </p:cNvSpPr>
          <p:nvPr>
            <p:ph type="pic" idx="2"/>
          </p:nvPr>
        </p:nvSpPr>
        <p:spPr>
          <a:xfrm>
            <a:off x="-411" y="1343222"/>
            <a:ext cx="4128655" cy="3821447"/>
          </a:xfrm>
          <a:prstGeom prst="rect">
            <a:avLst/>
          </a:prstGeom>
          <a:noFill/>
          <a:ln>
            <a:noFill/>
          </a:ln>
        </p:spPr>
      </p:sp>
      <p:sp>
        <p:nvSpPr>
          <p:cNvPr id="442" name="Google Shape;442;p103"/>
          <p:cNvSpPr txBox="1">
            <a:spLocks noGrp="1"/>
          </p:cNvSpPr>
          <p:nvPr>
            <p:ph type="body" idx="1"/>
          </p:nvPr>
        </p:nvSpPr>
        <p:spPr>
          <a:xfrm>
            <a:off x="-413" y="5164667"/>
            <a:ext cx="4128128" cy="914400"/>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SzPts val="2400"/>
              <a:buNone/>
              <a:defRPr sz="2667">
                <a:solidFill>
                  <a:schemeClr val="lt1"/>
                </a:solidFill>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43" name="Google Shape;443;p103"/>
          <p:cNvSpPr txBox="1">
            <a:spLocks noGrp="1"/>
          </p:cNvSpPr>
          <p:nvPr>
            <p:ph type="body" idx="3"/>
          </p:nvPr>
        </p:nvSpPr>
        <p:spPr>
          <a:xfrm>
            <a:off x="4300604" y="1706882"/>
            <a:ext cx="7406681" cy="4297263"/>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444" name="Google Shape;444;p103"/>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445"/>
        <p:cNvGrpSpPr/>
        <p:nvPr/>
      </p:nvGrpSpPr>
      <p:grpSpPr>
        <a:xfrm>
          <a:off x="0" y="0"/>
          <a:ext cx="0" cy="0"/>
          <a:chOff x="0" y="0"/>
          <a:chExt cx="0" cy="0"/>
        </a:xfrm>
      </p:grpSpPr>
      <p:sp>
        <p:nvSpPr>
          <p:cNvPr id="446" name="Google Shape;446;p104"/>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48"/>
        <p:cNvGrpSpPr/>
        <p:nvPr/>
      </p:nvGrpSpPr>
      <p:grpSpPr>
        <a:xfrm>
          <a:off x="0" y="0"/>
          <a:ext cx="0" cy="0"/>
          <a:chOff x="0" y="0"/>
          <a:chExt cx="0" cy="0"/>
        </a:xfrm>
      </p:grpSpPr>
      <p:sp>
        <p:nvSpPr>
          <p:cNvPr id="49" name="Google Shape;49;p61"/>
          <p:cNvSpPr/>
          <p:nvPr/>
        </p:nvSpPr>
        <p:spPr>
          <a:xfrm>
            <a:off x="0" y="1343609"/>
            <a:ext cx="12192000" cy="4735459"/>
          </a:xfrm>
          <a:prstGeom prst="rect">
            <a:avLst/>
          </a:prstGeom>
          <a:solidFill>
            <a:srgbClr val="E1E1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95">
              <a:solidFill>
                <a:srgbClr val="FFFFFF"/>
              </a:solidFill>
              <a:latin typeface="Arial"/>
              <a:ea typeface="Arial"/>
              <a:cs typeface="Arial"/>
              <a:sym typeface="Arial"/>
            </a:endParaRPr>
          </a:p>
        </p:txBody>
      </p:sp>
      <p:sp>
        <p:nvSpPr>
          <p:cNvPr id="50" name="Google Shape;50;p61"/>
          <p:cNvSpPr txBox="1">
            <a:spLocks noGrp="1"/>
          </p:cNvSpPr>
          <p:nvPr>
            <p:ph type="body" idx="1"/>
          </p:nvPr>
        </p:nvSpPr>
        <p:spPr>
          <a:xfrm>
            <a:off x="484717" y="2072642"/>
            <a:ext cx="5510784"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51" name="Google Shape;51;p61"/>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1"/>
          <p:cNvSpPr txBox="1">
            <a:spLocks noGrp="1"/>
          </p:cNvSpPr>
          <p:nvPr>
            <p:ph type="body" idx="2"/>
          </p:nvPr>
        </p:nvSpPr>
        <p:spPr>
          <a:xfrm>
            <a:off x="484717" y="1528235"/>
            <a:ext cx="5510784"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53" name="Google Shape;53;p61"/>
          <p:cNvSpPr txBox="1">
            <a:spLocks noGrp="1"/>
          </p:cNvSpPr>
          <p:nvPr>
            <p:ph type="body" idx="3"/>
          </p:nvPr>
        </p:nvSpPr>
        <p:spPr>
          <a:xfrm>
            <a:off x="6196499" y="2072642"/>
            <a:ext cx="5510784" cy="3898900"/>
          </a:xfrm>
          <a:prstGeom prst="rect">
            <a:avLst/>
          </a:prstGeom>
          <a:noFill/>
          <a:ln>
            <a:noFill/>
          </a:ln>
        </p:spPr>
        <p:txBody>
          <a:bodyPr spcFirstLastPara="1" wrap="square" lIns="91425" tIns="45700" rIns="91425" bIns="45700" anchor="t" anchorCtr="0">
            <a:noAutofit/>
          </a:bodyPr>
          <a:lstStyle>
            <a:lvl1pPr marL="457200" lvl="0" indent="-331470" algn="l">
              <a:lnSpc>
                <a:spcPct val="100000"/>
              </a:lnSpc>
              <a:spcBef>
                <a:spcPts val="800"/>
              </a:spcBef>
              <a:spcAft>
                <a:spcPts val="0"/>
              </a:spcAft>
              <a:buSzPts val="1620"/>
              <a:buChar char="•"/>
              <a:defRPr/>
            </a:lvl1pPr>
            <a:lvl2pPr marL="914400" lvl="1" indent="-331469" algn="l">
              <a:lnSpc>
                <a:spcPct val="100000"/>
              </a:lnSpc>
              <a:spcBef>
                <a:spcPts val="533"/>
              </a:spcBef>
              <a:spcAft>
                <a:spcPts val="0"/>
              </a:spcAft>
              <a:buSzPts val="1620"/>
              <a:buChar char="–"/>
              <a:defRPr/>
            </a:lvl2pPr>
            <a:lvl3pPr marL="1371600" lvl="2" indent="-331469" algn="l">
              <a:lnSpc>
                <a:spcPct val="100000"/>
              </a:lnSpc>
              <a:spcBef>
                <a:spcPts val="533"/>
              </a:spcBef>
              <a:spcAft>
                <a:spcPts val="0"/>
              </a:spcAft>
              <a:buSzPts val="1620"/>
              <a:buChar char="•"/>
              <a:defRPr/>
            </a:lvl3pPr>
            <a:lvl4pPr marL="1828800" lvl="3" indent="-331469" algn="l">
              <a:lnSpc>
                <a:spcPct val="100000"/>
              </a:lnSpc>
              <a:spcBef>
                <a:spcPts val="400"/>
              </a:spcBef>
              <a:spcAft>
                <a:spcPts val="0"/>
              </a:spcAft>
              <a:buSzPts val="1620"/>
              <a:buChar char="–"/>
              <a:defRPr/>
            </a:lvl4pPr>
            <a:lvl5pPr marL="2286000" lvl="4" indent="-331470" algn="l">
              <a:lnSpc>
                <a:spcPct val="100000"/>
              </a:lnSpc>
              <a:spcBef>
                <a:spcPts val="400"/>
              </a:spcBef>
              <a:spcAft>
                <a:spcPts val="0"/>
              </a:spcAft>
              <a:buSzPts val="1620"/>
              <a:buChar char="•"/>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
        <p:nvSpPr>
          <p:cNvPr id="54" name="Google Shape;54;p61"/>
          <p:cNvSpPr txBox="1">
            <a:spLocks noGrp="1"/>
          </p:cNvSpPr>
          <p:nvPr>
            <p:ph type="body" idx="4"/>
          </p:nvPr>
        </p:nvSpPr>
        <p:spPr>
          <a:xfrm>
            <a:off x="6196499" y="1528235"/>
            <a:ext cx="5510784" cy="469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00"/>
              </a:spcBef>
              <a:spcAft>
                <a:spcPts val="0"/>
              </a:spcAft>
              <a:buSzPts val="2880"/>
              <a:buNone/>
              <a:defRPr sz="3200">
                <a:solidFill>
                  <a:schemeClr val="accent1"/>
                </a:solidFill>
                <a:latin typeface="Calibri"/>
                <a:ea typeface="Calibri"/>
                <a:cs typeface="Calibri"/>
                <a:sym typeface="Calibri"/>
              </a:defRPr>
            </a:lvl1pPr>
            <a:lvl2pPr marL="914400" lvl="1"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2pPr>
            <a:lvl3pPr marL="1371600" lvl="2" indent="-228600" algn="l">
              <a:lnSpc>
                <a:spcPct val="100000"/>
              </a:lnSpc>
              <a:spcBef>
                <a:spcPts val="533"/>
              </a:spcBef>
              <a:spcAft>
                <a:spcPts val="0"/>
              </a:spcAft>
              <a:buSzPts val="2640"/>
              <a:buNone/>
              <a:defRPr sz="2933">
                <a:solidFill>
                  <a:schemeClr val="accent1"/>
                </a:solidFill>
                <a:latin typeface="Calibri"/>
                <a:ea typeface="Calibri"/>
                <a:cs typeface="Calibri"/>
                <a:sym typeface="Calibri"/>
              </a:defRPr>
            </a:lvl3pPr>
            <a:lvl4pPr marL="1828800" lvl="3"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4pPr>
            <a:lvl5pPr marL="2286000" lvl="4" indent="-228600" algn="l">
              <a:lnSpc>
                <a:spcPct val="100000"/>
              </a:lnSpc>
              <a:spcBef>
                <a:spcPts val="400"/>
              </a:spcBef>
              <a:spcAft>
                <a:spcPts val="0"/>
              </a:spcAft>
              <a:buSzPts val="2640"/>
              <a:buNone/>
              <a:defRPr sz="2933">
                <a:solidFill>
                  <a:schemeClr val="accent1"/>
                </a:solidFill>
                <a:latin typeface="Calibri"/>
                <a:ea typeface="Calibri"/>
                <a:cs typeface="Calibri"/>
                <a:sym typeface="Calibri"/>
              </a:defRPr>
            </a:lvl5pPr>
            <a:lvl6pPr marL="2743200" lvl="5" indent="-228600" algn="l">
              <a:lnSpc>
                <a:spcPct val="90000"/>
              </a:lnSpc>
              <a:spcBef>
                <a:spcPts val="208"/>
              </a:spcBef>
              <a:spcAft>
                <a:spcPts val="0"/>
              </a:spcAft>
              <a:buClr>
                <a:schemeClr val="dk1"/>
              </a:buClr>
              <a:buSzPts val="1800"/>
              <a:buNone/>
              <a:defRPr/>
            </a:lvl6pPr>
            <a:lvl7pPr marL="3200400" lvl="6" indent="-342900" algn="l">
              <a:lnSpc>
                <a:spcPct val="90000"/>
              </a:lnSpc>
              <a:spcBef>
                <a:spcPts val="208"/>
              </a:spcBef>
              <a:spcAft>
                <a:spcPts val="0"/>
              </a:spcAft>
              <a:buClr>
                <a:schemeClr val="dk1"/>
              </a:buClr>
              <a:buSzPts val="1800"/>
              <a:buChar char="•"/>
              <a:defRPr/>
            </a:lvl7pPr>
            <a:lvl8pPr marL="3657600" lvl="7" indent="-342900" algn="l">
              <a:lnSpc>
                <a:spcPct val="90000"/>
              </a:lnSpc>
              <a:spcBef>
                <a:spcPts val="208"/>
              </a:spcBef>
              <a:spcAft>
                <a:spcPts val="0"/>
              </a:spcAft>
              <a:buClr>
                <a:schemeClr val="dk1"/>
              </a:buClr>
              <a:buSzPts val="1800"/>
              <a:buChar char="•"/>
              <a:defRPr/>
            </a:lvl8pPr>
            <a:lvl9pPr marL="4114800" lvl="8" indent="-342900" algn="l">
              <a:lnSpc>
                <a:spcPct val="90000"/>
              </a:lnSpc>
              <a:spcBef>
                <a:spcPts val="208"/>
              </a:spcBef>
              <a:spcAft>
                <a:spcPts val="0"/>
              </a:spcAft>
              <a:buClr>
                <a:schemeClr val="dk1"/>
              </a:buClr>
              <a:buSzPts val="18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image" Target="../media/image1.pn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theme" Target="../theme/theme4.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p:nvPr/>
        </p:nvSpPr>
        <p:spPr>
          <a:xfrm>
            <a:off x="5541264" y="6254144"/>
            <a:ext cx="1109472" cy="365125"/>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fld id="{00000000-1234-1234-1234-123412341234}" type="slidenum">
              <a:rPr lang="en-US" sz="933" b="1" i="0" u="none" strike="noStrike" cap="none">
                <a:solidFill>
                  <a:srgbClr val="716F73"/>
                </a:solidFill>
                <a:latin typeface="Arial"/>
                <a:ea typeface="Arial"/>
                <a:cs typeface="Arial"/>
                <a:sym typeface="Arial"/>
              </a:rPr>
              <a:t>‹#›</a:t>
            </a:fld>
            <a:endParaRPr sz="933" b="1" i="0" u="none" strike="noStrike" cap="none">
              <a:solidFill>
                <a:srgbClr val="716F73"/>
              </a:solidFill>
              <a:latin typeface="Arial"/>
              <a:ea typeface="Arial"/>
              <a:cs typeface="Arial"/>
              <a:sym typeface="Arial"/>
            </a:endParaRPr>
          </a:p>
        </p:txBody>
      </p:sp>
      <p:sp>
        <p:nvSpPr>
          <p:cNvPr id="11" name="Google Shape;11;p36"/>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lvl1pPr marL="457200" marR="0" lvl="0" indent="-396220" algn="l" rtl="0">
              <a:lnSpc>
                <a:spcPct val="100000"/>
              </a:lnSpc>
              <a:spcBef>
                <a:spcPts val="800"/>
              </a:spcBef>
              <a:spcAft>
                <a:spcPts val="0"/>
              </a:spcAft>
              <a:buClr>
                <a:schemeClr val="accent1"/>
              </a:buClr>
              <a:buSzPts val="2640"/>
              <a:buFont typeface="Arial"/>
              <a:buChar char="•"/>
              <a:defRPr sz="2933" b="1" i="0" u="none" strike="noStrike" cap="none">
                <a:solidFill>
                  <a:schemeClr val="dk1"/>
                </a:solidFill>
                <a:latin typeface="Arial"/>
                <a:ea typeface="Arial"/>
                <a:cs typeface="Arial"/>
                <a:sym typeface="Arial"/>
              </a:defRPr>
            </a:lvl1pPr>
            <a:lvl2pPr marL="914400" marR="0" lvl="1" indent="-381019" algn="l" rtl="0">
              <a:lnSpc>
                <a:spcPct val="100000"/>
              </a:lnSpc>
              <a:spcBef>
                <a:spcPts val="533"/>
              </a:spcBef>
              <a:spcAft>
                <a:spcPts val="0"/>
              </a:spcAft>
              <a:buClr>
                <a:schemeClr val="accent1"/>
              </a:buClr>
              <a:buSzPts val="2400"/>
              <a:buFont typeface="Arial"/>
              <a:buChar char="–"/>
              <a:defRPr sz="2667" b="1" i="0" u="none" strike="noStrike" cap="none">
                <a:solidFill>
                  <a:schemeClr val="dk1"/>
                </a:solidFill>
                <a:latin typeface="Arial"/>
                <a:ea typeface="Arial"/>
                <a:cs typeface="Arial"/>
                <a:sym typeface="Arial"/>
              </a:defRPr>
            </a:lvl2pPr>
            <a:lvl3pPr marL="1371600" marR="0" lvl="2" indent="-365760" algn="l" rtl="0">
              <a:lnSpc>
                <a:spcPct val="100000"/>
              </a:lnSpc>
              <a:spcBef>
                <a:spcPts val="533"/>
              </a:spcBef>
              <a:spcAft>
                <a:spcPts val="0"/>
              </a:spcAft>
              <a:buClr>
                <a:schemeClr val="accent1"/>
              </a:buClr>
              <a:buSzPts val="2160"/>
              <a:buFont typeface="Arial"/>
              <a:buChar char="•"/>
              <a:defRPr sz="2400" b="1" i="0" u="none" strike="noStrike" cap="none">
                <a:solidFill>
                  <a:schemeClr val="dk1"/>
                </a:solidFill>
                <a:latin typeface="Arial"/>
                <a:ea typeface="Arial"/>
                <a:cs typeface="Arial"/>
                <a:sym typeface="Arial"/>
              </a:defRPr>
            </a:lvl3pPr>
            <a:lvl4pPr marL="1828800" marR="0" lvl="3" indent="-350501" algn="l" rtl="0">
              <a:lnSpc>
                <a:spcPct val="100000"/>
              </a:lnSpc>
              <a:spcBef>
                <a:spcPts val="400"/>
              </a:spcBef>
              <a:spcAft>
                <a:spcPts val="0"/>
              </a:spcAft>
              <a:buClr>
                <a:schemeClr val="accent1"/>
              </a:buClr>
              <a:buSzPts val="1920"/>
              <a:buFont typeface="Arial"/>
              <a:buChar char="–"/>
              <a:defRPr sz="2133" b="1" i="0" u="none" strike="noStrike" cap="none">
                <a:solidFill>
                  <a:schemeClr val="dk1"/>
                </a:solidFill>
                <a:latin typeface="Arial"/>
                <a:ea typeface="Arial"/>
                <a:cs typeface="Arial"/>
                <a:sym typeface="Arial"/>
              </a:defRPr>
            </a:lvl4pPr>
            <a:lvl5pPr marL="2286000" marR="0" lvl="4" indent="-335299" algn="l" rtl="0">
              <a:lnSpc>
                <a:spcPct val="100000"/>
              </a:lnSpc>
              <a:spcBef>
                <a:spcPts val="400"/>
              </a:spcBef>
              <a:spcAft>
                <a:spcPts val="0"/>
              </a:spcAft>
              <a:buClr>
                <a:schemeClr val="accent1"/>
              </a:buClr>
              <a:buSzPts val="1680"/>
              <a:buFont typeface="Arial"/>
              <a:buChar char="•"/>
              <a:defRPr sz="1867" b="1" i="0" u="none" strike="noStrike" cap="none">
                <a:solidFill>
                  <a:schemeClr val="dk1"/>
                </a:solidFill>
                <a:latin typeface="Arial"/>
                <a:ea typeface="Arial"/>
                <a:cs typeface="Arial"/>
                <a:sym typeface="Arial"/>
              </a:defRPr>
            </a:lvl5pPr>
            <a:lvl6pPr marL="2743200" marR="0" lvl="5" indent="-228600" algn="l" rtl="0">
              <a:lnSpc>
                <a:spcPct val="90000"/>
              </a:lnSpc>
              <a:spcBef>
                <a:spcPts val="208"/>
              </a:spcBef>
              <a:spcAft>
                <a:spcPts val="0"/>
              </a:spcAft>
              <a:buClr>
                <a:schemeClr val="dk1"/>
              </a:buClr>
              <a:buSzPts val="751"/>
              <a:buFont typeface="Arial"/>
              <a:buNone/>
              <a:defRPr sz="751" b="0" i="0" u="none" strike="noStrike" cap="none">
                <a:solidFill>
                  <a:schemeClr val="dk1"/>
                </a:solidFill>
                <a:latin typeface="Arial"/>
                <a:ea typeface="Arial"/>
                <a:cs typeface="Arial"/>
                <a:sym typeface="Arial"/>
              </a:defRPr>
            </a:lvl6pPr>
            <a:lvl7pPr marL="3200400" marR="0" lvl="6"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7pPr>
            <a:lvl8pPr marL="3657600" marR="0" lvl="7"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8pPr>
            <a:lvl9pPr marL="4114800" marR="0" lvl="8"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9pPr>
          </a:lstStyle>
          <a:p>
            <a:endParaRPr/>
          </a:p>
        </p:txBody>
      </p:sp>
      <p:sp>
        <p:nvSpPr>
          <p:cNvPr id="12" name="Google Shape;12;p36"/>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marR="0" lvl="0" algn="l" rtl="0">
              <a:lnSpc>
                <a:spcPct val="100000"/>
              </a:lnSpc>
              <a:spcBef>
                <a:spcPts val="0"/>
              </a:spcBef>
              <a:spcAft>
                <a:spcPts val="0"/>
              </a:spcAft>
              <a:buClr>
                <a:schemeClr val="accent1"/>
              </a:buClr>
              <a:buSzPts val="3467"/>
              <a:buFont typeface="Calibri"/>
              <a:buNone/>
              <a:defRPr sz="3466"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3" name="Google Shape;13;p36"/>
          <p:cNvPicPr preferRelativeResize="0"/>
          <p:nvPr/>
        </p:nvPicPr>
        <p:blipFill rotWithShape="1">
          <a:blip r:embed="rId23">
            <a:alphaModFix/>
          </a:blip>
          <a:srcRect/>
          <a:stretch/>
        </p:blipFill>
        <p:spPr>
          <a:xfrm>
            <a:off x="9335243" y="6144221"/>
            <a:ext cx="2554191" cy="609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41"/>
          <p:cNvSpPr/>
          <p:nvPr/>
        </p:nvSpPr>
        <p:spPr>
          <a:xfrm>
            <a:off x="5541264" y="6254144"/>
            <a:ext cx="1109472" cy="365125"/>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fld id="{00000000-1234-1234-1234-123412341234}" type="slidenum">
              <a:rPr lang="en-US" sz="933" b="1">
                <a:solidFill>
                  <a:srgbClr val="716F73"/>
                </a:solidFill>
                <a:latin typeface="Arial"/>
                <a:ea typeface="Arial"/>
                <a:cs typeface="Arial"/>
                <a:sym typeface="Arial"/>
              </a:rPr>
              <a:t>‹#›</a:t>
            </a:fld>
            <a:endParaRPr sz="933" b="1">
              <a:solidFill>
                <a:srgbClr val="716F73"/>
              </a:solidFill>
              <a:latin typeface="Arial"/>
              <a:ea typeface="Arial"/>
              <a:cs typeface="Arial"/>
              <a:sym typeface="Arial"/>
            </a:endParaRPr>
          </a:p>
        </p:txBody>
      </p:sp>
      <p:sp>
        <p:nvSpPr>
          <p:cNvPr id="119" name="Google Shape;119;p41"/>
          <p:cNvSpPr txBox="1">
            <a:spLocks noGrp="1"/>
          </p:cNvSpPr>
          <p:nvPr>
            <p:ph type="body" idx="1"/>
          </p:nvPr>
        </p:nvSpPr>
        <p:spPr>
          <a:xfrm>
            <a:off x="484717" y="1706884"/>
            <a:ext cx="11222376" cy="4152633"/>
          </a:xfrm>
          <a:prstGeom prst="rect">
            <a:avLst/>
          </a:prstGeom>
          <a:noFill/>
          <a:ln>
            <a:noFill/>
          </a:ln>
        </p:spPr>
        <p:txBody>
          <a:bodyPr spcFirstLastPara="1" wrap="square" lIns="91425" tIns="45700" rIns="91425" bIns="45700" anchor="t" anchorCtr="0">
            <a:noAutofit/>
          </a:bodyPr>
          <a:lstStyle>
            <a:lvl1pPr marL="457200" marR="0" lvl="0" indent="-396220" algn="l" rtl="0">
              <a:lnSpc>
                <a:spcPct val="100000"/>
              </a:lnSpc>
              <a:spcBef>
                <a:spcPts val="800"/>
              </a:spcBef>
              <a:spcAft>
                <a:spcPts val="0"/>
              </a:spcAft>
              <a:buClr>
                <a:schemeClr val="accent1"/>
              </a:buClr>
              <a:buSzPts val="2640"/>
              <a:buFont typeface="Arial"/>
              <a:buChar char="•"/>
              <a:defRPr sz="2933" b="1" i="0" u="none" strike="noStrike" cap="none">
                <a:solidFill>
                  <a:schemeClr val="dk1"/>
                </a:solidFill>
                <a:latin typeface="Arial"/>
                <a:ea typeface="Arial"/>
                <a:cs typeface="Arial"/>
                <a:sym typeface="Arial"/>
              </a:defRPr>
            </a:lvl1pPr>
            <a:lvl2pPr marL="914400" marR="0" lvl="1" indent="-381019" algn="l" rtl="0">
              <a:lnSpc>
                <a:spcPct val="100000"/>
              </a:lnSpc>
              <a:spcBef>
                <a:spcPts val="533"/>
              </a:spcBef>
              <a:spcAft>
                <a:spcPts val="0"/>
              </a:spcAft>
              <a:buClr>
                <a:schemeClr val="accent1"/>
              </a:buClr>
              <a:buSzPts val="2400"/>
              <a:buFont typeface="Arial"/>
              <a:buChar char="–"/>
              <a:defRPr sz="2667" b="1" i="0" u="none" strike="noStrike" cap="none">
                <a:solidFill>
                  <a:schemeClr val="dk1"/>
                </a:solidFill>
                <a:latin typeface="Arial"/>
                <a:ea typeface="Arial"/>
                <a:cs typeface="Arial"/>
                <a:sym typeface="Arial"/>
              </a:defRPr>
            </a:lvl2pPr>
            <a:lvl3pPr marL="1371600" marR="0" lvl="2" indent="-365760" algn="l" rtl="0">
              <a:lnSpc>
                <a:spcPct val="100000"/>
              </a:lnSpc>
              <a:spcBef>
                <a:spcPts val="533"/>
              </a:spcBef>
              <a:spcAft>
                <a:spcPts val="0"/>
              </a:spcAft>
              <a:buClr>
                <a:schemeClr val="accent1"/>
              </a:buClr>
              <a:buSzPts val="2160"/>
              <a:buFont typeface="Arial"/>
              <a:buChar char="•"/>
              <a:defRPr sz="2400" b="1" i="0" u="none" strike="noStrike" cap="none">
                <a:solidFill>
                  <a:schemeClr val="dk1"/>
                </a:solidFill>
                <a:latin typeface="Arial"/>
                <a:ea typeface="Arial"/>
                <a:cs typeface="Arial"/>
                <a:sym typeface="Arial"/>
              </a:defRPr>
            </a:lvl3pPr>
            <a:lvl4pPr marL="1828800" marR="0" lvl="3" indent="-350501" algn="l" rtl="0">
              <a:lnSpc>
                <a:spcPct val="100000"/>
              </a:lnSpc>
              <a:spcBef>
                <a:spcPts val="400"/>
              </a:spcBef>
              <a:spcAft>
                <a:spcPts val="0"/>
              </a:spcAft>
              <a:buClr>
                <a:schemeClr val="accent1"/>
              </a:buClr>
              <a:buSzPts val="1920"/>
              <a:buFont typeface="Arial"/>
              <a:buChar char="–"/>
              <a:defRPr sz="2133" b="1" i="0" u="none" strike="noStrike" cap="none">
                <a:solidFill>
                  <a:schemeClr val="dk1"/>
                </a:solidFill>
                <a:latin typeface="Arial"/>
                <a:ea typeface="Arial"/>
                <a:cs typeface="Arial"/>
                <a:sym typeface="Arial"/>
              </a:defRPr>
            </a:lvl4pPr>
            <a:lvl5pPr marL="2286000" marR="0" lvl="4" indent="-335299" algn="l" rtl="0">
              <a:lnSpc>
                <a:spcPct val="100000"/>
              </a:lnSpc>
              <a:spcBef>
                <a:spcPts val="400"/>
              </a:spcBef>
              <a:spcAft>
                <a:spcPts val="0"/>
              </a:spcAft>
              <a:buClr>
                <a:schemeClr val="accent1"/>
              </a:buClr>
              <a:buSzPts val="1680"/>
              <a:buFont typeface="Arial"/>
              <a:buChar char="•"/>
              <a:defRPr sz="1867" b="1" i="0" u="none" strike="noStrike" cap="none">
                <a:solidFill>
                  <a:schemeClr val="dk1"/>
                </a:solidFill>
                <a:latin typeface="Arial"/>
                <a:ea typeface="Arial"/>
                <a:cs typeface="Arial"/>
                <a:sym typeface="Arial"/>
              </a:defRPr>
            </a:lvl5pPr>
            <a:lvl6pPr marL="2743200" marR="0" lvl="5" indent="-228600" algn="l" rtl="0">
              <a:lnSpc>
                <a:spcPct val="90000"/>
              </a:lnSpc>
              <a:spcBef>
                <a:spcPts val="208"/>
              </a:spcBef>
              <a:spcAft>
                <a:spcPts val="0"/>
              </a:spcAft>
              <a:buClr>
                <a:schemeClr val="dk1"/>
              </a:buClr>
              <a:buSzPts val="751"/>
              <a:buFont typeface="Arial"/>
              <a:buNone/>
              <a:defRPr sz="751" b="0" i="0" u="none" strike="noStrike" cap="none">
                <a:solidFill>
                  <a:schemeClr val="dk1"/>
                </a:solidFill>
                <a:latin typeface="Arial"/>
                <a:ea typeface="Arial"/>
                <a:cs typeface="Arial"/>
                <a:sym typeface="Arial"/>
              </a:defRPr>
            </a:lvl6pPr>
            <a:lvl7pPr marL="3200400" marR="0" lvl="6"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7pPr>
            <a:lvl8pPr marL="3657600" marR="0" lvl="7"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8pPr>
            <a:lvl9pPr marL="4114800" marR="0" lvl="8"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9pPr>
          </a:lstStyle>
          <a:p>
            <a:endParaRPr/>
          </a:p>
        </p:txBody>
      </p:sp>
      <p:sp>
        <p:nvSpPr>
          <p:cNvPr id="120" name="Google Shape;120;p41"/>
          <p:cNvSpPr txBox="1">
            <a:spLocks noGrp="1"/>
          </p:cNvSpPr>
          <p:nvPr>
            <p:ph type="title"/>
          </p:nvPr>
        </p:nvSpPr>
        <p:spPr>
          <a:xfrm>
            <a:off x="484719" y="617603"/>
            <a:ext cx="11222567" cy="625877"/>
          </a:xfrm>
          <a:prstGeom prst="rect">
            <a:avLst/>
          </a:prstGeom>
          <a:noFill/>
          <a:ln>
            <a:noFill/>
          </a:ln>
        </p:spPr>
        <p:txBody>
          <a:bodyPr spcFirstLastPara="1" wrap="square" lIns="91425" tIns="45700" rIns="91425" bIns="45700" anchor="b" anchorCtr="0">
            <a:spAutoFit/>
          </a:bodyPr>
          <a:lstStyle>
            <a:lvl1pPr marR="0" lvl="0" algn="l" rtl="0">
              <a:lnSpc>
                <a:spcPct val="100000"/>
              </a:lnSpc>
              <a:spcBef>
                <a:spcPts val="0"/>
              </a:spcBef>
              <a:spcAft>
                <a:spcPts val="0"/>
              </a:spcAft>
              <a:buClr>
                <a:schemeClr val="accent1"/>
              </a:buClr>
              <a:buSzPts val="3467"/>
              <a:buFont typeface="Calibri"/>
              <a:buNone/>
              <a:defRPr sz="3466"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21" name="Google Shape;121;p41"/>
          <p:cNvPicPr preferRelativeResize="0"/>
          <p:nvPr/>
        </p:nvPicPr>
        <p:blipFill rotWithShape="1">
          <a:blip r:embed="rId23">
            <a:alphaModFix/>
          </a:blip>
          <a:srcRect/>
          <a:stretch/>
        </p:blipFill>
        <p:spPr>
          <a:xfrm>
            <a:off x="9335245" y="6144221"/>
            <a:ext cx="2554191" cy="609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43"/>
          <p:cNvSpPr/>
          <p:nvPr/>
        </p:nvSpPr>
        <p:spPr>
          <a:xfrm>
            <a:off x="5541264" y="6254144"/>
            <a:ext cx="1109472" cy="365125"/>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fld id="{00000000-1234-1234-1234-123412341234}" type="slidenum">
              <a:rPr lang="en-US" sz="933" b="1">
                <a:solidFill>
                  <a:srgbClr val="716F73"/>
                </a:solidFill>
                <a:latin typeface="Arial"/>
                <a:ea typeface="Arial"/>
                <a:cs typeface="Arial"/>
                <a:sym typeface="Arial"/>
              </a:rPr>
              <a:t>‹#›</a:t>
            </a:fld>
            <a:endParaRPr sz="933" b="1">
              <a:solidFill>
                <a:srgbClr val="716F73"/>
              </a:solidFill>
              <a:latin typeface="Arial"/>
              <a:ea typeface="Arial"/>
              <a:cs typeface="Arial"/>
              <a:sym typeface="Arial"/>
            </a:endParaRPr>
          </a:p>
        </p:txBody>
      </p:sp>
      <p:sp>
        <p:nvSpPr>
          <p:cNvPr id="227" name="Google Shape;227;p43"/>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lvl1pPr marL="457200" marR="0" lvl="0" indent="-396220" algn="l" rtl="0">
              <a:lnSpc>
                <a:spcPct val="100000"/>
              </a:lnSpc>
              <a:spcBef>
                <a:spcPts val="800"/>
              </a:spcBef>
              <a:spcAft>
                <a:spcPts val="0"/>
              </a:spcAft>
              <a:buClr>
                <a:schemeClr val="accent1"/>
              </a:buClr>
              <a:buSzPts val="2640"/>
              <a:buFont typeface="Arial"/>
              <a:buChar char="•"/>
              <a:defRPr sz="2933" b="1" i="0" u="none" strike="noStrike" cap="none">
                <a:solidFill>
                  <a:schemeClr val="dk1"/>
                </a:solidFill>
                <a:latin typeface="Arial"/>
                <a:ea typeface="Arial"/>
                <a:cs typeface="Arial"/>
                <a:sym typeface="Arial"/>
              </a:defRPr>
            </a:lvl1pPr>
            <a:lvl2pPr marL="914400" marR="0" lvl="1" indent="-381019" algn="l" rtl="0">
              <a:lnSpc>
                <a:spcPct val="100000"/>
              </a:lnSpc>
              <a:spcBef>
                <a:spcPts val="533"/>
              </a:spcBef>
              <a:spcAft>
                <a:spcPts val="0"/>
              </a:spcAft>
              <a:buClr>
                <a:schemeClr val="accent1"/>
              </a:buClr>
              <a:buSzPts val="2400"/>
              <a:buFont typeface="Arial"/>
              <a:buChar char="–"/>
              <a:defRPr sz="2667" b="1" i="0" u="none" strike="noStrike" cap="none">
                <a:solidFill>
                  <a:schemeClr val="dk1"/>
                </a:solidFill>
                <a:latin typeface="Arial"/>
                <a:ea typeface="Arial"/>
                <a:cs typeface="Arial"/>
                <a:sym typeface="Arial"/>
              </a:defRPr>
            </a:lvl2pPr>
            <a:lvl3pPr marL="1371600" marR="0" lvl="2" indent="-365760" algn="l" rtl="0">
              <a:lnSpc>
                <a:spcPct val="100000"/>
              </a:lnSpc>
              <a:spcBef>
                <a:spcPts val="533"/>
              </a:spcBef>
              <a:spcAft>
                <a:spcPts val="0"/>
              </a:spcAft>
              <a:buClr>
                <a:schemeClr val="accent1"/>
              </a:buClr>
              <a:buSzPts val="2160"/>
              <a:buFont typeface="Arial"/>
              <a:buChar char="•"/>
              <a:defRPr sz="2400" b="1" i="0" u="none" strike="noStrike" cap="none">
                <a:solidFill>
                  <a:schemeClr val="dk1"/>
                </a:solidFill>
                <a:latin typeface="Arial"/>
                <a:ea typeface="Arial"/>
                <a:cs typeface="Arial"/>
                <a:sym typeface="Arial"/>
              </a:defRPr>
            </a:lvl3pPr>
            <a:lvl4pPr marL="1828800" marR="0" lvl="3" indent="-350501" algn="l" rtl="0">
              <a:lnSpc>
                <a:spcPct val="100000"/>
              </a:lnSpc>
              <a:spcBef>
                <a:spcPts val="400"/>
              </a:spcBef>
              <a:spcAft>
                <a:spcPts val="0"/>
              </a:spcAft>
              <a:buClr>
                <a:schemeClr val="accent1"/>
              </a:buClr>
              <a:buSzPts val="1920"/>
              <a:buFont typeface="Arial"/>
              <a:buChar char="–"/>
              <a:defRPr sz="2133" b="1" i="0" u="none" strike="noStrike" cap="none">
                <a:solidFill>
                  <a:schemeClr val="dk1"/>
                </a:solidFill>
                <a:latin typeface="Arial"/>
                <a:ea typeface="Arial"/>
                <a:cs typeface="Arial"/>
                <a:sym typeface="Arial"/>
              </a:defRPr>
            </a:lvl4pPr>
            <a:lvl5pPr marL="2286000" marR="0" lvl="4" indent="-335299" algn="l" rtl="0">
              <a:lnSpc>
                <a:spcPct val="100000"/>
              </a:lnSpc>
              <a:spcBef>
                <a:spcPts val="400"/>
              </a:spcBef>
              <a:spcAft>
                <a:spcPts val="0"/>
              </a:spcAft>
              <a:buClr>
                <a:schemeClr val="accent1"/>
              </a:buClr>
              <a:buSzPts val="1680"/>
              <a:buFont typeface="Arial"/>
              <a:buChar char="•"/>
              <a:defRPr sz="1867" b="1" i="0" u="none" strike="noStrike" cap="none">
                <a:solidFill>
                  <a:schemeClr val="dk1"/>
                </a:solidFill>
                <a:latin typeface="Arial"/>
                <a:ea typeface="Arial"/>
                <a:cs typeface="Arial"/>
                <a:sym typeface="Arial"/>
              </a:defRPr>
            </a:lvl5pPr>
            <a:lvl6pPr marL="2743200" marR="0" lvl="5" indent="-228600" algn="l" rtl="0">
              <a:lnSpc>
                <a:spcPct val="90000"/>
              </a:lnSpc>
              <a:spcBef>
                <a:spcPts val="208"/>
              </a:spcBef>
              <a:spcAft>
                <a:spcPts val="0"/>
              </a:spcAft>
              <a:buClr>
                <a:schemeClr val="dk1"/>
              </a:buClr>
              <a:buSzPts val="751"/>
              <a:buFont typeface="Arial"/>
              <a:buNone/>
              <a:defRPr sz="751" b="0" i="0" u="none" strike="noStrike" cap="none">
                <a:solidFill>
                  <a:schemeClr val="dk1"/>
                </a:solidFill>
                <a:latin typeface="Arial"/>
                <a:ea typeface="Arial"/>
                <a:cs typeface="Arial"/>
                <a:sym typeface="Arial"/>
              </a:defRPr>
            </a:lvl6pPr>
            <a:lvl7pPr marL="3200400" marR="0" lvl="6"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7pPr>
            <a:lvl8pPr marL="3657600" marR="0" lvl="7"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8pPr>
            <a:lvl9pPr marL="4114800" marR="0" lvl="8"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9pPr>
          </a:lstStyle>
          <a:p>
            <a:endParaRPr/>
          </a:p>
        </p:txBody>
      </p:sp>
      <p:sp>
        <p:nvSpPr>
          <p:cNvPr id="228" name="Google Shape;228;p43"/>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marR="0" lvl="0" algn="l" rtl="0">
              <a:lnSpc>
                <a:spcPct val="100000"/>
              </a:lnSpc>
              <a:spcBef>
                <a:spcPts val="0"/>
              </a:spcBef>
              <a:spcAft>
                <a:spcPts val="0"/>
              </a:spcAft>
              <a:buClr>
                <a:schemeClr val="accent1"/>
              </a:buClr>
              <a:buSzPts val="3467"/>
              <a:buFont typeface="Calibri"/>
              <a:buNone/>
              <a:defRPr sz="3466"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29" name="Google Shape;229;p43"/>
          <p:cNvPicPr preferRelativeResize="0"/>
          <p:nvPr/>
        </p:nvPicPr>
        <p:blipFill rotWithShape="1">
          <a:blip r:embed="rId23">
            <a:alphaModFix/>
          </a:blip>
          <a:srcRect/>
          <a:stretch/>
        </p:blipFill>
        <p:spPr>
          <a:xfrm>
            <a:off x="9335243" y="6144221"/>
            <a:ext cx="2554191" cy="609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p49"/>
          <p:cNvSpPr/>
          <p:nvPr/>
        </p:nvSpPr>
        <p:spPr>
          <a:xfrm>
            <a:off x="5541264" y="6254144"/>
            <a:ext cx="1109472" cy="365125"/>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fld id="{00000000-1234-1234-1234-123412341234}" type="slidenum">
              <a:rPr lang="en-US" sz="933" b="1">
                <a:solidFill>
                  <a:srgbClr val="716F73"/>
                </a:solidFill>
                <a:latin typeface="Arial"/>
                <a:ea typeface="Arial"/>
                <a:cs typeface="Arial"/>
                <a:sym typeface="Arial"/>
              </a:rPr>
              <a:t>‹#›</a:t>
            </a:fld>
            <a:endParaRPr sz="933" b="1">
              <a:solidFill>
                <a:srgbClr val="716F73"/>
              </a:solidFill>
              <a:latin typeface="Arial"/>
              <a:ea typeface="Arial"/>
              <a:cs typeface="Arial"/>
              <a:sym typeface="Arial"/>
            </a:endParaRPr>
          </a:p>
        </p:txBody>
      </p:sp>
      <p:sp>
        <p:nvSpPr>
          <p:cNvPr id="335" name="Google Shape;335;p49"/>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lvl1pPr marL="457200" marR="0" lvl="0" indent="-396220" algn="l" rtl="0">
              <a:lnSpc>
                <a:spcPct val="100000"/>
              </a:lnSpc>
              <a:spcBef>
                <a:spcPts val="800"/>
              </a:spcBef>
              <a:spcAft>
                <a:spcPts val="0"/>
              </a:spcAft>
              <a:buClr>
                <a:schemeClr val="accent1"/>
              </a:buClr>
              <a:buSzPts val="2640"/>
              <a:buFont typeface="Arial"/>
              <a:buChar char="•"/>
              <a:defRPr sz="2933" b="1" i="0" u="none" strike="noStrike" cap="none">
                <a:solidFill>
                  <a:schemeClr val="dk1"/>
                </a:solidFill>
                <a:latin typeface="Arial"/>
                <a:ea typeface="Arial"/>
                <a:cs typeface="Arial"/>
                <a:sym typeface="Arial"/>
              </a:defRPr>
            </a:lvl1pPr>
            <a:lvl2pPr marL="914400" marR="0" lvl="1" indent="-381019" algn="l" rtl="0">
              <a:lnSpc>
                <a:spcPct val="100000"/>
              </a:lnSpc>
              <a:spcBef>
                <a:spcPts val="533"/>
              </a:spcBef>
              <a:spcAft>
                <a:spcPts val="0"/>
              </a:spcAft>
              <a:buClr>
                <a:schemeClr val="accent1"/>
              </a:buClr>
              <a:buSzPts val="2400"/>
              <a:buFont typeface="Arial"/>
              <a:buChar char="–"/>
              <a:defRPr sz="2667" b="1" i="0" u="none" strike="noStrike" cap="none">
                <a:solidFill>
                  <a:schemeClr val="dk1"/>
                </a:solidFill>
                <a:latin typeface="Arial"/>
                <a:ea typeface="Arial"/>
                <a:cs typeface="Arial"/>
                <a:sym typeface="Arial"/>
              </a:defRPr>
            </a:lvl2pPr>
            <a:lvl3pPr marL="1371600" marR="0" lvl="2" indent="-365760" algn="l" rtl="0">
              <a:lnSpc>
                <a:spcPct val="100000"/>
              </a:lnSpc>
              <a:spcBef>
                <a:spcPts val="533"/>
              </a:spcBef>
              <a:spcAft>
                <a:spcPts val="0"/>
              </a:spcAft>
              <a:buClr>
                <a:schemeClr val="accent1"/>
              </a:buClr>
              <a:buSzPts val="2160"/>
              <a:buFont typeface="Arial"/>
              <a:buChar char="•"/>
              <a:defRPr sz="2400" b="1" i="0" u="none" strike="noStrike" cap="none">
                <a:solidFill>
                  <a:schemeClr val="dk1"/>
                </a:solidFill>
                <a:latin typeface="Arial"/>
                <a:ea typeface="Arial"/>
                <a:cs typeface="Arial"/>
                <a:sym typeface="Arial"/>
              </a:defRPr>
            </a:lvl3pPr>
            <a:lvl4pPr marL="1828800" marR="0" lvl="3" indent="-350501" algn="l" rtl="0">
              <a:lnSpc>
                <a:spcPct val="100000"/>
              </a:lnSpc>
              <a:spcBef>
                <a:spcPts val="400"/>
              </a:spcBef>
              <a:spcAft>
                <a:spcPts val="0"/>
              </a:spcAft>
              <a:buClr>
                <a:schemeClr val="accent1"/>
              </a:buClr>
              <a:buSzPts val="1920"/>
              <a:buFont typeface="Arial"/>
              <a:buChar char="–"/>
              <a:defRPr sz="2133" b="1" i="0" u="none" strike="noStrike" cap="none">
                <a:solidFill>
                  <a:schemeClr val="dk1"/>
                </a:solidFill>
                <a:latin typeface="Arial"/>
                <a:ea typeface="Arial"/>
                <a:cs typeface="Arial"/>
                <a:sym typeface="Arial"/>
              </a:defRPr>
            </a:lvl4pPr>
            <a:lvl5pPr marL="2286000" marR="0" lvl="4" indent="-335299" algn="l" rtl="0">
              <a:lnSpc>
                <a:spcPct val="100000"/>
              </a:lnSpc>
              <a:spcBef>
                <a:spcPts val="400"/>
              </a:spcBef>
              <a:spcAft>
                <a:spcPts val="0"/>
              </a:spcAft>
              <a:buClr>
                <a:schemeClr val="accent1"/>
              </a:buClr>
              <a:buSzPts val="1680"/>
              <a:buFont typeface="Arial"/>
              <a:buChar char="•"/>
              <a:defRPr sz="1867" b="1" i="0" u="none" strike="noStrike" cap="none">
                <a:solidFill>
                  <a:schemeClr val="dk1"/>
                </a:solidFill>
                <a:latin typeface="Arial"/>
                <a:ea typeface="Arial"/>
                <a:cs typeface="Arial"/>
                <a:sym typeface="Arial"/>
              </a:defRPr>
            </a:lvl5pPr>
            <a:lvl6pPr marL="2743200" marR="0" lvl="5" indent="-228600" algn="l" rtl="0">
              <a:lnSpc>
                <a:spcPct val="90000"/>
              </a:lnSpc>
              <a:spcBef>
                <a:spcPts val="208"/>
              </a:spcBef>
              <a:spcAft>
                <a:spcPts val="0"/>
              </a:spcAft>
              <a:buClr>
                <a:schemeClr val="dk1"/>
              </a:buClr>
              <a:buSzPts val="751"/>
              <a:buFont typeface="Arial"/>
              <a:buNone/>
              <a:defRPr sz="751" b="0" i="0" u="none" strike="noStrike" cap="none">
                <a:solidFill>
                  <a:schemeClr val="dk1"/>
                </a:solidFill>
                <a:latin typeface="Arial"/>
                <a:ea typeface="Arial"/>
                <a:cs typeface="Arial"/>
                <a:sym typeface="Arial"/>
              </a:defRPr>
            </a:lvl6pPr>
            <a:lvl7pPr marL="3200400" marR="0" lvl="6"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7pPr>
            <a:lvl8pPr marL="3657600" marR="0" lvl="7"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8pPr>
            <a:lvl9pPr marL="4114800" marR="0" lvl="8" indent="-276288" algn="l" rtl="0">
              <a:lnSpc>
                <a:spcPct val="90000"/>
              </a:lnSpc>
              <a:spcBef>
                <a:spcPts val="208"/>
              </a:spcBef>
              <a:spcAft>
                <a:spcPts val="0"/>
              </a:spcAft>
              <a:buClr>
                <a:schemeClr val="dk1"/>
              </a:buClr>
              <a:buSzPts val="751"/>
              <a:buFont typeface="Arial"/>
              <a:buChar char="•"/>
              <a:defRPr sz="751" b="0" i="0" u="none" strike="noStrike" cap="none">
                <a:solidFill>
                  <a:schemeClr val="dk1"/>
                </a:solidFill>
                <a:latin typeface="Arial"/>
                <a:ea typeface="Arial"/>
                <a:cs typeface="Arial"/>
                <a:sym typeface="Arial"/>
              </a:defRPr>
            </a:lvl9pPr>
          </a:lstStyle>
          <a:p>
            <a:endParaRPr/>
          </a:p>
        </p:txBody>
      </p:sp>
      <p:sp>
        <p:nvSpPr>
          <p:cNvPr id="336" name="Google Shape;336;p49"/>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lvl1pPr marR="0" lvl="0" algn="l" rtl="0">
              <a:lnSpc>
                <a:spcPct val="100000"/>
              </a:lnSpc>
              <a:spcBef>
                <a:spcPts val="0"/>
              </a:spcBef>
              <a:spcAft>
                <a:spcPts val="0"/>
              </a:spcAft>
              <a:buClr>
                <a:schemeClr val="accent1"/>
              </a:buClr>
              <a:buSzPts val="3467"/>
              <a:buFont typeface="Calibri"/>
              <a:buNone/>
              <a:defRPr sz="3466"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37" name="Google Shape;337;p49"/>
          <p:cNvPicPr preferRelativeResize="0"/>
          <p:nvPr/>
        </p:nvPicPr>
        <p:blipFill rotWithShape="1">
          <a:blip r:embed="rId24">
            <a:alphaModFix/>
          </a:blip>
          <a:srcRect/>
          <a:stretch/>
        </p:blipFill>
        <p:spPr>
          <a:xfrm>
            <a:off x="9335243" y="6144221"/>
            <a:ext cx="2554191" cy="609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video" Target="https://www.youtube.com/embed/5j4Wt3rSA_Q?feature=oembed"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bEY7dbVauv8?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7.xml"/><Relationship Id="rId1" Type="http://schemas.openxmlformats.org/officeDocument/2006/relationships/video" Target="https://www.youtube.com/embed/e4I3ZDo9FnI?feature=oembed" TargetMode="Externa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5.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7.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68.xml"/><Relationship Id="rId5" Type="http://schemas.openxmlformats.org/officeDocument/2006/relationships/image" Target="../media/image38.jp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64.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hyperlink" Target="https://amgenbiotechexperience.com/curriculum-resource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
          <p:cNvSpPr txBox="1">
            <a:spLocks noGrp="1"/>
          </p:cNvSpPr>
          <p:nvPr>
            <p:ph type="body" idx="2"/>
          </p:nvPr>
        </p:nvSpPr>
        <p:spPr>
          <a:xfrm>
            <a:off x="762001" y="5469637"/>
            <a:ext cx="9932459" cy="461699"/>
          </a:xfrm>
          <a:prstGeom prst="rect">
            <a:avLst/>
          </a:prstGeom>
          <a:noFill/>
          <a:ln>
            <a:noFill/>
          </a:ln>
        </p:spPr>
        <p:txBody>
          <a:bodyPr spcFirstLastPara="1" wrap="square" lIns="91425" tIns="45700" rIns="0" bIns="45700" anchor="ctr" anchorCtr="0">
            <a:noAutofit/>
          </a:bodyPr>
          <a:lstStyle/>
          <a:p>
            <a:pPr marL="0" lvl="0" indent="0" algn="l" rtl="0">
              <a:lnSpc>
                <a:spcPct val="100000"/>
              </a:lnSpc>
              <a:spcBef>
                <a:spcPts val="0"/>
              </a:spcBef>
              <a:spcAft>
                <a:spcPts val="0"/>
              </a:spcAft>
              <a:buSzPts val="2880"/>
              <a:buNone/>
            </a:pPr>
            <a:r>
              <a:rPr lang="en-US"/>
              <a:t>ABE RI</a:t>
            </a:r>
            <a:endParaRPr/>
          </a:p>
        </p:txBody>
      </p:sp>
      <p:sp>
        <p:nvSpPr>
          <p:cNvPr id="452" name="Google Shape;452;p1"/>
          <p:cNvSpPr txBox="1">
            <a:spLocks noGrp="1"/>
          </p:cNvSpPr>
          <p:nvPr>
            <p:ph type="title"/>
          </p:nvPr>
        </p:nvSpPr>
        <p:spPr>
          <a:xfrm>
            <a:off x="762002" y="1752600"/>
            <a:ext cx="10591796" cy="685800"/>
          </a:xfrm>
          <a:prstGeom prst="rect">
            <a:avLst/>
          </a:prstGeom>
          <a:solidFill>
            <a:schemeClr val="dk1">
              <a:alpha val="20000"/>
            </a:schemeClr>
          </a:solid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4700"/>
              <a:buFont typeface="Calibri"/>
              <a:buNone/>
            </a:pPr>
            <a:r>
              <a:rPr lang="en-US" sz="4700">
                <a:latin typeface="Calibri"/>
                <a:ea typeface="Calibri"/>
                <a:cs typeface="Calibri"/>
                <a:sym typeface="Calibri"/>
              </a:rPr>
              <a:t>SUMMER PDI 2024</a:t>
            </a:r>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610"/>
              <a:buChar char="•"/>
            </a:pPr>
            <a:r>
              <a:rPr lang="en-US"/>
              <a:t>Doreen Osgood</a:t>
            </a:r>
            <a:endParaRPr/>
          </a:p>
          <a:p>
            <a:pPr marL="309019" lvl="0" indent="-309019" algn="l" rtl="0">
              <a:lnSpc>
                <a:spcPct val="100000"/>
              </a:lnSpc>
              <a:spcBef>
                <a:spcPts val="800"/>
              </a:spcBef>
              <a:spcAft>
                <a:spcPts val="0"/>
              </a:spcAft>
              <a:buSzPts val="2610"/>
              <a:buChar char="•"/>
            </a:pPr>
            <a:r>
              <a:rPr lang="en-US"/>
              <a:t>Arielle Chaves</a:t>
            </a:r>
            <a:endParaRPr/>
          </a:p>
          <a:p>
            <a:pPr marL="309019" lvl="0" indent="-309019" algn="l" rtl="0">
              <a:lnSpc>
                <a:spcPct val="100000"/>
              </a:lnSpc>
              <a:spcBef>
                <a:spcPts val="800"/>
              </a:spcBef>
              <a:spcAft>
                <a:spcPts val="0"/>
              </a:spcAft>
              <a:buSzPts val="2610"/>
              <a:buChar char="•"/>
            </a:pPr>
            <a:r>
              <a:rPr lang="en-US"/>
              <a:t>Kim Basa</a:t>
            </a:r>
            <a:endParaRPr/>
          </a:p>
          <a:p>
            <a:pPr marL="309019" lvl="0" indent="-309019" algn="l" rtl="0">
              <a:lnSpc>
                <a:spcPct val="100000"/>
              </a:lnSpc>
              <a:spcBef>
                <a:spcPts val="800"/>
              </a:spcBef>
              <a:spcAft>
                <a:spcPts val="0"/>
              </a:spcAft>
              <a:buSzPts val="2610"/>
              <a:buChar char="•"/>
            </a:pPr>
            <a:r>
              <a:rPr lang="en-US"/>
              <a:t>Will Nebus</a:t>
            </a:r>
            <a:endParaRPr/>
          </a:p>
          <a:p>
            <a:pPr marL="309019" lvl="0" indent="-141398" algn="l" rtl="0">
              <a:lnSpc>
                <a:spcPct val="100000"/>
              </a:lnSpc>
              <a:spcBef>
                <a:spcPts val="800"/>
              </a:spcBef>
              <a:spcAft>
                <a:spcPts val="0"/>
              </a:spcAft>
              <a:buSzPts val="2640"/>
              <a:buNone/>
            </a:pPr>
            <a:endParaRPr/>
          </a:p>
          <a:p>
            <a:pPr marL="0" lvl="0" indent="0" algn="l" rtl="0">
              <a:lnSpc>
                <a:spcPct val="100000"/>
              </a:lnSpc>
              <a:spcBef>
                <a:spcPts val="800"/>
              </a:spcBef>
              <a:spcAft>
                <a:spcPts val="0"/>
              </a:spcAft>
              <a:buSzPts val="2640"/>
              <a:buNone/>
            </a:pPr>
            <a:endParaRPr/>
          </a:p>
          <a:p>
            <a:pPr marL="309019" lvl="0" indent="-141398" algn="l" rtl="0">
              <a:lnSpc>
                <a:spcPct val="100000"/>
              </a:lnSpc>
              <a:spcBef>
                <a:spcPts val="800"/>
              </a:spcBef>
              <a:spcAft>
                <a:spcPts val="0"/>
              </a:spcAft>
              <a:buSzPts val="2640"/>
              <a:buNone/>
            </a:pPr>
            <a:endParaRPr/>
          </a:p>
        </p:txBody>
      </p:sp>
      <p:sp>
        <p:nvSpPr>
          <p:cNvPr id="469" name="Google Shape;469;p4"/>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RI ABE SITE OFFICE</a:t>
            </a:r>
            <a:endParaRPr/>
          </a:p>
        </p:txBody>
      </p:sp>
      <p:pic>
        <p:nvPicPr>
          <p:cNvPr id="2" name="Picture 1">
            <a:extLst>
              <a:ext uri="{FF2B5EF4-FFF2-40B4-BE49-F238E27FC236}">
                <a16:creationId xmlns:a16="http://schemas.microsoft.com/office/drawing/2014/main" id="{B114C1D1-5B3E-7CBC-59B6-B289BC9E6F14}"/>
              </a:ext>
            </a:extLst>
          </p:cNvPr>
          <p:cNvPicPr>
            <a:picLocks noChangeAspect="1"/>
          </p:cNvPicPr>
          <p:nvPr/>
        </p:nvPicPr>
        <p:blipFill>
          <a:blip r:embed="rId3"/>
          <a:stretch>
            <a:fillRect/>
          </a:stretch>
        </p:blipFill>
        <p:spPr>
          <a:xfrm>
            <a:off x="6443377" y="2215788"/>
            <a:ext cx="2697567" cy="3407772"/>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1"/>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RI ABE: 2008 TO CURRENT</a:t>
            </a:r>
            <a:endParaRPr/>
          </a:p>
        </p:txBody>
      </p:sp>
      <p:sp>
        <p:nvSpPr>
          <p:cNvPr id="522" name="Google Shape;522;p11"/>
          <p:cNvSpPr txBox="1">
            <a:spLocks noGrp="1"/>
          </p:cNvSpPr>
          <p:nvPr>
            <p:ph type="body" idx="4294967295"/>
          </p:nvPr>
        </p:nvSpPr>
        <p:spPr>
          <a:xfrm>
            <a:off x="800968" y="1399381"/>
            <a:ext cx="10906125" cy="4059237"/>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880"/>
              <a:buChar char="•"/>
            </a:pPr>
            <a:r>
              <a:rPr lang="en-US" sz="3200"/>
              <a:t>Schools involved</a:t>
            </a:r>
            <a:endParaRPr/>
          </a:p>
          <a:p>
            <a:pPr marL="609570" lvl="1" indent="-300551" algn="l" rtl="0">
              <a:lnSpc>
                <a:spcPct val="100000"/>
              </a:lnSpc>
              <a:spcBef>
                <a:spcPts val="533"/>
              </a:spcBef>
              <a:spcAft>
                <a:spcPts val="0"/>
              </a:spcAft>
              <a:buSzPts val="2880"/>
              <a:buChar char="–"/>
            </a:pPr>
            <a:r>
              <a:rPr lang="en-US" sz="3200"/>
              <a:t>RI</a:t>
            </a:r>
            <a:endParaRPr/>
          </a:p>
          <a:p>
            <a:pPr marL="609570" lvl="1" indent="-300551" algn="l" rtl="0">
              <a:lnSpc>
                <a:spcPct val="100000"/>
              </a:lnSpc>
              <a:spcBef>
                <a:spcPts val="533"/>
              </a:spcBef>
              <a:spcAft>
                <a:spcPts val="0"/>
              </a:spcAft>
              <a:buSzPts val="2880"/>
              <a:buChar char="–"/>
            </a:pPr>
            <a:r>
              <a:rPr lang="en-US" sz="3200"/>
              <a:t>CT</a:t>
            </a:r>
            <a:endParaRPr/>
          </a:p>
          <a:p>
            <a:pPr marL="609570" lvl="1" indent="-300551" algn="l" rtl="0">
              <a:lnSpc>
                <a:spcPct val="100000"/>
              </a:lnSpc>
              <a:spcBef>
                <a:spcPts val="533"/>
              </a:spcBef>
              <a:spcAft>
                <a:spcPts val="0"/>
              </a:spcAft>
              <a:buSzPts val="2880"/>
              <a:buChar char="–"/>
            </a:pPr>
            <a:r>
              <a:rPr lang="en-US" sz="3200"/>
              <a:t>MA</a:t>
            </a:r>
            <a:endParaRPr/>
          </a:p>
          <a:p>
            <a:pPr marL="309019" lvl="0" indent="-309019" algn="l" rtl="0">
              <a:lnSpc>
                <a:spcPct val="100000"/>
              </a:lnSpc>
              <a:spcBef>
                <a:spcPts val="800"/>
              </a:spcBef>
              <a:spcAft>
                <a:spcPts val="0"/>
              </a:spcAft>
              <a:buSzPts val="2880"/>
              <a:buChar char="•"/>
            </a:pPr>
            <a:r>
              <a:rPr lang="en-US" sz="3200"/>
              <a:t>25 total schools: 20 participated 2023-2024</a:t>
            </a:r>
            <a:endParaRPr/>
          </a:p>
          <a:p>
            <a:pPr marL="309019" lvl="0" indent="-309019" algn="l" rtl="0">
              <a:lnSpc>
                <a:spcPct val="100000"/>
              </a:lnSpc>
              <a:spcBef>
                <a:spcPts val="800"/>
              </a:spcBef>
              <a:spcAft>
                <a:spcPts val="0"/>
              </a:spcAft>
              <a:buSzPts val="2880"/>
              <a:buChar char="•"/>
            </a:pPr>
            <a:r>
              <a:rPr lang="en-US" sz="3200"/>
              <a:t>63 total teachers (cumulative total since 2016</a:t>
            </a:r>
            <a:endParaRPr/>
          </a:p>
          <a:p>
            <a:pPr marL="309019" lvl="0" indent="-309019" algn="l" rtl="0">
              <a:lnSpc>
                <a:spcPct val="100000"/>
              </a:lnSpc>
              <a:spcBef>
                <a:spcPts val="800"/>
              </a:spcBef>
              <a:spcAft>
                <a:spcPts val="0"/>
              </a:spcAft>
              <a:buSzPts val="2880"/>
              <a:buChar char="•"/>
            </a:pPr>
            <a:r>
              <a:rPr lang="en-US" sz="3200"/>
              <a:t>28 teachers participated in 2023-2024</a:t>
            </a:r>
            <a:endParaRPr/>
          </a:p>
          <a:p>
            <a:pPr marL="309019" lvl="0" indent="-309019" algn="l" rtl="0">
              <a:lnSpc>
                <a:spcPct val="100000"/>
              </a:lnSpc>
              <a:spcBef>
                <a:spcPts val="800"/>
              </a:spcBef>
              <a:spcAft>
                <a:spcPts val="0"/>
              </a:spcAft>
              <a:buSzPts val="2880"/>
              <a:buChar char="•"/>
            </a:pPr>
            <a:r>
              <a:rPr lang="en-US" sz="3200"/>
              <a:t>~2000-2800 students/year</a:t>
            </a:r>
            <a:endParaRPr/>
          </a:p>
          <a:p>
            <a:pPr marL="609570" lvl="1" indent="-148131" algn="l" rtl="0">
              <a:lnSpc>
                <a:spcPct val="100000"/>
              </a:lnSpc>
              <a:spcBef>
                <a:spcPts val="533"/>
              </a:spcBef>
              <a:spcAft>
                <a:spcPts val="0"/>
              </a:spcAft>
              <a:buSzPts val="2400"/>
              <a:buNone/>
            </a:pPr>
            <a:endParaRPr/>
          </a:p>
          <a:p>
            <a:pPr marL="309019" lvl="0" indent="-141398" algn="l" rtl="0">
              <a:lnSpc>
                <a:spcPct val="100000"/>
              </a:lnSpc>
              <a:spcBef>
                <a:spcPts val="800"/>
              </a:spcBef>
              <a:spcAft>
                <a:spcPts val="0"/>
              </a:spcAft>
              <a:buSzPts val="2640"/>
              <a:buNone/>
            </a:pP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9" name="Google Shape;529;p12"/>
          <p:cNvPicPr preferRelativeResize="0"/>
          <p:nvPr/>
        </p:nvPicPr>
        <p:blipFill rotWithShape="1">
          <a:blip r:embed="rId3">
            <a:alphaModFix/>
          </a:blip>
          <a:srcRect/>
          <a:stretch/>
        </p:blipFill>
        <p:spPr>
          <a:xfrm>
            <a:off x="80227" y="4084282"/>
            <a:ext cx="2672618" cy="2629528"/>
          </a:xfrm>
          <a:prstGeom prst="rect">
            <a:avLst/>
          </a:prstGeom>
          <a:noFill/>
          <a:ln>
            <a:noFill/>
          </a:ln>
        </p:spPr>
      </p:pic>
      <p:pic>
        <p:nvPicPr>
          <p:cNvPr id="530" name="Google Shape;530;p12"/>
          <p:cNvPicPr preferRelativeResize="0"/>
          <p:nvPr/>
        </p:nvPicPr>
        <p:blipFill rotWithShape="1">
          <a:blip r:embed="rId4">
            <a:alphaModFix/>
          </a:blip>
          <a:srcRect/>
          <a:stretch/>
        </p:blipFill>
        <p:spPr>
          <a:xfrm>
            <a:off x="4282369" y="4326282"/>
            <a:ext cx="2431975" cy="2427520"/>
          </a:xfrm>
          <a:prstGeom prst="rect">
            <a:avLst/>
          </a:prstGeom>
          <a:noFill/>
          <a:ln>
            <a:noFill/>
          </a:ln>
        </p:spPr>
      </p:pic>
      <p:pic>
        <p:nvPicPr>
          <p:cNvPr id="533" name="Google Shape;533;p12"/>
          <p:cNvPicPr preferRelativeResize="0"/>
          <p:nvPr/>
        </p:nvPicPr>
        <p:blipFill rotWithShape="1">
          <a:blip r:embed="rId5">
            <a:alphaModFix/>
          </a:blip>
          <a:srcRect b="19279"/>
          <a:stretch/>
        </p:blipFill>
        <p:spPr>
          <a:xfrm>
            <a:off x="8890273" y="4421239"/>
            <a:ext cx="3141057" cy="2427520"/>
          </a:xfrm>
          <a:prstGeom prst="rect">
            <a:avLst/>
          </a:prstGeom>
          <a:noFill/>
          <a:ln>
            <a:noFill/>
          </a:ln>
        </p:spPr>
      </p:pic>
      <p:sp>
        <p:nvSpPr>
          <p:cNvPr id="534" name="Google Shape;534;p12"/>
          <p:cNvSpPr txBox="1"/>
          <p:nvPr/>
        </p:nvSpPr>
        <p:spPr>
          <a:xfrm>
            <a:off x="2720242" y="4349607"/>
            <a:ext cx="1231254" cy="92328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Automatic pipette </a:t>
            </a:r>
          </a:p>
          <a:p>
            <a:pPr marL="0" marR="0" lvl="0" indent="0" algn="l" rtl="0">
              <a:spcBef>
                <a:spcPts val="0"/>
              </a:spcBef>
              <a:spcAft>
                <a:spcPts val="0"/>
              </a:spcAft>
              <a:buNone/>
            </a:pPr>
            <a:r>
              <a:rPr lang="en-US" sz="1800" dirty="0">
                <a:solidFill>
                  <a:schemeClr val="dk1"/>
                </a:solidFill>
                <a:latin typeface="Arial"/>
                <a:ea typeface="Arial"/>
                <a:cs typeface="Arial"/>
                <a:sym typeface="Arial"/>
              </a:rPr>
              <a:t>skills</a:t>
            </a:r>
            <a:endParaRPr dirty="0"/>
          </a:p>
        </p:txBody>
      </p:sp>
      <p:sp>
        <p:nvSpPr>
          <p:cNvPr id="535" name="Google Shape;535;p12"/>
          <p:cNvSpPr txBox="1"/>
          <p:nvPr/>
        </p:nvSpPr>
        <p:spPr>
          <a:xfrm>
            <a:off x="6866154" y="4877079"/>
            <a:ext cx="1457254" cy="120028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Aseptic transfer of cell culture reagents</a:t>
            </a:r>
            <a:endParaRPr dirty="0"/>
          </a:p>
        </p:txBody>
      </p:sp>
      <p:sp>
        <p:nvSpPr>
          <p:cNvPr id="536" name="Google Shape;536;p12"/>
          <p:cNvSpPr txBox="1"/>
          <p:nvPr/>
        </p:nvSpPr>
        <p:spPr>
          <a:xfrm>
            <a:off x="2184411" y="1110658"/>
            <a:ext cx="1676694" cy="2585283"/>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Dr. Doreen Osgood (URI Biotech faculty and ABE RI director) showing </a:t>
            </a:r>
            <a:r>
              <a:rPr lang="en-US" sz="1800" dirty="0">
                <a:solidFill>
                  <a:schemeClr val="dk1"/>
                </a:solidFill>
              </a:rPr>
              <a:t>proper use of ascetic technique</a:t>
            </a:r>
            <a:endParaRPr dirty="0"/>
          </a:p>
        </p:txBody>
      </p:sp>
      <p:sp>
        <p:nvSpPr>
          <p:cNvPr id="538" name="Google Shape;538;p12"/>
          <p:cNvSpPr txBox="1"/>
          <p:nvPr/>
        </p:nvSpPr>
        <p:spPr>
          <a:xfrm>
            <a:off x="8670125" y="3793442"/>
            <a:ext cx="3386245" cy="646331"/>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Julie </a:t>
            </a:r>
            <a:r>
              <a:rPr lang="en-US" sz="1800" dirty="0" err="1">
                <a:solidFill>
                  <a:schemeClr val="dk1"/>
                </a:solidFill>
                <a:latin typeface="Arial"/>
                <a:ea typeface="Arial"/>
                <a:cs typeface="Arial"/>
                <a:sym typeface="Arial"/>
              </a:rPr>
              <a:t>Pankowicz’s</a:t>
            </a:r>
            <a:r>
              <a:rPr lang="en-US" sz="1800" dirty="0">
                <a:solidFill>
                  <a:schemeClr val="dk1"/>
                </a:solidFill>
                <a:latin typeface="Arial"/>
                <a:ea typeface="Arial"/>
                <a:cs typeface="Arial"/>
                <a:sym typeface="Arial"/>
              </a:rPr>
              <a:t> Coventry High School class 2023.</a:t>
            </a:r>
            <a:endParaRPr dirty="0"/>
          </a:p>
        </p:txBody>
      </p:sp>
      <p:sp>
        <p:nvSpPr>
          <p:cNvPr id="539" name="Google Shape;539;p12"/>
          <p:cNvSpPr txBox="1"/>
          <p:nvPr/>
        </p:nvSpPr>
        <p:spPr>
          <a:xfrm>
            <a:off x="224678" y="19062"/>
            <a:ext cx="844544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rgbClr val="0070C0"/>
                </a:solidFill>
                <a:latin typeface="Arial"/>
                <a:ea typeface="Arial"/>
                <a:cs typeface="Arial"/>
                <a:sym typeface="Arial"/>
              </a:rPr>
              <a:t>ABE RI OUTREACH</a:t>
            </a:r>
            <a:endParaRPr dirty="0"/>
          </a:p>
        </p:txBody>
      </p:sp>
      <p:pic>
        <p:nvPicPr>
          <p:cNvPr id="2" name="Picture 1">
            <a:extLst>
              <a:ext uri="{FF2B5EF4-FFF2-40B4-BE49-F238E27FC236}">
                <a16:creationId xmlns:a16="http://schemas.microsoft.com/office/drawing/2014/main" id="{C68698DD-73DE-F4C0-B4FB-817D3987F878}"/>
              </a:ext>
            </a:extLst>
          </p:cNvPr>
          <p:cNvPicPr>
            <a:picLocks noChangeAspect="1"/>
          </p:cNvPicPr>
          <p:nvPr/>
        </p:nvPicPr>
        <p:blipFill>
          <a:blip r:embed="rId6"/>
          <a:stretch>
            <a:fillRect/>
          </a:stretch>
        </p:blipFill>
        <p:spPr>
          <a:xfrm>
            <a:off x="8323408" y="590718"/>
            <a:ext cx="1947463" cy="2838281"/>
          </a:xfrm>
          <a:prstGeom prst="rect">
            <a:avLst/>
          </a:prstGeom>
        </p:spPr>
      </p:pic>
      <p:sp>
        <p:nvSpPr>
          <p:cNvPr id="3" name="TextBox 2">
            <a:extLst>
              <a:ext uri="{FF2B5EF4-FFF2-40B4-BE49-F238E27FC236}">
                <a16:creationId xmlns:a16="http://schemas.microsoft.com/office/drawing/2014/main" id="{F2336601-4328-2B9E-ED8A-2537870C1DF4}"/>
              </a:ext>
            </a:extLst>
          </p:cNvPr>
          <p:cNvSpPr txBox="1"/>
          <p:nvPr/>
        </p:nvSpPr>
        <p:spPr>
          <a:xfrm>
            <a:off x="10338461" y="475430"/>
            <a:ext cx="1796367" cy="2554545"/>
          </a:xfrm>
          <a:prstGeom prst="rect">
            <a:avLst/>
          </a:prstGeom>
          <a:noFill/>
          <a:ln>
            <a:solidFill>
              <a:srgbClr val="0070C0"/>
            </a:solidFill>
          </a:ln>
        </p:spPr>
        <p:txBody>
          <a:bodyPr wrap="square" rtlCol="0">
            <a:spAutoFit/>
          </a:bodyPr>
          <a:lstStyle/>
          <a:p>
            <a:r>
              <a:rPr lang="en-US" sz="1600" dirty="0"/>
              <a:t>ABE RI coordinator and lead lab technician, Arielle Chaves, demonstrating bacterial growth to Coventry HS students, March 2024.</a:t>
            </a:r>
          </a:p>
        </p:txBody>
      </p:sp>
      <p:pic>
        <p:nvPicPr>
          <p:cNvPr id="5" name="Picture 4" descr="A group of people in protective gear working in a lab&#10;&#10;Description automatically generated">
            <a:extLst>
              <a:ext uri="{FF2B5EF4-FFF2-40B4-BE49-F238E27FC236}">
                <a16:creationId xmlns:a16="http://schemas.microsoft.com/office/drawing/2014/main" id="{B38C5211-7049-AFB2-A0B8-038091A6C2BC}"/>
              </a:ext>
            </a:extLst>
          </p:cNvPr>
          <p:cNvPicPr>
            <a:picLocks noChangeAspect="1"/>
          </p:cNvPicPr>
          <p:nvPr/>
        </p:nvPicPr>
        <p:blipFill>
          <a:blip r:embed="rId7"/>
          <a:stretch>
            <a:fillRect/>
          </a:stretch>
        </p:blipFill>
        <p:spPr>
          <a:xfrm>
            <a:off x="129763" y="1047537"/>
            <a:ext cx="2007122" cy="2676163"/>
          </a:xfrm>
          <a:prstGeom prst="rect">
            <a:avLst/>
          </a:prstGeom>
        </p:spPr>
      </p:pic>
      <p:pic>
        <p:nvPicPr>
          <p:cNvPr id="6" name="Picture 5" descr="A group of people in white coats&#10;&#10;Description automatically generated">
            <a:extLst>
              <a:ext uri="{FF2B5EF4-FFF2-40B4-BE49-F238E27FC236}">
                <a16:creationId xmlns:a16="http://schemas.microsoft.com/office/drawing/2014/main" id="{8A3DA454-7863-62B9-CBF2-0423FB7DE168}"/>
              </a:ext>
            </a:extLst>
          </p:cNvPr>
          <p:cNvPicPr>
            <a:picLocks noChangeAspect="1"/>
          </p:cNvPicPr>
          <p:nvPr/>
        </p:nvPicPr>
        <p:blipFill>
          <a:blip r:embed="rId8"/>
          <a:stretch>
            <a:fillRect/>
          </a:stretch>
        </p:blipFill>
        <p:spPr>
          <a:xfrm>
            <a:off x="4169953" y="2303796"/>
            <a:ext cx="3737339" cy="1978712"/>
          </a:xfrm>
          <a:prstGeom prst="rect">
            <a:avLst/>
          </a:prstGeom>
        </p:spPr>
      </p:pic>
      <p:sp>
        <p:nvSpPr>
          <p:cNvPr id="9" name="TextBox 8">
            <a:extLst>
              <a:ext uri="{FF2B5EF4-FFF2-40B4-BE49-F238E27FC236}">
                <a16:creationId xmlns:a16="http://schemas.microsoft.com/office/drawing/2014/main" id="{3BC82822-F9C7-994D-084F-2DA9A113FDA0}"/>
              </a:ext>
            </a:extLst>
          </p:cNvPr>
          <p:cNvSpPr txBox="1"/>
          <p:nvPr/>
        </p:nvSpPr>
        <p:spPr>
          <a:xfrm>
            <a:off x="4098864" y="747862"/>
            <a:ext cx="3986784" cy="1323439"/>
          </a:xfrm>
          <a:prstGeom prst="rect">
            <a:avLst/>
          </a:prstGeom>
          <a:noFill/>
          <a:ln>
            <a:solidFill>
              <a:srgbClr val="0070C0"/>
            </a:solidFill>
          </a:ln>
        </p:spPr>
        <p:txBody>
          <a:bodyPr wrap="square" rtlCol="0">
            <a:spAutoFit/>
          </a:bodyPr>
          <a:lstStyle/>
          <a:p>
            <a:r>
              <a:rPr lang="en-US" sz="1600" dirty="0"/>
              <a:t>South Kingstown High school NOCTI students( 2024) with teacher Mike Lobdell (right back) and URI biotech program undergraduate lab assistants Will </a:t>
            </a:r>
            <a:r>
              <a:rPr lang="en-US" sz="1600" dirty="0" err="1"/>
              <a:t>Nebus</a:t>
            </a:r>
            <a:r>
              <a:rPr lang="en-US" sz="1600" dirty="0"/>
              <a:t> (left back) and Kim Basa ( left front).</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3"/>
          <p:cNvSpPr txBox="1">
            <a:spLocks noGrp="1"/>
          </p:cNvSpPr>
          <p:nvPr>
            <p:ph type="title"/>
          </p:nvPr>
        </p:nvSpPr>
        <p:spPr>
          <a:xfrm>
            <a:off x="762004" y="875488"/>
            <a:ext cx="9921913" cy="2256817"/>
          </a:xfrm>
          <a:prstGeom prst="rect">
            <a:avLst/>
          </a:prstGeom>
          <a:solidFill>
            <a:schemeClr val="dk1">
              <a:alpha val="20784"/>
            </a:schemeClr>
          </a:solid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4800"/>
              <a:buFont typeface="Calibri"/>
              <a:buNone/>
            </a:pPr>
            <a:r>
              <a:rPr lang="en-US"/>
              <a:t>ABE LAB MANUAL</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4"/>
          <p:cNvSpPr txBox="1">
            <a:spLocks noGrp="1"/>
          </p:cNvSpPr>
          <p:nvPr>
            <p:ph type="body" idx="1"/>
          </p:nvPr>
        </p:nvSpPr>
        <p:spPr>
          <a:xfrm>
            <a:off x="1" y="1343609"/>
            <a:ext cx="3408219" cy="4735459"/>
          </a:xfrm>
          <a:prstGeom prst="rect">
            <a:avLst/>
          </a:prstGeom>
          <a:solidFill>
            <a:schemeClr val="accent1"/>
          </a:solidFill>
          <a:ln>
            <a:noFill/>
          </a:ln>
        </p:spPr>
        <p:txBody>
          <a:bodyPr spcFirstLastPara="1" wrap="square" lIns="274300" tIns="137150" rIns="91425" bIns="182875" anchor="ctr" anchorCtr="0">
            <a:noAutofit/>
          </a:bodyPr>
          <a:lstStyle/>
          <a:p>
            <a:pPr marL="0" lvl="0" indent="0" algn="l" rtl="0">
              <a:lnSpc>
                <a:spcPct val="100000"/>
              </a:lnSpc>
              <a:spcBef>
                <a:spcPts val="0"/>
              </a:spcBef>
              <a:spcAft>
                <a:spcPts val="0"/>
              </a:spcAft>
              <a:buClr>
                <a:schemeClr val="lt1"/>
              </a:buClr>
              <a:buSzPts val="2160"/>
              <a:buNone/>
            </a:pPr>
            <a:r>
              <a:rPr lang="en-US" sz="2400"/>
              <a:t>New curriculum:</a:t>
            </a:r>
            <a:endParaRPr/>
          </a:p>
          <a:p>
            <a:pPr marL="226473" lvl="1" indent="0" algn="l" rtl="0">
              <a:lnSpc>
                <a:spcPct val="100000"/>
              </a:lnSpc>
              <a:spcBef>
                <a:spcPts val="533"/>
              </a:spcBef>
              <a:spcAft>
                <a:spcPts val="0"/>
              </a:spcAft>
              <a:buSzPts val="2160"/>
              <a:buNone/>
            </a:pPr>
            <a:r>
              <a:rPr lang="en-US" sz="2400"/>
              <a:t>Modular approach – can use entire book or just individual chapters</a:t>
            </a:r>
            <a:endParaRPr/>
          </a:p>
          <a:p>
            <a:pPr marL="0" lvl="0" indent="0" algn="l" rtl="0">
              <a:lnSpc>
                <a:spcPct val="100000"/>
              </a:lnSpc>
              <a:spcBef>
                <a:spcPts val="800"/>
              </a:spcBef>
              <a:spcAft>
                <a:spcPts val="0"/>
              </a:spcAft>
              <a:buClr>
                <a:schemeClr val="lt1"/>
              </a:buClr>
              <a:buSzPts val="2400"/>
              <a:buNone/>
            </a:pPr>
            <a:endParaRPr/>
          </a:p>
        </p:txBody>
      </p:sp>
      <p:sp>
        <p:nvSpPr>
          <p:cNvPr id="550" name="Google Shape;550;p14"/>
          <p:cNvSpPr txBox="1">
            <a:spLocks noGrp="1"/>
          </p:cNvSpPr>
          <p:nvPr>
            <p:ph type="body" idx="2"/>
          </p:nvPr>
        </p:nvSpPr>
        <p:spPr>
          <a:xfrm>
            <a:off x="3599145" y="2072640"/>
            <a:ext cx="8108139" cy="3898101"/>
          </a:xfrm>
          <a:prstGeom prst="rect">
            <a:avLst/>
          </a:prstGeom>
          <a:noFill/>
          <a:ln>
            <a:noFill/>
          </a:ln>
        </p:spPr>
        <p:txBody>
          <a:bodyPr spcFirstLastPara="1" wrap="square" lIns="91425" tIns="45700" rIns="91425" bIns="45700" anchor="t" anchorCtr="0">
            <a:noAutofit/>
          </a:bodyPr>
          <a:lstStyle/>
          <a:p>
            <a:pPr marL="918588" lvl="2" indent="-309019" algn="l" rtl="0">
              <a:lnSpc>
                <a:spcPct val="100000"/>
              </a:lnSpc>
              <a:spcBef>
                <a:spcPts val="0"/>
              </a:spcBef>
              <a:spcAft>
                <a:spcPts val="0"/>
              </a:spcAft>
              <a:buSzPts val="2160"/>
              <a:buChar char="•"/>
            </a:pPr>
            <a:r>
              <a:rPr lang="en-US"/>
              <a:t>Complete genetic engineering sequence</a:t>
            </a:r>
            <a:endParaRPr/>
          </a:p>
          <a:p>
            <a:pPr marL="1219140" lvl="3" indent="-300551" algn="l" rtl="0">
              <a:lnSpc>
                <a:spcPct val="100000"/>
              </a:lnSpc>
              <a:spcBef>
                <a:spcPts val="400"/>
              </a:spcBef>
              <a:spcAft>
                <a:spcPts val="0"/>
              </a:spcAft>
              <a:buSzPts val="1890"/>
              <a:buChar char="–"/>
            </a:pPr>
            <a:r>
              <a:rPr lang="en-US"/>
              <a:t>3.5 weeks</a:t>
            </a:r>
            <a:endParaRPr/>
          </a:p>
          <a:p>
            <a:pPr marL="918588" lvl="2" indent="-309019" algn="l" rtl="0">
              <a:lnSpc>
                <a:spcPct val="100000"/>
              </a:lnSpc>
              <a:spcBef>
                <a:spcPts val="533"/>
              </a:spcBef>
              <a:spcAft>
                <a:spcPts val="0"/>
              </a:spcAft>
              <a:buSzPts val="2160"/>
              <a:buChar char="•"/>
            </a:pPr>
            <a:r>
              <a:rPr lang="en-US">
                <a:solidFill>
                  <a:srgbClr val="FF0000"/>
                </a:solidFill>
              </a:rPr>
              <a:t>Abridged genetic engineering sequence –</a:t>
            </a:r>
            <a:endParaRPr/>
          </a:p>
          <a:p>
            <a:pPr marL="1219140" lvl="3" indent="-300551" algn="l" rtl="0">
              <a:lnSpc>
                <a:spcPct val="100000"/>
              </a:lnSpc>
              <a:spcBef>
                <a:spcPts val="400"/>
              </a:spcBef>
              <a:spcAft>
                <a:spcPts val="0"/>
              </a:spcAft>
              <a:buSzPts val="1890"/>
              <a:buChar char="–"/>
            </a:pPr>
            <a:r>
              <a:rPr lang="en-US">
                <a:solidFill>
                  <a:srgbClr val="FF0000"/>
                </a:solidFill>
              </a:rPr>
              <a:t>3 weeks</a:t>
            </a:r>
            <a:endParaRPr/>
          </a:p>
          <a:p>
            <a:pPr marL="918588" lvl="2" indent="-309019" algn="l" rtl="0">
              <a:lnSpc>
                <a:spcPct val="100000"/>
              </a:lnSpc>
              <a:spcBef>
                <a:spcPts val="533"/>
              </a:spcBef>
              <a:spcAft>
                <a:spcPts val="0"/>
              </a:spcAft>
              <a:buSzPts val="2160"/>
              <a:buChar char="•"/>
            </a:pPr>
            <a:r>
              <a:rPr lang="en-US"/>
              <a:t>Focus on  Bacteria sequence – </a:t>
            </a:r>
            <a:endParaRPr/>
          </a:p>
          <a:p>
            <a:pPr marL="1219140" lvl="3" indent="-300551" algn="l" rtl="0">
              <a:lnSpc>
                <a:spcPct val="100000"/>
              </a:lnSpc>
              <a:spcBef>
                <a:spcPts val="400"/>
              </a:spcBef>
              <a:spcAft>
                <a:spcPts val="0"/>
              </a:spcAft>
              <a:buSzPts val="1890"/>
              <a:buChar char="–"/>
            </a:pPr>
            <a:r>
              <a:rPr lang="en-US"/>
              <a:t>2 weeks</a:t>
            </a:r>
            <a:endParaRPr/>
          </a:p>
          <a:p>
            <a:pPr marL="918588" lvl="2" indent="-309019" algn="l" rtl="0">
              <a:lnSpc>
                <a:spcPct val="100000"/>
              </a:lnSpc>
              <a:spcBef>
                <a:spcPts val="533"/>
              </a:spcBef>
              <a:spcAft>
                <a:spcPts val="0"/>
              </a:spcAft>
              <a:buSzPts val="2160"/>
              <a:buChar char="•"/>
            </a:pPr>
            <a:r>
              <a:rPr lang="en-US"/>
              <a:t>Introduction to biotechnology</a:t>
            </a:r>
            <a:endParaRPr/>
          </a:p>
          <a:p>
            <a:pPr marL="1219140" lvl="3" indent="-300551" algn="l" rtl="0">
              <a:lnSpc>
                <a:spcPct val="100000"/>
              </a:lnSpc>
              <a:spcBef>
                <a:spcPts val="400"/>
              </a:spcBef>
              <a:spcAft>
                <a:spcPts val="0"/>
              </a:spcAft>
              <a:buSzPts val="1890"/>
              <a:buChar char="–"/>
            </a:pPr>
            <a:r>
              <a:rPr lang="en-US"/>
              <a:t>About 6 days</a:t>
            </a:r>
            <a:endParaRPr/>
          </a:p>
          <a:p>
            <a:pPr marL="309019" lvl="0" indent="-141398" algn="l" rtl="0">
              <a:lnSpc>
                <a:spcPct val="100000"/>
              </a:lnSpc>
              <a:spcBef>
                <a:spcPts val="800"/>
              </a:spcBef>
              <a:spcAft>
                <a:spcPts val="0"/>
              </a:spcAft>
              <a:buSzPts val="2640"/>
              <a:buNone/>
            </a:pPr>
            <a:endParaRPr/>
          </a:p>
        </p:txBody>
      </p:sp>
      <p:sp>
        <p:nvSpPr>
          <p:cNvPr id="551" name="Google Shape;551;p14"/>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LAB MANUAL ( ABRIDGED) 2019</a:t>
            </a:r>
            <a:endParaRPr/>
          </a:p>
        </p:txBody>
      </p:sp>
      <p:sp>
        <p:nvSpPr>
          <p:cNvPr id="552" name="Google Shape;552;p14"/>
          <p:cNvSpPr txBox="1">
            <a:spLocks noGrp="1"/>
          </p:cNvSpPr>
          <p:nvPr>
            <p:ph type="body" idx="3"/>
          </p:nvPr>
        </p:nvSpPr>
        <p:spPr>
          <a:xfrm>
            <a:off x="3599148" y="1528235"/>
            <a:ext cx="8002305" cy="46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80"/>
              <a:buNone/>
            </a:pPr>
            <a:r>
              <a:rPr lang="en-US"/>
              <a:t>ABE lab sequence:</a:t>
            </a:r>
            <a:endParaRPr/>
          </a:p>
          <a:p>
            <a:pPr marL="0" lvl="0" indent="0" algn="l" rtl="0">
              <a:lnSpc>
                <a:spcPct val="100000"/>
              </a:lnSpc>
              <a:spcBef>
                <a:spcPts val="800"/>
              </a:spcBef>
              <a:spcAft>
                <a:spcPts val="0"/>
              </a:spcAft>
              <a:buSzPts val="2880"/>
              <a:buNone/>
            </a:pP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15"/>
          <p:cNvPicPr preferRelativeResize="0"/>
          <p:nvPr/>
        </p:nvPicPr>
        <p:blipFill rotWithShape="1">
          <a:blip r:embed="rId3">
            <a:alphaModFix/>
          </a:blip>
          <a:srcRect/>
          <a:stretch/>
        </p:blipFill>
        <p:spPr>
          <a:xfrm>
            <a:off x="1308876" y="0"/>
            <a:ext cx="9565070" cy="6091881"/>
          </a:xfrm>
          <a:prstGeom prst="rect">
            <a:avLst/>
          </a:prstGeom>
          <a:noFill/>
          <a:ln>
            <a:noFill/>
          </a:ln>
        </p:spPr>
      </p:pic>
      <p:sp>
        <p:nvSpPr>
          <p:cNvPr id="558" name="Google Shape;558;p15"/>
          <p:cNvSpPr/>
          <p:nvPr/>
        </p:nvSpPr>
        <p:spPr>
          <a:xfrm>
            <a:off x="5281127" y="802433"/>
            <a:ext cx="1688840" cy="4926563"/>
          </a:xfrm>
          <a:prstGeom prst="rect">
            <a:avLst/>
          </a:prstGeom>
          <a:noFill/>
          <a:ln w="5715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6"/>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610"/>
              <a:buChar char="•"/>
            </a:pPr>
            <a:r>
              <a:rPr lang="en-US"/>
              <a:t>Teacher manual is meant to SUPPORT the students</a:t>
            </a:r>
            <a:endParaRPr/>
          </a:p>
          <a:p>
            <a:pPr marL="609570" lvl="1" indent="-300551" algn="l" rtl="0">
              <a:lnSpc>
                <a:spcPct val="100000"/>
              </a:lnSpc>
              <a:spcBef>
                <a:spcPts val="533"/>
              </a:spcBef>
              <a:spcAft>
                <a:spcPts val="0"/>
              </a:spcAft>
              <a:buSzPts val="2340"/>
              <a:buChar char="–"/>
            </a:pPr>
            <a:r>
              <a:rPr lang="en-US"/>
              <a:t>Does not have lab procedures restated</a:t>
            </a:r>
            <a:endParaRPr/>
          </a:p>
          <a:p>
            <a:pPr marL="309019" lvl="0" indent="-309019" algn="l" rtl="0">
              <a:lnSpc>
                <a:spcPct val="100000"/>
              </a:lnSpc>
              <a:spcBef>
                <a:spcPts val="800"/>
              </a:spcBef>
              <a:spcAft>
                <a:spcPts val="0"/>
              </a:spcAft>
              <a:buSzPts val="2610"/>
              <a:buChar char="•"/>
            </a:pPr>
            <a:r>
              <a:rPr lang="en-US"/>
              <a:t>Appendix:</a:t>
            </a:r>
            <a:endParaRPr/>
          </a:p>
          <a:p>
            <a:pPr marL="609570" lvl="1" indent="-300551" algn="l" rtl="0">
              <a:lnSpc>
                <a:spcPct val="100000"/>
              </a:lnSpc>
              <a:spcBef>
                <a:spcPts val="533"/>
              </a:spcBef>
              <a:spcAft>
                <a:spcPts val="0"/>
              </a:spcAft>
              <a:buSzPts val="2340"/>
              <a:buChar char="–"/>
            </a:pPr>
            <a:r>
              <a:rPr lang="en-US"/>
              <a:t>Lab 1.3 – optional </a:t>
            </a:r>
            <a:endParaRPr/>
          </a:p>
          <a:p>
            <a:pPr marL="609570" lvl="1" indent="-300551" algn="l" rtl="0">
              <a:lnSpc>
                <a:spcPct val="100000"/>
              </a:lnSpc>
              <a:spcBef>
                <a:spcPts val="533"/>
              </a:spcBef>
              <a:spcAft>
                <a:spcPts val="0"/>
              </a:spcAft>
              <a:buSzPts val="2340"/>
              <a:buChar char="–"/>
            </a:pPr>
            <a:r>
              <a:rPr lang="en-US"/>
              <a:t>Clone that gene</a:t>
            </a:r>
            <a:endParaRPr/>
          </a:p>
          <a:p>
            <a:pPr marL="609570" lvl="1" indent="-300551" algn="l" rtl="0">
              <a:lnSpc>
                <a:spcPct val="100000"/>
              </a:lnSpc>
              <a:spcBef>
                <a:spcPts val="533"/>
              </a:spcBef>
              <a:spcAft>
                <a:spcPts val="0"/>
              </a:spcAft>
              <a:buSzPts val="2340"/>
              <a:buChar char="–"/>
            </a:pPr>
            <a:r>
              <a:rPr lang="en-US"/>
              <a:t>DNA ladder diagram</a:t>
            </a:r>
            <a:endParaRPr/>
          </a:p>
          <a:p>
            <a:pPr marL="609570" lvl="1" indent="-300551" algn="l" rtl="0">
              <a:lnSpc>
                <a:spcPct val="100000"/>
              </a:lnSpc>
              <a:spcBef>
                <a:spcPts val="533"/>
              </a:spcBef>
              <a:spcAft>
                <a:spcPts val="0"/>
              </a:spcAft>
              <a:buSzPts val="2340"/>
              <a:buChar char="–"/>
            </a:pPr>
            <a:r>
              <a:rPr lang="en-US"/>
              <a:t>Bacterial growth predictions</a:t>
            </a:r>
            <a:endParaRPr/>
          </a:p>
        </p:txBody>
      </p:sp>
      <p:sp>
        <p:nvSpPr>
          <p:cNvPr id="564" name="Google Shape;564;p16"/>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TEACHER MANUAL</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17"/>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610"/>
              <a:buChar char="•"/>
            </a:pPr>
            <a:r>
              <a:rPr lang="en-US"/>
              <a:t>Curriculum overview</a:t>
            </a:r>
            <a:endParaRPr/>
          </a:p>
          <a:p>
            <a:pPr marL="609570" lvl="1" indent="-300551" algn="l" rtl="0">
              <a:lnSpc>
                <a:spcPct val="100000"/>
              </a:lnSpc>
              <a:spcBef>
                <a:spcPts val="533"/>
              </a:spcBef>
              <a:spcAft>
                <a:spcPts val="0"/>
              </a:spcAft>
              <a:buSzPts val="2340"/>
              <a:buChar char="–"/>
            </a:pPr>
            <a:r>
              <a:rPr lang="en-US"/>
              <a:t>Connections to academic standards</a:t>
            </a:r>
            <a:endParaRPr/>
          </a:p>
          <a:p>
            <a:pPr marL="918588" lvl="2" indent="-309019" algn="l" rtl="0">
              <a:lnSpc>
                <a:spcPct val="100000"/>
              </a:lnSpc>
              <a:spcBef>
                <a:spcPts val="533"/>
              </a:spcBef>
              <a:spcAft>
                <a:spcPts val="0"/>
              </a:spcAft>
              <a:buSzPts val="2160"/>
              <a:buChar char="•"/>
            </a:pPr>
            <a:r>
              <a:rPr lang="en-US"/>
              <a:t>NGSS ( Next Generation Science Standards)</a:t>
            </a:r>
            <a:endParaRPr/>
          </a:p>
          <a:p>
            <a:pPr marL="918588" lvl="2" indent="-309019" algn="l" rtl="0">
              <a:lnSpc>
                <a:spcPct val="100000"/>
              </a:lnSpc>
              <a:spcBef>
                <a:spcPts val="533"/>
              </a:spcBef>
              <a:spcAft>
                <a:spcPts val="0"/>
              </a:spcAft>
              <a:buSzPts val="2160"/>
              <a:buChar char="•"/>
            </a:pPr>
            <a:r>
              <a:rPr lang="en-US"/>
              <a:t>Common Core Standards</a:t>
            </a:r>
            <a:endParaRPr/>
          </a:p>
          <a:p>
            <a:pPr marL="918588" lvl="2" indent="-309019" algn="l" rtl="0">
              <a:lnSpc>
                <a:spcPct val="100000"/>
              </a:lnSpc>
              <a:spcBef>
                <a:spcPts val="533"/>
              </a:spcBef>
              <a:spcAft>
                <a:spcPts val="0"/>
              </a:spcAft>
              <a:buSzPts val="2160"/>
              <a:buChar char="•"/>
            </a:pPr>
            <a:r>
              <a:rPr lang="en-US"/>
              <a:t>21</a:t>
            </a:r>
            <a:r>
              <a:rPr lang="en-US" baseline="30000"/>
              <a:t>st</a:t>
            </a:r>
            <a:r>
              <a:rPr lang="en-US"/>
              <a:t> Century Core Competencies</a:t>
            </a:r>
            <a:endParaRPr/>
          </a:p>
          <a:p>
            <a:pPr marL="609570" lvl="1" indent="-300551" algn="l" rtl="0">
              <a:lnSpc>
                <a:spcPct val="100000"/>
              </a:lnSpc>
              <a:spcBef>
                <a:spcPts val="533"/>
              </a:spcBef>
              <a:spcAft>
                <a:spcPts val="0"/>
              </a:spcAft>
              <a:buSzPts val="2340"/>
              <a:buChar char="–"/>
            </a:pPr>
            <a:r>
              <a:rPr lang="en-US"/>
              <a:t>Assumption of prior knowledge &amp; skills</a:t>
            </a:r>
            <a:endParaRPr/>
          </a:p>
          <a:p>
            <a:pPr marL="609570" lvl="1" indent="-300551" algn="l" rtl="0">
              <a:lnSpc>
                <a:spcPct val="100000"/>
              </a:lnSpc>
              <a:spcBef>
                <a:spcPts val="533"/>
              </a:spcBef>
              <a:spcAft>
                <a:spcPts val="0"/>
              </a:spcAft>
              <a:buSzPts val="2340"/>
              <a:buChar char="–"/>
            </a:pPr>
            <a:r>
              <a:rPr lang="en-US"/>
              <a:t>Assessing student learning </a:t>
            </a:r>
            <a:endParaRPr/>
          </a:p>
          <a:p>
            <a:pPr marL="609570" lvl="1" indent="-300551" algn="l" rtl="0">
              <a:lnSpc>
                <a:spcPct val="100000"/>
              </a:lnSpc>
              <a:spcBef>
                <a:spcPts val="533"/>
              </a:spcBef>
              <a:spcAft>
                <a:spcPts val="0"/>
              </a:spcAft>
              <a:buSzPts val="2340"/>
              <a:buChar char="–"/>
            </a:pPr>
            <a:r>
              <a:rPr lang="en-US"/>
              <a:t>Lab Safety</a:t>
            </a:r>
            <a:endParaRPr/>
          </a:p>
          <a:p>
            <a:pPr marL="609570" lvl="1" indent="-300551" algn="l" rtl="0">
              <a:lnSpc>
                <a:spcPct val="100000"/>
              </a:lnSpc>
              <a:spcBef>
                <a:spcPts val="533"/>
              </a:spcBef>
              <a:spcAft>
                <a:spcPts val="0"/>
              </a:spcAft>
              <a:buSzPts val="2340"/>
              <a:buChar char="–"/>
            </a:pPr>
            <a:r>
              <a:rPr lang="en-US"/>
              <a:t>Materials and Prep</a:t>
            </a:r>
            <a:endParaRPr/>
          </a:p>
          <a:p>
            <a:pPr marL="609570" lvl="1" indent="-148131" algn="l" rtl="0">
              <a:lnSpc>
                <a:spcPct val="100000"/>
              </a:lnSpc>
              <a:spcBef>
                <a:spcPts val="533"/>
              </a:spcBef>
              <a:spcAft>
                <a:spcPts val="0"/>
              </a:spcAft>
              <a:buSzPts val="2400"/>
              <a:buNone/>
            </a:pPr>
            <a:endParaRPr/>
          </a:p>
          <a:p>
            <a:pPr marL="309019" lvl="0" indent="-141398" algn="l" rtl="0">
              <a:lnSpc>
                <a:spcPct val="100000"/>
              </a:lnSpc>
              <a:spcBef>
                <a:spcPts val="800"/>
              </a:spcBef>
              <a:spcAft>
                <a:spcPts val="0"/>
              </a:spcAft>
              <a:buSzPts val="2640"/>
              <a:buNone/>
            </a:pPr>
            <a:endParaRPr/>
          </a:p>
          <a:p>
            <a:pPr marL="309019" lvl="0" indent="-141398" algn="l" rtl="0">
              <a:lnSpc>
                <a:spcPct val="100000"/>
              </a:lnSpc>
              <a:spcBef>
                <a:spcPts val="800"/>
              </a:spcBef>
              <a:spcAft>
                <a:spcPts val="0"/>
              </a:spcAft>
              <a:buSzPts val="2640"/>
              <a:buNone/>
            </a:pPr>
            <a:endParaRPr/>
          </a:p>
        </p:txBody>
      </p:sp>
      <p:sp>
        <p:nvSpPr>
          <p:cNvPr id="570" name="Google Shape;570;p17"/>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LAB MANUAL - OV</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18"/>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610"/>
              <a:buChar char="•"/>
            </a:pPr>
            <a:r>
              <a:rPr lang="en-US" dirty="0"/>
              <a:t>Manuals</a:t>
            </a:r>
            <a:endParaRPr dirty="0"/>
          </a:p>
          <a:p>
            <a:pPr marL="609570" lvl="1" indent="-300551" algn="l" rtl="0">
              <a:lnSpc>
                <a:spcPct val="100000"/>
              </a:lnSpc>
              <a:spcBef>
                <a:spcPts val="533"/>
              </a:spcBef>
              <a:spcAft>
                <a:spcPts val="0"/>
              </a:spcAft>
              <a:buSzPts val="2340"/>
              <a:buChar char="–"/>
            </a:pPr>
            <a:r>
              <a:rPr lang="en-US" dirty="0"/>
              <a:t>All sequences available online for print</a:t>
            </a:r>
            <a:endParaRPr dirty="0"/>
          </a:p>
          <a:p>
            <a:pPr marL="918588" lvl="2" indent="-309019" algn="l" rtl="0">
              <a:lnSpc>
                <a:spcPct val="100000"/>
              </a:lnSpc>
              <a:spcBef>
                <a:spcPts val="533"/>
              </a:spcBef>
              <a:spcAft>
                <a:spcPts val="0"/>
              </a:spcAft>
              <a:buSzPts val="2160"/>
              <a:buChar char="•"/>
            </a:pPr>
            <a:r>
              <a:rPr lang="en-US" dirty="0"/>
              <a:t>Website; curriculum; teacher/student guides</a:t>
            </a:r>
            <a:endParaRPr dirty="0"/>
          </a:p>
          <a:p>
            <a:pPr marL="918588" lvl="2" indent="-309019" algn="l" rtl="0">
              <a:lnSpc>
                <a:spcPct val="100000"/>
              </a:lnSpc>
              <a:spcBef>
                <a:spcPts val="533"/>
              </a:spcBef>
              <a:spcAft>
                <a:spcPts val="0"/>
              </a:spcAft>
              <a:buSzPts val="2160"/>
              <a:buChar char="•"/>
            </a:pPr>
            <a:r>
              <a:rPr lang="en-US" dirty="0"/>
              <a:t>Teacher guide password protected: </a:t>
            </a:r>
            <a:endParaRPr dirty="0"/>
          </a:p>
          <a:p>
            <a:pPr marL="1219140" lvl="3" indent="-300551" algn="l" rtl="0">
              <a:lnSpc>
                <a:spcPct val="100000"/>
              </a:lnSpc>
              <a:spcBef>
                <a:spcPts val="400"/>
              </a:spcBef>
              <a:spcAft>
                <a:spcPts val="0"/>
              </a:spcAft>
              <a:buSzPts val="1890"/>
              <a:buChar char="–"/>
            </a:pPr>
            <a:r>
              <a:rPr lang="en-US" dirty="0"/>
              <a:t>M3rlot!</a:t>
            </a:r>
            <a:endParaRPr dirty="0"/>
          </a:p>
          <a:p>
            <a:pPr marL="609570" lvl="1" indent="-300551" algn="l" rtl="0">
              <a:lnSpc>
                <a:spcPct val="100000"/>
              </a:lnSpc>
              <a:spcBef>
                <a:spcPts val="533"/>
              </a:spcBef>
              <a:spcAft>
                <a:spcPts val="0"/>
              </a:spcAft>
              <a:buSzPts val="2340"/>
              <a:buChar char="–"/>
            </a:pPr>
            <a:endParaRPr dirty="0"/>
          </a:p>
        </p:txBody>
      </p:sp>
      <p:sp>
        <p:nvSpPr>
          <p:cNvPr id="576" name="Google Shape;576;p18"/>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LAB MANUALS</a:t>
            </a:r>
            <a:endParaRPr/>
          </a:p>
        </p:txBody>
      </p:sp>
      <p:pic>
        <p:nvPicPr>
          <p:cNvPr id="577" name="Google Shape;577;p18"/>
          <p:cNvPicPr preferRelativeResize="0"/>
          <p:nvPr/>
        </p:nvPicPr>
        <p:blipFill rotWithShape="1">
          <a:blip r:embed="rId3">
            <a:alphaModFix/>
          </a:blip>
          <a:srcRect/>
          <a:stretch/>
        </p:blipFill>
        <p:spPr>
          <a:xfrm>
            <a:off x="7337369" y="3208234"/>
            <a:ext cx="416560" cy="762000"/>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9"/>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p>
            <a:pPr marL="309019" lvl="0" indent="-141398" algn="l" rtl="0">
              <a:lnSpc>
                <a:spcPct val="100000"/>
              </a:lnSpc>
              <a:spcBef>
                <a:spcPts val="800"/>
              </a:spcBef>
              <a:spcAft>
                <a:spcPts val="0"/>
              </a:spcAft>
              <a:buSzPts val="2640"/>
              <a:buNone/>
            </a:pPr>
            <a:endParaRPr dirty="0"/>
          </a:p>
          <a:p>
            <a:pPr marL="309019" lvl="0" indent="-141398" algn="l" rtl="0">
              <a:lnSpc>
                <a:spcPct val="100000"/>
              </a:lnSpc>
              <a:spcBef>
                <a:spcPts val="800"/>
              </a:spcBef>
              <a:spcAft>
                <a:spcPts val="0"/>
              </a:spcAft>
              <a:buSzPts val="2640"/>
              <a:buNone/>
            </a:pPr>
            <a:endParaRPr dirty="0"/>
          </a:p>
        </p:txBody>
      </p:sp>
      <p:sp>
        <p:nvSpPr>
          <p:cNvPr id="445" name="Google Shape;445;p9"/>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dirty="0"/>
              <a:t>ABE Teacher Guide</a:t>
            </a:r>
            <a:endParaRPr dirty="0"/>
          </a:p>
        </p:txBody>
      </p:sp>
      <p:pic>
        <p:nvPicPr>
          <p:cNvPr id="2" name="Online Media 1" title="4A 2 Using the ABE Teacher Guide">
            <a:hlinkClick r:id="" action="ppaction://media"/>
            <a:extLst>
              <a:ext uri="{FF2B5EF4-FFF2-40B4-BE49-F238E27FC236}">
                <a16:creationId xmlns:a16="http://schemas.microsoft.com/office/drawing/2014/main" id="{E17C5A84-23E6-7EBC-D21C-D579400EEC46}"/>
              </a:ext>
            </a:extLst>
          </p:cNvPr>
          <p:cNvPicPr>
            <a:picLocks noRot="1" noChangeAspect="1"/>
          </p:cNvPicPr>
          <p:nvPr>
            <a:videoFile r:link="rId1"/>
          </p:nvPr>
        </p:nvPicPr>
        <p:blipFill>
          <a:blip r:embed="rId4"/>
          <a:stretch>
            <a:fillRect/>
          </a:stretch>
        </p:blipFill>
        <p:spPr>
          <a:xfrm>
            <a:off x="96647" y="1243588"/>
            <a:ext cx="12138025" cy="4837172"/>
          </a:xfrm>
          <a:prstGeom prst="rect">
            <a:avLst/>
          </a:prstGeom>
        </p:spPr>
      </p:pic>
      <p:sp>
        <p:nvSpPr>
          <p:cNvPr id="4" name="TextBox 3">
            <a:extLst>
              <a:ext uri="{FF2B5EF4-FFF2-40B4-BE49-F238E27FC236}">
                <a16:creationId xmlns:a16="http://schemas.microsoft.com/office/drawing/2014/main" id="{B79F79E0-D402-9205-F5C8-6450AD62E6CD}"/>
              </a:ext>
            </a:extLst>
          </p:cNvPr>
          <p:cNvSpPr txBox="1"/>
          <p:nvPr/>
        </p:nvSpPr>
        <p:spPr>
          <a:xfrm>
            <a:off x="1440180" y="6398860"/>
            <a:ext cx="6117336" cy="307777"/>
          </a:xfrm>
          <a:prstGeom prst="rect">
            <a:avLst/>
          </a:prstGeom>
          <a:noFill/>
        </p:spPr>
        <p:txBody>
          <a:bodyPr wrap="square">
            <a:spAutoFit/>
          </a:bodyPr>
          <a:lstStyle/>
          <a:p>
            <a:r>
              <a:rPr lang="en-US" dirty="0"/>
              <a:t>https://youtu.be/5j4Wt3rSA_Q</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troduction to ABE">
            <a:hlinkClick r:id="" action="ppaction://media"/>
            <a:extLst>
              <a:ext uri="{FF2B5EF4-FFF2-40B4-BE49-F238E27FC236}">
                <a16:creationId xmlns:a16="http://schemas.microsoft.com/office/drawing/2014/main" id="{921A4D80-2043-BBB2-6ABC-433BF0A91DA5}"/>
              </a:ext>
            </a:extLst>
          </p:cNvPr>
          <p:cNvPicPr>
            <a:picLocks noRot="1" noChangeAspect="1"/>
          </p:cNvPicPr>
          <p:nvPr>
            <a:videoFile r:link="rId1"/>
          </p:nvPr>
        </p:nvPicPr>
        <p:blipFill>
          <a:blip r:embed="rId3"/>
          <a:stretch>
            <a:fillRect/>
          </a:stretch>
        </p:blipFill>
        <p:spPr>
          <a:xfrm>
            <a:off x="163703" y="192024"/>
            <a:ext cx="12138025" cy="5696712"/>
          </a:xfrm>
          <a:prstGeom prst="rect">
            <a:avLst/>
          </a:prstGeom>
        </p:spPr>
      </p:pic>
      <p:sp>
        <p:nvSpPr>
          <p:cNvPr id="4" name="TextBox 3">
            <a:extLst>
              <a:ext uri="{FF2B5EF4-FFF2-40B4-BE49-F238E27FC236}">
                <a16:creationId xmlns:a16="http://schemas.microsoft.com/office/drawing/2014/main" id="{E46C4EA6-6ABE-271D-6888-DC7F49EAC70D}"/>
              </a:ext>
            </a:extLst>
          </p:cNvPr>
          <p:cNvSpPr txBox="1"/>
          <p:nvPr/>
        </p:nvSpPr>
        <p:spPr>
          <a:xfrm>
            <a:off x="2077974" y="6192048"/>
            <a:ext cx="6094476" cy="307777"/>
          </a:xfrm>
          <a:prstGeom prst="rect">
            <a:avLst/>
          </a:prstGeom>
          <a:noFill/>
        </p:spPr>
        <p:txBody>
          <a:bodyPr wrap="square">
            <a:spAutoFit/>
          </a:bodyPr>
          <a:lstStyle/>
          <a:p>
            <a:r>
              <a:rPr lang="en-US" dirty="0"/>
              <a:t>https://youtu.be/bEY7dbVauv8</a:t>
            </a:r>
          </a:p>
        </p:txBody>
      </p:sp>
    </p:spTree>
    <p:extLst>
      <p:ext uri="{BB962C8B-B14F-4D97-AF65-F5344CB8AC3E}">
        <p14:creationId xmlns:p14="http://schemas.microsoft.com/office/powerpoint/2010/main" val="3149167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9"/>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p>
            <a:pPr marL="309019" lvl="0" indent="-141398" algn="l" rtl="0">
              <a:lnSpc>
                <a:spcPct val="100000"/>
              </a:lnSpc>
              <a:spcBef>
                <a:spcPts val="800"/>
              </a:spcBef>
              <a:spcAft>
                <a:spcPts val="0"/>
              </a:spcAft>
              <a:buSzPts val="2640"/>
              <a:buNone/>
            </a:pPr>
            <a:endParaRPr dirty="0"/>
          </a:p>
          <a:p>
            <a:pPr marL="309019" lvl="0" indent="-141398" algn="l" rtl="0">
              <a:lnSpc>
                <a:spcPct val="100000"/>
              </a:lnSpc>
              <a:spcBef>
                <a:spcPts val="800"/>
              </a:spcBef>
              <a:spcAft>
                <a:spcPts val="0"/>
              </a:spcAft>
              <a:buSzPts val="2640"/>
              <a:buNone/>
            </a:pPr>
            <a:endParaRPr dirty="0"/>
          </a:p>
        </p:txBody>
      </p:sp>
      <p:sp>
        <p:nvSpPr>
          <p:cNvPr id="445" name="Google Shape;445;p9"/>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dirty="0"/>
              <a:t>ABE Student Guide ( only available online)</a:t>
            </a:r>
            <a:endParaRPr dirty="0"/>
          </a:p>
        </p:txBody>
      </p:sp>
      <p:pic>
        <p:nvPicPr>
          <p:cNvPr id="3" name="Online Media 2" title="4A 3 ABE Student Guide">
            <a:hlinkClick r:id="" action="ppaction://media"/>
            <a:extLst>
              <a:ext uri="{FF2B5EF4-FFF2-40B4-BE49-F238E27FC236}">
                <a16:creationId xmlns:a16="http://schemas.microsoft.com/office/drawing/2014/main" id="{2266A1F3-35C8-E034-77BC-F6D26CDE9287}"/>
              </a:ext>
            </a:extLst>
          </p:cNvPr>
          <p:cNvPicPr>
            <a:picLocks noRot="1" noChangeAspect="1"/>
          </p:cNvPicPr>
          <p:nvPr>
            <a:videoFile r:link="rId1"/>
          </p:nvPr>
        </p:nvPicPr>
        <p:blipFill>
          <a:blip r:embed="rId4"/>
          <a:stretch>
            <a:fillRect/>
          </a:stretch>
        </p:blipFill>
        <p:spPr>
          <a:xfrm>
            <a:off x="0" y="1362456"/>
            <a:ext cx="12138025" cy="4681728"/>
          </a:xfrm>
          <a:prstGeom prst="rect">
            <a:avLst/>
          </a:prstGeom>
        </p:spPr>
      </p:pic>
      <p:sp>
        <p:nvSpPr>
          <p:cNvPr id="6" name="TextBox 5">
            <a:extLst>
              <a:ext uri="{FF2B5EF4-FFF2-40B4-BE49-F238E27FC236}">
                <a16:creationId xmlns:a16="http://schemas.microsoft.com/office/drawing/2014/main" id="{3A83D1A6-99B3-B11E-DFE9-D5610B08F01F}"/>
              </a:ext>
            </a:extLst>
          </p:cNvPr>
          <p:cNvSpPr txBox="1"/>
          <p:nvPr/>
        </p:nvSpPr>
        <p:spPr>
          <a:xfrm>
            <a:off x="2077974" y="6320064"/>
            <a:ext cx="6094476" cy="307777"/>
          </a:xfrm>
          <a:prstGeom prst="rect">
            <a:avLst/>
          </a:prstGeom>
          <a:noFill/>
        </p:spPr>
        <p:txBody>
          <a:bodyPr wrap="square">
            <a:spAutoFit/>
          </a:bodyPr>
          <a:lstStyle/>
          <a:p>
            <a:r>
              <a:rPr lang="en-US" dirty="0"/>
              <a:t>https://youtu.be/e4I3ZDo9FnI</a:t>
            </a:r>
          </a:p>
        </p:txBody>
      </p:sp>
    </p:spTree>
    <p:extLst>
      <p:ext uri="{BB962C8B-B14F-4D97-AF65-F5344CB8AC3E}">
        <p14:creationId xmlns:p14="http://schemas.microsoft.com/office/powerpoint/2010/main" val="3635401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19"/>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610"/>
              <a:buFont typeface="Noto Sans Symbols"/>
              <a:buChar char="▪"/>
            </a:pPr>
            <a:r>
              <a:rPr lang="en-US"/>
              <a:t>Real world experience</a:t>
            </a:r>
            <a:endParaRPr/>
          </a:p>
          <a:p>
            <a:pPr marL="309019" lvl="0" indent="-309019" algn="l" rtl="0">
              <a:lnSpc>
                <a:spcPct val="100000"/>
              </a:lnSpc>
              <a:spcBef>
                <a:spcPts val="800"/>
              </a:spcBef>
              <a:spcAft>
                <a:spcPts val="0"/>
              </a:spcAft>
              <a:buSzPts val="2610"/>
              <a:buFont typeface="Noto Sans Symbols"/>
              <a:buChar char="▪"/>
            </a:pPr>
            <a:r>
              <a:rPr lang="en-US"/>
              <a:t>Relatable to students</a:t>
            </a:r>
            <a:endParaRPr/>
          </a:p>
          <a:p>
            <a:pPr marL="309019" lvl="0" indent="-309019" algn="l" rtl="0">
              <a:lnSpc>
                <a:spcPct val="100000"/>
              </a:lnSpc>
              <a:spcBef>
                <a:spcPts val="800"/>
              </a:spcBef>
              <a:spcAft>
                <a:spcPts val="0"/>
              </a:spcAft>
              <a:buSzPts val="2610"/>
              <a:buFont typeface="Noto Sans Symbols"/>
              <a:buChar char="▪"/>
            </a:pPr>
            <a:r>
              <a:rPr lang="en-US"/>
              <a:t>Introduces them to the notion that some diseases can be treated through gene cloning</a:t>
            </a:r>
            <a:endParaRPr/>
          </a:p>
          <a:p>
            <a:pPr marL="609570" lvl="1" indent="-300551" algn="l" rtl="0">
              <a:lnSpc>
                <a:spcPct val="100000"/>
              </a:lnSpc>
              <a:spcBef>
                <a:spcPts val="533"/>
              </a:spcBef>
              <a:spcAft>
                <a:spcPts val="0"/>
              </a:spcAft>
              <a:buSzPts val="2340"/>
              <a:buFont typeface="Noto Sans Symbols"/>
              <a:buChar char="▪"/>
            </a:pPr>
            <a:r>
              <a:rPr lang="en-US"/>
              <a:t>What is Biotechnology</a:t>
            </a:r>
            <a:endParaRPr/>
          </a:p>
          <a:p>
            <a:pPr marL="609570" lvl="1" indent="-300551" algn="l" rtl="0">
              <a:lnSpc>
                <a:spcPct val="100000"/>
              </a:lnSpc>
              <a:spcBef>
                <a:spcPts val="533"/>
              </a:spcBef>
              <a:spcAft>
                <a:spcPts val="0"/>
              </a:spcAft>
              <a:buSzPts val="2340"/>
              <a:buFont typeface="Noto Sans Symbols"/>
              <a:buChar char="▪"/>
            </a:pPr>
            <a:r>
              <a:rPr lang="en-US"/>
              <a:t>What is gene cloning?</a:t>
            </a:r>
            <a:endParaRPr/>
          </a:p>
        </p:txBody>
      </p:sp>
      <p:sp>
        <p:nvSpPr>
          <p:cNvPr id="583" name="Google Shape;583;p19"/>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NOT JUST A LAB…..</a:t>
            </a:r>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92" name="Google Shape;592;p20"/>
          <p:cNvGrpSpPr/>
          <p:nvPr/>
        </p:nvGrpSpPr>
        <p:grpSpPr>
          <a:xfrm>
            <a:off x="210691" y="4227967"/>
            <a:ext cx="12292945" cy="1770423"/>
            <a:chOff x="-66" y="2734"/>
            <a:chExt cx="7280" cy="1272"/>
          </a:xfrm>
        </p:grpSpPr>
        <p:pic>
          <p:nvPicPr>
            <p:cNvPr id="593" name="Google Shape;593;p20" descr="FG15_01"/>
            <p:cNvPicPr preferRelativeResize="0"/>
            <p:nvPr/>
          </p:nvPicPr>
          <p:blipFill rotWithShape="1">
            <a:blip r:embed="rId3">
              <a:alphaModFix/>
            </a:blip>
            <a:srcRect l="3397" t="18941" r="3421" b="50014"/>
            <a:stretch/>
          </p:blipFill>
          <p:spPr>
            <a:xfrm>
              <a:off x="-66" y="2734"/>
              <a:ext cx="4626" cy="1272"/>
            </a:xfrm>
            <a:prstGeom prst="rect">
              <a:avLst/>
            </a:prstGeom>
            <a:noFill/>
            <a:ln>
              <a:noFill/>
            </a:ln>
          </p:spPr>
        </p:pic>
        <p:sp>
          <p:nvSpPr>
            <p:cNvPr id="594" name="Google Shape;594;p20"/>
            <p:cNvSpPr txBox="1"/>
            <p:nvPr/>
          </p:nvSpPr>
          <p:spPr>
            <a:xfrm>
              <a:off x="4685" y="2899"/>
              <a:ext cx="2529" cy="9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Fourteen month-old genetically engineered (“biotech”) salmon (left) and standard salmon (right). </a:t>
              </a:r>
              <a:endParaRPr/>
            </a:p>
          </p:txBody>
        </p:sp>
      </p:grpSp>
      <p:sp>
        <p:nvSpPr>
          <p:cNvPr id="595" name="Google Shape;595;p20"/>
          <p:cNvSpPr txBox="1">
            <a:spLocks noGrp="1"/>
          </p:cNvSpPr>
          <p:nvPr>
            <p:ph type="title"/>
          </p:nvPr>
        </p:nvSpPr>
        <p:spPr>
          <a:xfrm>
            <a:off x="737250" y="170137"/>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WHAT IS BIOTECHNOLOGY? </a:t>
            </a:r>
            <a:endParaRPr/>
          </a:p>
        </p:txBody>
      </p:sp>
      <p:sp>
        <p:nvSpPr>
          <p:cNvPr id="596" name="Google Shape;596;p20"/>
          <p:cNvSpPr txBox="1">
            <a:spLocks noGrp="1"/>
          </p:cNvSpPr>
          <p:nvPr>
            <p:ph type="body" idx="1"/>
          </p:nvPr>
        </p:nvSpPr>
        <p:spPr>
          <a:xfrm>
            <a:off x="383124" y="1425066"/>
            <a:ext cx="11983910" cy="4152633"/>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520"/>
              <a:buChar char="•"/>
            </a:pPr>
            <a:r>
              <a:rPr lang="en-US" sz="2800" b="0"/>
              <a:t>Biotechnology = Biology + Technology </a:t>
            </a:r>
            <a:endParaRPr/>
          </a:p>
          <a:p>
            <a:pPr marL="309019" lvl="0" indent="-309019" algn="l" rtl="0">
              <a:lnSpc>
                <a:spcPct val="100000"/>
              </a:lnSpc>
              <a:spcBef>
                <a:spcPts val="800"/>
              </a:spcBef>
              <a:spcAft>
                <a:spcPts val="0"/>
              </a:spcAft>
              <a:buSzPts val="2520"/>
              <a:buChar char="•"/>
            </a:pPr>
            <a:r>
              <a:rPr lang="en-US" sz="2800"/>
              <a:t>Employs use of living organisms in technology and medicine</a:t>
            </a:r>
            <a:endParaRPr sz="2800" b="0"/>
          </a:p>
          <a:p>
            <a:pPr marL="309019" lvl="0" indent="-309019" algn="l" rtl="0">
              <a:lnSpc>
                <a:spcPct val="100000"/>
              </a:lnSpc>
              <a:spcBef>
                <a:spcPts val="800"/>
              </a:spcBef>
              <a:spcAft>
                <a:spcPts val="0"/>
              </a:spcAft>
              <a:buSzPts val="2520"/>
              <a:buChar char="•"/>
            </a:pPr>
            <a:r>
              <a:rPr lang="en-US" sz="2800" b="0"/>
              <a:t>Use of living systems and organisms to develop or make useful products, or "any technological application that uses biological systems, living organisms or derivatives thereof, to make or modify products or processes for specific use"</a:t>
            </a:r>
            <a:endParaRPr sz="2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5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21"/>
          <p:cNvSpPr txBox="1"/>
          <p:nvPr/>
        </p:nvSpPr>
        <p:spPr>
          <a:xfrm>
            <a:off x="1973264" y="76200"/>
            <a:ext cx="8245475"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Biotechnology</a:t>
            </a:r>
            <a:endParaRPr/>
          </a:p>
        </p:txBody>
      </p:sp>
      <p:grpSp>
        <p:nvGrpSpPr>
          <p:cNvPr id="606" name="Google Shape;606;p21"/>
          <p:cNvGrpSpPr/>
          <p:nvPr/>
        </p:nvGrpSpPr>
        <p:grpSpPr>
          <a:xfrm>
            <a:off x="-51560" y="3459794"/>
            <a:ext cx="4574012" cy="2614490"/>
            <a:chOff x="758" y="1737"/>
            <a:chExt cx="1930" cy="1782"/>
          </a:xfrm>
        </p:grpSpPr>
        <p:sp>
          <p:nvSpPr>
            <p:cNvPr id="607" name="Google Shape;607;p21"/>
            <p:cNvSpPr txBox="1"/>
            <p:nvPr/>
          </p:nvSpPr>
          <p:spPr>
            <a:xfrm>
              <a:off x="758" y="1737"/>
              <a:ext cx="1930" cy="1217"/>
            </a:xfrm>
            <a:prstGeom prst="rect">
              <a:avLst/>
            </a:prstGeom>
            <a:noFill/>
            <a:ln>
              <a:noFill/>
            </a:ln>
          </p:spPr>
          <p:txBody>
            <a:bodyPr spcFirstLastPara="1" wrap="square" lIns="91425" tIns="45700" rIns="91425" bIns="45700" anchor="t" anchorCtr="0">
              <a:spAutoFit/>
            </a:bodyPr>
            <a:lstStyle/>
            <a:p>
              <a:pPr marL="0" marR="0" lvl="0" indent="-114300" algn="l" rtl="0">
                <a:lnSpc>
                  <a:spcPct val="10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Arial"/>
                  <a:ea typeface="Arial"/>
                  <a:cs typeface="Arial"/>
                  <a:sym typeface="Arial"/>
                </a:rPr>
                <a:t>Gene cloning for pharmaceutical production</a:t>
              </a:r>
              <a:endParaRPr sz="2000" b="0" i="0" u="none" strike="noStrike" cap="none">
                <a:solidFill>
                  <a:srgbClr val="000000"/>
                </a:solidFill>
                <a:latin typeface="Arial"/>
                <a:ea typeface="Arial"/>
                <a:cs typeface="Arial"/>
                <a:sym typeface="Arial"/>
              </a:endParaRPr>
            </a:p>
            <a:p>
              <a:pPr marL="342900" marR="0" lvl="1" indent="-114300" algn="l" rtl="0">
                <a:lnSpc>
                  <a:spcPct val="10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Inserts the human gene that encodes the protein into bacteria</a:t>
              </a:r>
              <a:endParaRPr/>
            </a:p>
            <a:p>
              <a:pPr marL="342900" marR="0" lvl="1" indent="-114300" algn="l" rtl="0">
                <a:lnSpc>
                  <a:spcPct val="10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Bacteria now make the protein!</a:t>
              </a:r>
              <a:endParaRPr/>
            </a:p>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608" name="Google Shape;608;p21" descr="FG15_03"/>
            <p:cNvPicPr preferRelativeResize="0"/>
            <p:nvPr/>
          </p:nvPicPr>
          <p:blipFill rotWithShape="1">
            <a:blip r:embed="rId3">
              <a:alphaModFix/>
            </a:blip>
            <a:srcRect b="46806"/>
            <a:stretch/>
          </p:blipFill>
          <p:spPr>
            <a:xfrm>
              <a:off x="832" y="2802"/>
              <a:ext cx="1488" cy="717"/>
            </a:xfrm>
            <a:prstGeom prst="rect">
              <a:avLst/>
            </a:prstGeom>
            <a:noFill/>
            <a:ln>
              <a:noFill/>
            </a:ln>
          </p:spPr>
        </p:pic>
      </p:grpSp>
      <p:grpSp>
        <p:nvGrpSpPr>
          <p:cNvPr id="609" name="Google Shape;609;p21"/>
          <p:cNvGrpSpPr/>
          <p:nvPr/>
        </p:nvGrpSpPr>
        <p:grpSpPr>
          <a:xfrm>
            <a:off x="4921250" y="3993070"/>
            <a:ext cx="2806700" cy="2081214"/>
            <a:chOff x="2140" y="2577"/>
            <a:chExt cx="1768" cy="1311"/>
          </a:xfrm>
        </p:grpSpPr>
        <p:sp>
          <p:nvSpPr>
            <p:cNvPr id="610" name="Google Shape;610;p21"/>
            <p:cNvSpPr txBox="1"/>
            <p:nvPr/>
          </p:nvSpPr>
          <p:spPr>
            <a:xfrm>
              <a:off x="2140" y="2577"/>
              <a:ext cx="1768" cy="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000000"/>
                  </a:solidFill>
                  <a:latin typeface="Arial"/>
                  <a:ea typeface="Arial"/>
                  <a:cs typeface="Arial"/>
                  <a:sym typeface="Arial"/>
                </a:rPr>
                <a:t>The promise and perhaps perils of embryonic stem cells</a:t>
              </a:r>
              <a:endParaRPr/>
            </a:p>
          </p:txBody>
        </p:sp>
        <p:pic>
          <p:nvPicPr>
            <p:cNvPr id="611" name="Google Shape;611;p21" descr="21_084"/>
            <p:cNvPicPr preferRelativeResize="0"/>
            <p:nvPr/>
          </p:nvPicPr>
          <p:blipFill rotWithShape="1">
            <a:blip r:embed="rId4">
              <a:alphaModFix/>
            </a:blip>
            <a:srcRect l="49304" t="46277" b="10310"/>
            <a:stretch/>
          </p:blipFill>
          <p:spPr>
            <a:xfrm>
              <a:off x="2775" y="2907"/>
              <a:ext cx="893" cy="981"/>
            </a:xfrm>
            <a:prstGeom prst="rect">
              <a:avLst/>
            </a:prstGeom>
            <a:noFill/>
            <a:ln>
              <a:noFill/>
            </a:ln>
          </p:spPr>
        </p:pic>
      </p:grpSp>
      <p:grpSp>
        <p:nvGrpSpPr>
          <p:cNvPr id="612" name="Google Shape;612;p21"/>
          <p:cNvGrpSpPr/>
          <p:nvPr/>
        </p:nvGrpSpPr>
        <p:grpSpPr>
          <a:xfrm>
            <a:off x="8004898" y="3868301"/>
            <a:ext cx="3919673" cy="1974851"/>
            <a:chOff x="2279" y="3234"/>
            <a:chExt cx="2709" cy="1244"/>
          </a:xfrm>
        </p:grpSpPr>
        <p:sp>
          <p:nvSpPr>
            <p:cNvPr id="613" name="Google Shape;613;p21"/>
            <p:cNvSpPr txBox="1"/>
            <p:nvPr/>
          </p:nvSpPr>
          <p:spPr>
            <a:xfrm>
              <a:off x="2279" y="3410"/>
              <a:ext cx="1314" cy="4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DNA fingerprinting</a:t>
              </a:r>
              <a:endParaRPr/>
            </a:p>
          </p:txBody>
        </p:sp>
        <p:pic>
          <p:nvPicPr>
            <p:cNvPr id="614" name="Google Shape;614;p21" descr="FG15_10"/>
            <p:cNvPicPr preferRelativeResize="0"/>
            <p:nvPr/>
          </p:nvPicPr>
          <p:blipFill rotWithShape="1">
            <a:blip r:embed="rId5">
              <a:alphaModFix/>
            </a:blip>
            <a:srcRect b="4445"/>
            <a:stretch/>
          </p:blipFill>
          <p:spPr>
            <a:xfrm>
              <a:off x="3740" y="3234"/>
              <a:ext cx="1248" cy="1244"/>
            </a:xfrm>
            <a:prstGeom prst="rect">
              <a:avLst/>
            </a:prstGeom>
            <a:noFill/>
            <a:ln>
              <a:noFill/>
            </a:ln>
          </p:spPr>
        </p:pic>
      </p:grpSp>
      <p:sp>
        <p:nvSpPr>
          <p:cNvPr id="615" name="Google Shape;615;p21"/>
          <p:cNvSpPr txBox="1"/>
          <p:nvPr/>
        </p:nvSpPr>
        <p:spPr>
          <a:xfrm>
            <a:off x="8249897" y="1430883"/>
            <a:ext cx="373689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Genetically modified foods</a:t>
            </a:r>
            <a:endParaRPr/>
          </a:p>
        </p:txBody>
      </p:sp>
      <p:pic>
        <p:nvPicPr>
          <p:cNvPr id="616" name="Google Shape;616;p21"/>
          <p:cNvPicPr preferRelativeResize="0"/>
          <p:nvPr/>
        </p:nvPicPr>
        <p:blipFill rotWithShape="1">
          <a:blip r:embed="rId6">
            <a:alphaModFix/>
          </a:blip>
          <a:srcRect/>
          <a:stretch/>
        </p:blipFill>
        <p:spPr>
          <a:xfrm>
            <a:off x="232107" y="77020"/>
            <a:ext cx="11394412" cy="920576"/>
          </a:xfrm>
          <a:prstGeom prst="rect">
            <a:avLst/>
          </a:prstGeom>
          <a:noFill/>
          <a:ln>
            <a:noFill/>
          </a:ln>
        </p:spPr>
      </p:pic>
      <p:sp>
        <p:nvSpPr>
          <p:cNvPr id="617" name="Google Shape;617;p21"/>
          <p:cNvSpPr/>
          <p:nvPr/>
        </p:nvSpPr>
        <p:spPr>
          <a:xfrm>
            <a:off x="2569066" y="936991"/>
            <a:ext cx="664476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400"/>
              <a:buFont typeface="Arial"/>
              <a:buNone/>
            </a:pPr>
            <a:r>
              <a:rPr lang="en-US" sz="2400" b="1" i="0" u="none" strike="noStrike" cap="none">
                <a:solidFill>
                  <a:srgbClr val="0070C0"/>
                </a:solidFill>
                <a:latin typeface="Arial"/>
                <a:ea typeface="Arial"/>
                <a:cs typeface="Arial"/>
                <a:sym typeface="Arial"/>
              </a:rPr>
              <a:t>CONSIDER:</a:t>
            </a:r>
            <a:r>
              <a:rPr lang="en-US" sz="1800" b="1" i="0" u="none" strike="noStrike" cap="none">
                <a:solidFill>
                  <a:srgbClr val="0070C0"/>
                </a:solidFill>
                <a:latin typeface="Arial"/>
                <a:ea typeface="Arial"/>
                <a:cs typeface="Arial"/>
                <a:sym typeface="Arial"/>
              </a:rPr>
              <a:t>  What do you already know about cloning?</a:t>
            </a:r>
            <a:endParaRPr/>
          </a:p>
        </p:txBody>
      </p:sp>
      <p:sp>
        <p:nvSpPr>
          <p:cNvPr id="618" name="Google Shape;618;p21"/>
          <p:cNvSpPr/>
          <p:nvPr/>
        </p:nvSpPr>
        <p:spPr>
          <a:xfrm>
            <a:off x="90535" y="1309669"/>
            <a:ext cx="3515896"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0000"/>
                </a:solidFill>
                <a:latin typeface="Arial"/>
                <a:ea typeface="Arial"/>
                <a:cs typeface="Arial"/>
                <a:sym typeface="Arial"/>
              </a:rPr>
              <a:t>Processes used to create copies of DNA fragments (molecular cloning), cells (cell cloning), or organisms.</a:t>
            </a:r>
            <a:endParaRPr/>
          </a:p>
        </p:txBody>
      </p:sp>
      <p:pic>
        <p:nvPicPr>
          <p:cNvPr id="619" name="Google Shape;619;p21"/>
          <p:cNvPicPr preferRelativeResize="0"/>
          <p:nvPr/>
        </p:nvPicPr>
        <p:blipFill rotWithShape="1">
          <a:blip r:embed="rId7">
            <a:alphaModFix/>
          </a:blip>
          <a:srcRect/>
          <a:stretch/>
        </p:blipFill>
        <p:spPr>
          <a:xfrm flipH="1">
            <a:off x="8585570" y="2071972"/>
            <a:ext cx="2537374" cy="1450441"/>
          </a:xfrm>
          <a:prstGeom prst="rect">
            <a:avLst/>
          </a:prstGeom>
          <a:noFill/>
          <a:ln>
            <a:noFill/>
          </a:ln>
        </p:spPr>
      </p:pic>
      <p:sp>
        <p:nvSpPr>
          <p:cNvPr id="620" name="Google Shape;620;p21"/>
          <p:cNvSpPr/>
          <p:nvPr/>
        </p:nvSpPr>
        <p:spPr>
          <a:xfrm>
            <a:off x="8767910" y="1735012"/>
            <a:ext cx="270086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Flavr Savr tomato.</a:t>
            </a:r>
            <a:endParaRPr sz="1600" b="1" i="0" u="none" strike="noStrike" cap="none">
              <a:solidFill>
                <a:srgbClr val="000000"/>
              </a:solidFill>
              <a:latin typeface="Arial"/>
              <a:ea typeface="Arial"/>
              <a:cs typeface="Arial"/>
              <a:sym typeface="Arial"/>
            </a:endParaRPr>
          </a:p>
        </p:txBody>
      </p:sp>
      <p:pic>
        <p:nvPicPr>
          <p:cNvPr id="621" name="Google Shape;621;p21"/>
          <p:cNvPicPr preferRelativeResize="0"/>
          <p:nvPr/>
        </p:nvPicPr>
        <p:blipFill rotWithShape="1">
          <a:blip r:embed="rId8">
            <a:alphaModFix/>
          </a:blip>
          <a:srcRect/>
          <a:stretch/>
        </p:blipFill>
        <p:spPr>
          <a:xfrm>
            <a:off x="4574012" y="1966196"/>
            <a:ext cx="3043977" cy="1712237"/>
          </a:xfrm>
          <a:prstGeom prst="rect">
            <a:avLst/>
          </a:prstGeom>
          <a:noFill/>
          <a:ln>
            <a:noFill/>
          </a:ln>
        </p:spPr>
      </p:pic>
      <p:sp>
        <p:nvSpPr>
          <p:cNvPr id="622" name="Google Shape;622;p21"/>
          <p:cNvSpPr txBox="1"/>
          <p:nvPr/>
        </p:nvSpPr>
        <p:spPr>
          <a:xfrm>
            <a:off x="4464410" y="1522342"/>
            <a:ext cx="32631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Animal cloning: Dolly</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animEffect transition="in" filter="fade">
                                      <p:cBhvr>
                                        <p:cTn id="7" dur="2000"/>
                                        <p:tgtEl>
                                          <p:spTgt spid="6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Effect transition="in" filter="fade">
                                      <p:cBhvr>
                                        <p:cTn id="12" dur="2000"/>
                                        <p:tgtEl>
                                          <p:spTgt spid="609"/>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12"/>
                                        </p:tgtEl>
                                        <p:attrNameLst>
                                          <p:attrName>style.visibility</p:attrName>
                                        </p:attrNameLst>
                                      </p:cBhvr>
                                      <p:to>
                                        <p:strVal val="visible"/>
                                      </p:to>
                                    </p:set>
                                    <p:anim calcmode="lin" valueType="num">
                                      <p:cBhvr additive="base">
                                        <p:cTn id="17" dur="500"/>
                                        <p:tgtEl>
                                          <p:spTgt spid="612"/>
                                        </p:tgtEl>
                                        <p:attrNameLst>
                                          <p:attrName>ppt_w</p:attrName>
                                        </p:attrNameLst>
                                      </p:cBhvr>
                                      <p:tavLst>
                                        <p:tav tm="0">
                                          <p:val>
                                            <p:strVal val="0"/>
                                          </p:val>
                                        </p:tav>
                                        <p:tav tm="100000">
                                          <p:val>
                                            <p:strVal val="#ppt_w"/>
                                          </p:val>
                                        </p:tav>
                                      </p:tavLst>
                                    </p:anim>
                                    <p:anim calcmode="lin" valueType="num">
                                      <p:cBhvr additive="base">
                                        <p:cTn id="18" dur="500"/>
                                        <p:tgtEl>
                                          <p:spTgt spid="61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22"/>
          <p:cNvSpPr txBox="1">
            <a:spLocks noGrp="1"/>
          </p:cNvSpPr>
          <p:nvPr>
            <p:ph type="body" idx="1"/>
          </p:nvPr>
        </p:nvSpPr>
        <p:spPr>
          <a:xfrm>
            <a:off x="484717" y="1485900"/>
            <a:ext cx="11222376" cy="4373615"/>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160"/>
              <a:buFont typeface="Noto Sans Symbols"/>
              <a:buChar char="▪"/>
            </a:pPr>
            <a:r>
              <a:rPr lang="en-US" sz="2400"/>
              <a:t>Genetic engineering allows scientists to insert human DNA into other organisms </a:t>
            </a:r>
            <a:endParaRPr/>
          </a:p>
          <a:p>
            <a:pPr marL="609570" lvl="1" indent="-300551" algn="l" rtl="0">
              <a:lnSpc>
                <a:spcPct val="100000"/>
              </a:lnSpc>
              <a:spcBef>
                <a:spcPts val="533"/>
              </a:spcBef>
              <a:spcAft>
                <a:spcPts val="0"/>
              </a:spcAft>
              <a:buSzPts val="1800"/>
              <a:buFont typeface="Noto Sans Symbols"/>
              <a:buChar char="▪"/>
            </a:pPr>
            <a:r>
              <a:rPr lang="en-US" sz="2000"/>
              <a:t>these genetically modified organisms make human proteins that the DNA encodes for</a:t>
            </a:r>
            <a:endParaRPr/>
          </a:p>
          <a:p>
            <a:pPr marL="918588" lvl="2" indent="-309019" algn="l" rtl="0">
              <a:lnSpc>
                <a:spcPct val="100000"/>
              </a:lnSpc>
              <a:spcBef>
                <a:spcPts val="533"/>
              </a:spcBef>
              <a:spcAft>
                <a:spcPts val="0"/>
              </a:spcAft>
              <a:buSzPts val="1620"/>
              <a:buFont typeface="Noto Sans Symbols"/>
              <a:buChar char="▪"/>
            </a:pPr>
            <a:r>
              <a:rPr lang="en-US" sz="1800"/>
              <a:t>Recombinant DNA</a:t>
            </a:r>
            <a:endParaRPr/>
          </a:p>
          <a:p>
            <a:pPr marL="609570" lvl="1" indent="-300551" algn="l" rtl="0">
              <a:lnSpc>
                <a:spcPct val="100000"/>
              </a:lnSpc>
              <a:spcBef>
                <a:spcPts val="533"/>
              </a:spcBef>
              <a:spcAft>
                <a:spcPts val="0"/>
              </a:spcAft>
              <a:buSzPts val="1800"/>
              <a:buFont typeface="Noto Sans Symbols"/>
              <a:buChar char="▪"/>
            </a:pPr>
            <a:r>
              <a:rPr lang="en-US" sz="2000"/>
              <a:t>The proteins can be used to treat a wide variety of diseases and help millions of people</a:t>
            </a:r>
            <a:endParaRPr/>
          </a:p>
          <a:p>
            <a:pPr marL="918588" lvl="2" indent="-309019" algn="l" rtl="0">
              <a:lnSpc>
                <a:spcPct val="100000"/>
              </a:lnSpc>
              <a:spcBef>
                <a:spcPts val="533"/>
              </a:spcBef>
              <a:spcAft>
                <a:spcPts val="0"/>
              </a:spcAft>
              <a:buSzPts val="1620"/>
              <a:buFont typeface="Noto Sans Symbols"/>
              <a:buChar char="▪"/>
            </a:pPr>
            <a:r>
              <a:rPr lang="en-US" sz="1800"/>
              <a:t>Examples?!?!</a:t>
            </a:r>
            <a:endParaRPr/>
          </a:p>
          <a:p>
            <a:pPr marL="609569" lvl="2" indent="0" algn="l" rtl="0">
              <a:lnSpc>
                <a:spcPct val="100000"/>
              </a:lnSpc>
              <a:spcBef>
                <a:spcPts val="533"/>
              </a:spcBef>
              <a:spcAft>
                <a:spcPts val="0"/>
              </a:spcAft>
              <a:buSzPts val="1440"/>
              <a:buNone/>
            </a:pPr>
            <a:endParaRPr sz="1600"/>
          </a:p>
          <a:p>
            <a:pPr marL="309019" lvl="0" indent="-309019" algn="l" rtl="0">
              <a:lnSpc>
                <a:spcPct val="100000"/>
              </a:lnSpc>
              <a:spcBef>
                <a:spcPts val="800"/>
              </a:spcBef>
              <a:spcAft>
                <a:spcPts val="0"/>
              </a:spcAft>
              <a:buSzPts val="2520"/>
              <a:buFont typeface="Noto Sans Symbols"/>
              <a:buChar char="▪"/>
            </a:pPr>
            <a:r>
              <a:rPr lang="en-US" sz="2800">
                <a:solidFill>
                  <a:schemeClr val="accent1"/>
                </a:solidFill>
              </a:rPr>
              <a:t>The sequence of labs in the Amgen Biotech Experience mimics the research and development process used for the recombinant products that are currently available to treat a wide range of diseases</a:t>
            </a:r>
            <a:endParaRPr/>
          </a:p>
        </p:txBody>
      </p:sp>
      <p:sp>
        <p:nvSpPr>
          <p:cNvPr id="628" name="Google Shape;628;p22"/>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WHAT IS GENETIC ENGINEERING?</a:t>
            </a:r>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23"/>
          <p:cNvSpPr txBox="1"/>
          <p:nvPr/>
        </p:nvSpPr>
        <p:spPr>
          <a:xfrm>
            <a:off x="1973264" y="76200"/>
            <a:ext cx="8245475"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Biotechnology</a:t>
            </a:r>
            <a:endParaRPr/>
          </a:p>
        </p:txBody>
      </p:sp>
      <p:pic>
        <p:nvPicPr>
          <p:cNvPr id="638" name="Google Shape;638;p23"/>
          <p:cNvPicPr preferRelativeResize="0"/>
          <p:nvPr/>
        </p:nvPicPr>
        <p:blipFill rotWithShape="1">
          <a:blip r:embed="rId3">
            <a:alphaModFix/>
          </a:blip>
          <a:srcRect/>
          <a:stretch/>
        </p:blipFill>
        <p:spPr>
          <a:xfrm>
            <a:off x="232107" y="77020"/>
            <a:ext cx="11394412" cy="920576"/>
          </a:xfrm>
          <a:prstGeom prst="rect">
            <a:avLst/>
          </a:prstGeom>
          <a:noFill/>
          <a:ln>
            <a:noFill/>
          </a:ln>
        </p:spPr>
      </p:pic>
      <p:sp>
        <p:nvSpPr>
          <p:cNvPr id="639" name="Google Shape;639;p23"/>
          <p:cNvSpPr/>
          <p:nvPr/>
        </p:nvSpPr>
        <p:spPr>
          <a:xfrm>
            <a:off x="2569066" y="936991"/>
            <a:ext cx="510344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400"/>
              <a:buFont typeface="Arial"/>
              <a:buNone/>
            </a:pPr>
            <a:r>
              <a:rPr lang="en-US" sz="2400" b="1" i="0" u="none" strike="noStrike" cap="none">
                <a:solidFill>
                  <a:srgbClr val="0070C0"/>
                </a:solidFill>
                <a:latin typeface="Arial"/>
                <a:ea typeface="Arial"/>
                <a:cs typeface="Arial"/>
                <a:sym typeface="Arial"/>
              </a:rPr>
              <a:t>COVID VACCINE DEVELOPMENT</a:t>
            </a:r>
            <a:endParaRPr sz="1800" b="1" i="0" u="none" strike="noStrike" cap="none">
              <a:solidFill>
                <a:srgbClr val="0070C0"/>
              </a:solidFill>
              <a:latin typeface="Arial"/>
              <a:ea typeface="Arial"/>
              <a:cs typeface="Arial"/>
              <a:sym typeface="Arial"/>
            </a:endParaRPr>
          </a:p>
        </p:txBody>
      </p:sp>
      <p:pic>
        <p:nvPicPr>
          <p:cNvPr id="640" name="Google Shape;640;p23"/>
          <p:cNvPicPr preferRelativeResize="0"/>
          <p:nvPr/>
        </p:nvPicPr>
        <p:blipFill rotWithShape="1">
          <a:blip r:embed="rId4">
            <a:alphaModFix/>
          </a:blip>
          <a:srcRect/>
          <a:stretch/>
        </p:blipFill>
        <p:spPr>
          <a:xfrm>
            <a:off x="1527104" y="1398656"/>
            <a:ext cx="8418280" cy="4755564"/>
          </a:xfrm>
          <a:prstGeom prst="rect">
            <a:avLst/>
          </a:prstGeom>
          <a:noFill/>
          <a:ln>
            <a:noFill/>
          </a:ln>
        </p:spPr>
      </p:pic>
      <p:sp>
        <p:nvSpPr>
          <p:cNvPr id="641" name="Google Shape;641;p23"/>
          <p:cNvSpPr txBox="1"/>
          <p:nvPr/>
        </p:nvSpPr>
        <p:spPr>
          <a:xfrm>
            <a:off x="232107" y="1610995"/>
            <a:ext cx="484471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rgbClr val="333333"/>
              </a:solidFill>
              <a:latin typeface="Open Sans"/>
              <a:ea typeface="Open Sans"/>
              <a:cs typeface="Open Sans"/>
              <a:sym typeface="Open Sans"/>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24"/>
          <p:cNvSpPr txBox="1">
            <a:spLocks noGrp="1"/>
          </p:cNvSpPr>
          <p:nvPr>
            <p:ph type="body" idx="1"/>
          </p:nvPr>
        </p:nvSpPr>
        <p:spPr>
          <a:xfrm>
            <a:off x="484717" y="1457326"/>
            <a:ext cx="5509683" cy="4402190"/>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610"/>
              <a:buFont typeface="Noto Sans Symbols"/>
              <a:buChar char="▪"/>
            </a:pPr>
            <a:r>
              <a:rPr lang="en-US">
                <a:solidFill>
                  <a:schemeClr val="accent1"/>
                </a:solidFill>
              </a:rPr>
              <a:t>Nearly 1 in 4 teens between 12 and 19 is prediabetic</a:t>
            </a:r>
            <a:endParaRPr>
              <a:solidFill>
                <a:schemeClr val="accent1"/>
              </a:solidFill>
            </a:endParaRPr>
          </a:p>
          <a:p>
            <a:pPr marL="309019" lvl="0" indent="-309019" algn="l" rtl="0">
              <a:lnSpc>
                <a:spcPct val="100000"/>
              </a:lnSpc>
              <a:spcBef>
                <a:spcPts val="800"/>
              </a:spcBef>
              <a:spcAft>
                <a:spcPts val="0"/>
              </a:spcAft>
              <a:buSzPts val="2610"/>
              <a:buFont typeface="Noto Sans Symbols"/>
              <a:buChar char="▪"/>
            </a:pPr>
            <a:r>
              <a:rPr lang="en-US"/>
              <a:t>Glucose in blood becomes high</a:t>
            </a:r>
            <a:endParaRPr/>
          </a:p>
          <a:p>
            <a:pPr marL="309019" lvl="0" indent="-309019" algn="l" rtl="0">
              <a:lnSpc>
                <a:spcPct val="100000"/>
              </a:lnSpc>
              <a:spcBef>
                <a:spcPts val="800"/>
              </a:spcBef>
              <a:spcAft>
                <a:spcPts val="0"/>
              </a:spcAft>
              <a:buSzPts val="2610"/>
              <a:buFont typeface="Noto Sans Symbols"/>
              <a:buChar char="▪"/>
            </a:pPr>
            <a:r>
              <a:rPr lang="en-US"/>
              <a:t>Why are we seeing more cases?</a:t>
            </a:r>
            <a:endParaRPr/>
          </a:p>
          <a:p>
            <a:pPr marL="309019" lvl="0" indent="-309019" algn="l" rtl="0">
              <a:lnSpc>
                <a:spcPct val="100000"/>
              </a:lnSpc>
              <a:spcBef>
                <a:spcPts val="800"/>
              </a:spcBef>
              <a:spcAft>
                <a:spcPts val="0"/>
              </a:spcAft>
              <a:buSzPts val="2610"/>
              <a:buFont typeface="Noto Sans Symbols"/>
              <a:buChar char="▪"/>
            </a:pPr>
            <a:r>
              <a:rPr lang="en-US"/>
              <a:t>Many complications and adverse health problems</a:t>
            </a:r>
            <a:endParaRPr/>
          </a:p>
          <a:p>
            <a:pPr marL="309019" lvl="0" indent="-309019" algn="l" rtl="0">
              <a:lnSpc>
                <a:spcPct val="100000"/>
              </a:lnSpc>
              <a:spcBef>
                <a:spcPts val="800"/>
              </a:spcBef>
              <a:spcAft>
                <a:spcPts val="0"/>
              </a:spcAft>
              <a:buSzPts val="2610"/>
              <a:buFont typeface="Noto Sans Symbols"/>
              <a:buChar char="▪"/>
            </a:pPr>
            <a:r>
              <a:rPr lang="en-US"/>
              <a:t>Jennifer’s story……</a:t>
            </a:r>
            <a:endParaRPr/>
          </a:p>
        </p:txBody>
      </p:sp>
      <p:sp>
        <p:nvSpPr>
          <p:cNvPr id="647" name="Google Shape;647;p24"/>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THE STORY….</a:t>
            </a:r>
            <a:endParaRPr/>
          </a:p>
        </p:txBody>
      </p:sp>
      <p:pic>
        <p:nvPicPr>
          <p:cNvPr id="648" name="Google Shape;648;p24"/>
          <p:cNvPicPr preferRelativeResize="0">
            <a:picLocks noGrp="1"/>
          </p:cNvPicPr>
          <p:nvPr>
            <p:ph type="body" idx="2"/>
          </p:nvPr>
        </p:nvPicPr>
        <p:blipFill rotWithShape="1">
          <a:blip r:embed="rId3">
            <a:alphaModFix/>
          </a:blip>
          <a:srcRect/>
          <a:stretch/>
        </p:blipFill>
        <p:spPr>
          <a:xfrm>
            <a:off x="7576457" y="1352549"/>
            <a:ext cx="4130635" cy="4714875"/>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25"/>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NORMAL PHYSIOLOGY</a:t>
            </a:r>
            <a:endParaRPr/>
          </a:p>
        </p:txBody>
      </p:sp>
      <p:sp>
        <p:nvSpPr>
          <p:cNvPr id="654" name="Google Shape;654;p25"/>
          <p:cNvSpPr txBox="1">
            <a:spLocks noGrp="1"/>
          </p:cNvSpPr>
          <p:nvPr>
            <p:ph type="body" idx="1"/>
          </p:nvPr>
        </p:nvSpPr>
        <p:spPr>
          <a:xfrm>
            <a:off x="484717" y="1381126"/>
            <a:ext cx="5658908" cy="4478390"/>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610"/>
              <a:buFont typeface="Noto Sans Symbols"/>
              <a:buChar char="▪"/>
            </a:pPr>
            <a:r>
              <a:rPr lang="en-US"/>
              <a:t>Eat starch</a:t>
            </a:r>
            <a:endParaRPr/>
          </a:p>
          <a:p>
            <a:pPr marL="609570" lvl="1" indent="-300551" algn="l" rtl="0">
              <a:lnSpc>
                <a:spcPct val="100000"/>
              </a:lnSpc>
              <a:spcBef>
                <a:spcPts val="533"/>
              </a:spcBef>
              <a:spcAft>
                <a:spcPts val="0"/>
              </a:spcAft>
              <a:buSzPts val="2340"/>
              <a:buFont typeface="Noto Sans Symbols"/>
              <a:buChar char="▪"/>
            </a:pPr>
            <a:r>
              <a:rPr lang="en-US"/>
              <a:t>Broken down into glucose</a:t>
            </a:r>
            <a:endParaRPr/>
          </a:p>
          <a:p>
            <a:pPr marL="309019" lvl="0" indent="-309019" algn="l" rtl="0">
              <a:lnSpc>
                <a:spcPct val="100000"/>
              </a:lnSpc>
              <a:spcBef>
                <a:spcPts val="800"/>
              </a:spcBef>
              <a:spcAft>
                <a:spcPts val="0"/>
              </a:spcAft>
              <a:buSzPts val="2610"/>
              <a:buFont typeface="Noto Sans Symbols"/>
              <a:buChar char="▪"/>
            </a:pPr>
            <a:r>
              <a:rPr lang="en-US"/>
              <a:t>Glucose is absorbed in blood</a:t>
            </a:r>
            <a:endParaRPr/>
          </a:p>
          <a:p>
            <a:pPr marL="609570" lvl="1" indent="-300551" algn="l" rtl="0">
              <a:lnSpc>
                <a:spcPct val="100000"/>
              </a:lnSpc>
              <a:spcBef>
                <a:spcPts val="533"/>
              </a:spcBef>
              <a:spcAft>
                <a:spcPts val="0"/>
              </a:spcAft>
              <a:buSzPts val="2340"/>
              <a:buFont typeface="Noto Sans Symbols"/>
              <a:buChar char="▪"/>
            </a:pPr>
            <a:r>
              <a:rPr lang="en-US"/>
              <a:t>Carried to the cells in the body via circulatory system </a:t>
            </a:r>
            <a:endParaRPr/>
          </a:p>
          <a:p>
            <a:pPr marL="609570" lvl="1" indent="-300551" algn="l" rtl="0">
              <a:lnSpc>
                <a:spcPct val="100000"/>
              </a:lnSpc>
              <a:spcBef>
                <a:spcPts val="533"/>
              </a:spcBef>
              <a:spcAft>
                <a:spcPts val="0"/>
              </a:spcAft>
              <a:buSzPts val="2340"/>
              <a:buFont typeface="Noto Sans Symbols"/>
              <a:buChar char="▪"/>
            </a:pPr>
            <a:r>
              <a:rPr lang="en-US"/>
              <a:t>Stimulates the pancreas to secrete </a:t>
            </a:r>
            <a:r>
              <a:rPr lang="en-US">
                <a:solidFill>
                  <a:schemeClr val="accent1"/>
                </a:solidFill>
              </a:rPr>
              <a:t>insulin hormone</a:t>
            </a:r>
            <a:endParaRPr/>
          </a:p>
          <a:p>
            <a:pPr marL="918588" lvl="2" indent="-309019" algn="l" rtl="0">
              <a:lnSpc>
                <a:spcPct val="100000"/>
              </a:lnSpc>
              <a:spcBef>
                <a:spcPts val="533"/>
              </a:spcBef>
              <a:spcAft>
                <a:spcPts val="0"/>
              </a:spcAft>
              <a:buSzPts val="2160"/>
              <a:buFont typeface="Noto Sans Symbols"/>
              <a:buChar char="▪"/>
            </a:pPr>
            <a:r>
              <a:rPr lang="en-US"/>
              <a:t>Metabolizes glucose for useable energy</a:t>
            </a:r>
            <a:endParaRPr/>
          </a:p>
        </p:txBody>
      </p:sp>
      <p:pic>
        <p:nvPicPr>
          <p:cNvPr id="655" name="Google Shape;655;p25"/>
          <p:cNvPicPr preferRelativeResize="0"/>
          <p:nvPr/>
        </p:nvPicPr>
        <p:blipFill rotWithShape="1">
          <a:blip r:embed="rId3">
            <a:alphaModFix/>
          </a:blip>
          <a:srcRect/>
          <a:stretch/>
        </p:blipFill>
        <p:spPr>
          <a:xfrm>
            <a:off x="6378790" y="617601"/>
            <a:ext cx="2956593" cy="3010148"/>
          </a:xfrm>
          <a:prstGeom prst="rect">
            <a:avLst/>
          </a:prstGeom>
          <a:noFill/>
          <a:ln w="9525" cap="flat" cmpd="sng">
            <a:solidFill>
              <a:schemeClr val="dk1"/>
            </a:solidFill>
            <a:prstDash val="solid"/>
            <a:round/>
            <a:headEnd type="none" w="sm" len="sm"/>
            <a:tailEnd type="none" w="sm" len="sm"/>
          </a:ln>
        </p:spPr>
      </p:pic>
      <p:pic>
        <p:nvPicPr>
          <p:cNvPr id="656" name="Google Shape;656;p25"/>
          <p:cNvPicPr preferRelativeResize="0"/>
          <p:nvPr/>
        </p:nvPicPr>
        <p:blipFill rotWithShape="1">
          <a:blip r:embed="rId4">
            <a:alphaModFix/>
          </a:blip>
          <a:srcRect/>
          <a:stretch/>
        </p:blipFill>
        <p:spPr>
          <a:xfrm>
            <a:off x="6854324" y="3694424"/>
            <a:ext cx="2108799" cy="2855050"/>
          </a:xfrm>
          <a:prstGeom prst="rect">
            <a:avLst/>
          </a:prstGeom>
          <a:noFill/>
          <a:ln w="9525" cap="flat" cmpd="sng">
            <a:solidFill>
              <a:schemeClr val="dk1"/>
            </a:solidFill>
            <a:prstDash val="solid"/>
            <a:round/>
            <a:headEnd type="none" w="sm" len="sm"/>
            <a:tailEnd type="none" w="sm" len="sm"/>
          </a:ln>
        </p:spPr>
      </p:pic>
      <p:pic>
        <p:nvPicPr>
          <p:cNvPr id="657" name="Google Shape;657;p25"/>
          <p:cNvPicPr preferRelativeResize="0"/>
          <p:nvPr/>
        </p:nvPicPr>
        <p:blipFill rotWithShape="1">
          <a:blip r:embed="rId5">
            <a:alphaModFix/>
          </a:blip>
          <a:srcRect/>
          <a:stretch/>
        </p:blipFill>
        <p:spPr>
          <a:xfrm>
            <a:off x="9452966" y="1449344"/>
            <a:ext cx="2627802" cy="1346661"/>
          </a:xfrm>
          <a:prstGeom prst="rect">
            <a:avLst/>
          </a:prstGeom>
          <a:noFill/>
          <a:ln w="9525" cap="flat" cmpd="sng">
            <a:solidFill>
              <a:schemeClr val="dk1"/>
            </a:solidFill>
            <a:prstDash val="solid"/>
            <a:round/>
            <a:headEnd type="none" w="sm" len="sm"/>
            <a:tailEnd type="none" w="sm" len="sm"/>
          </a:ln>
        </p:spPr>
      </p:pic>
      <p:pic>
        <p:nvPicPr>
          <p:cNvPr id="658" name="Google Shape;658;p25"/>
          <p:cNvPicPr preferRelativeResize="0"/>
          <p:nvPr/>
        </p:nvPicPr>
        <p:blipFill rotWithShape="1">
          <a:blip r:embed="rId6">
            <a:alphaModFix/>
          </a:blip>
          <a:srcRect/>
          <a:stretch/>
        </p:blipFill>
        <p:spPr>
          <a:xfrm>
            <a:off x="9113495" y="3694424"/>
            <a:ext cx="3078505" cy="2166948"/>
          </a:xfrm>
          <a:prstGeom prst="rect">
            <a:avLst/>
          </a:prstGeom>
          <a:noFill/>
          <a:ln w="9525" cap="flat" cmpd="sng">
            <a:solidFill>
              <a:schemeClr val="dk1"/>
            </a:solidFill>
            <a:prstDash val="solid"/>
            <a:round/>
            <a:headEnd type="none" w="sm" len="sm"/>
            <a:tailEnd type="none" w="sm" len="sm"/>
          </a:ln>
        </p:spPr>
      </p:pic>
      <p:sp>
        <p:nvSpPr>
          <p:cNvPr id="659" name="Google Shape;659;p2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fld id="{00000000-1234-1234-1234-123412341234}" type="slidenum">
              <a:rPr lang="en-US" sz="1350" b="0" i="0" u="none" strike="noStrike" cap="none">
                <a:solidFill>
                  <a:srgbClr val="000000"/>
                </a:solidFill>
                <a:latin typeface="Arial"/>
                <a:ea typeface="Arial"/>
                <a:cs typeface="Arial"/>
                <a:sym typeface="Arial"/>
              </a:rPr>
              <a:t>27</a:t>
            </a:fld>
            <a:endParaRPr sz="135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26"/>
          <p:cNvSpPr txBox="1">
            <a:spLocks noGrp="1"/>
          </p:cNvSpPr>
          <p:nvPr>
            <p:ph type="body" idx="1"/>
          </p:nvPr>
        </p:nvSpPr>
        <p:spPr>
          <a:xfrm>
            <a:off x="227542" y="1352549"/>
            <a:ext cx="5509683" cy="4714875"/>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070"/>
              <a:buFont typeface="Noto Sans Symbols"/>
              <a:buChar char="▪"/>
            </a:pPr>
            <a:r>
              <a:rPr lang="en-US" sz="2300"/>
              <a:t>Glucose must enter the cell to be useful</a:t>
            </a:r>
            <a:endParaRPr/>
          </a:p>
          <a:p>
            <a:pPr marL="609570" lvl="1" indent="-300551" algn="l" rtl="0">
              <a:lnSpc>
                <a:spcPct val="100000"/>
              </a:lnSpc>
              <a:spcBef>
                <a:spcPts val="533"/>
              </a:spcBef>
              <a:spcAft>
                <a:spcPts val="0"/>
              </a:spcAft>
              <a:buSzPts val="2070"/>
              <a:buFont typeface="Noto Sans Symbols"/>
              <a:buChar char="▪"/>
            </a:pPr>
            <a:r>
              <a:rPr lang="en-US" sz="2300"/>
              <a:t>Cellular respiration = ATP production</a:t>
            </a:r>
            <a:endParaRPr/>
          </a:p>
          <a:p>
            <a:pPr marL="609570" lvl="1" indent="-300551" algn="l" rtl="0">
              <a:lnSpc>
                <a:spcPct val="100000"/>
              </a:lnSpc>
              <a:spcBef>
                <a:spcPts val="533"/>
              </a:spcBef>
              <a:spcAft>
                <a:spcPts val="0"/>
              </a:spcAft>
              <a:buSzPts val="2070"/>
              <a:buFont typeface="Noto Sans Symbols"/>
              <a:buChar char="▪"/>
            </a:pPr>
            <a:r>
              <a:rPr lang="en-US" sz="2300"/>
              <a:t>Must pass through the cell membrane</a:t>
            </a:r>
            <a:endParaRPr/>
          </a:p>
          <a:p>
            <a:pPr marL="918588" lvl="2" indent="-309019" algn="l" rtl="0">
              <a:lnSpc>
                <a:spcPct val="100000"/>
              </a:lnSpc>
              <a:spcBef>
                <a:spcPts val="533"/>
              </a:spcBef>
              <a:spcAft>
                <a:spcPts val="0"/>
              </a:spcAft>
              <a:buSzPts val="2070"/>
              <a:buFont typeface="Noto Sans Symbols"/>
              <a:buChar char="▪"/>
            </a:pPr>
            <a:r>
              <a:rPr lang="en-US" sz="2300"/>
              <a:t>Insulin binds to a receptor on the target cell and allows glucose to enter</a:t>
            </a:r>
            <a:endParaRPr/>
          </a:p>
          <a:p>
            <a:pPr marL="918588" lvl="2" indent="-309019" algn="l" rtl="0">
              <a:lnSpc>
                <a:spcPct val="100000"/>
              </a:lnSpc>
              <a:spcBef>
                <a:spcPts val="533"/>
              </a:spcBef>
              <a:spcAft>
                <a:spcPts val="0"/>
              </a:spcAft>
              <a:buSzPts val="2070"/>
              <a:buFont typeface="Noto Sans Symbols"/>
              <a:buChar char="▪"/>
            </a:pPr>
            <a:r>
              <a:rPr lang="en-US" sz="2300"/>
              <a:t>Happens via a glucose channel</a:t>
            </a:r>
            <a:endParaRPr/>
          </a:p>
          <a:p>
            <a:pPr marL="384048" lvl="2" indent="0" algn="l" rtl="0">
              <a:lnSpc>
                <a:spcPct val="100000"/>
              </a:lnSpc>
              <a:spcBef>
                <a:spcPts val="533"/>
              </a:spcBef>
              <a:spcAft>
                <a:spcPts val="0"/>
              </a:spcAft>
              <a:buSzPts val="2070"/>
              <a:buNone/>
            </a:pPr>
            <a:r>
              <a:rPr lang="en-US" sz="2300">
                <a:solidFill>
                  <a:schemeClr val="accent1"/>
                </a:solidFill>
              </a:rPr>
              <a:t>Without insulin, glucose cannot penetrate the cell membrane!!!!!</a:t>
            </a:r>
            <a:endParaRPr/>
          </a:p>
        </p:txBody>
      </p:sp>
      <p:sp>
        <p:nvSpPr>
          <p:cNvPr id="665" name="Google Shape;665;p26"/>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NORMAL PHYSIOLOGY</a:t>
            </a:r>
            <a:endParaRPr/>
          </a:p>
        </p:txBody>
      </p:sp>
      <p:pic>
        <p:nvPicPr>
          <p:cNvPr id="666" name="Google Shape;666;p26"/>
          <p:cNvPicPr preferRelativeResize="0">
            <a:picLocks noGrp="1"/>
          </p:cNvPicPr>
          <p:nvPr>
            <p:ph type="body" idx="2"/>
          </p:nvPr>
        </p:nvPicPr>
        <p:blipFill rotWithShape="1">
          <a:blip r:embed="rId3">
            <a:alphaModFix/>
          </a:blip>
          <a:srcRect/>
          <a:stretch/>
        </p:blipFill>
        <p:spPr>
          <a:xfrm>
            <a:off x="5994400" y="1689028"/>
            <a:ext cx="6223773" cy="4041918"/>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27"/>
          <p:cNvSpPr txBox="1">
            <a:spLocks noGrp="1"/>
          </p:cNvSpPr>
          <p:nvPr>
            <p:ph type="body" idx="1"/>
          </p:nvPr>
        </p:nvSpPr>
        <p:spPr>
          <a:xfrm>
            <a:off x="484717" y="1343026"/>
            <a:ext cx="5509683" cy="4705350"/>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1800"/>
              <a:buFont typeface="Noto Sans Symbols"/>
              <a:buChar char="▪"/>
            </a:pPr>
            <a:r>
              <a:rPr lang="en-US" sz="2000"/>
              <a:t>Inability of glucose to enter the cell</a:t>
            </a:r>
            <a:endParaRPr/>
          </a:p>
          <a:p>
            <a:pPr marL="309019" lvl="0" indent="-309019" algn="l" rtl="0">
              <a:lnSpc>
                <a:spcPct val="100000"/>
              </a:lnSpc>
              <a:spcBef>
                <a:spcPts val="800"/>
              </a:spcBef>
              <a:spcAft>
                <a:spcPts val="0"/>
              </a:spcAft>
              <a:buSzPts val="1800"/>
              <a:buFont typeface="Noto Sans Symbols"/>
              <a:buChar char="▪"/>
            </a:pPr>
            <a:r>
              <a:rPr lang="en-US" sz="2000"/>
              <a:t>Blood glucose levels go high</a:t>
            </a:r>
            <a:endParaRPr/>
          </a:p>
          <a:p>
            <a:pPr marL="309019" lvl="0" indent="-309019" algn="l" rtl="0">
              <a:lnSpc>
                <a:spcPct val="100000"/>
              </a:lnSpc>
              <a:spcBef>
                <a:spcPts val="800"/>
              </a:spcBef>
              <a:spcAft>
                <a:spcPts val="0"/>
              </a:spcAft>
              <a:buSzPts val="1800"/>
              <a:buFont typeface="Noto Sans Symbols"/>
              <a:buChar char="▪"/>
            </a:pPr>
            <a:r>
              <a:rPr lang="en-US" sz="2000"/>
              <a:t>Type 1</a:t>
            </a:r>
            <a:endParaRPr/>
          </a:p>
          <a:p>
            <a:pPr marL="609570" lvl="1" indent="-300551" algn="l" rtl="0">
              <a:lnSpc>
                <a:spcPct val="100000"/>
              </a:lnSpc>
              <a:spcBef>
                <a:spcPts val="533"/>
              </a:spcBef>
              <a:spcAft>
                <a:spcPts val="0"/>
              </a:spcAft>
              <a:buSzPts val="1620"/>
              <a:buFont typeface="Noto Sans Symbols"/>
              <a:buChar char="▪"/>
            </a:pPr>
            <a:r>
              <a:rPr lang="en-US" sz="1800"/>
              <a:t>Body’s inability to make sufficient insulin</a:t>
            </a:r>
            <a:endParaRPr/>
          </a:p>
          <a:p>
            <a:pPr marL="609570" lvl="1" indent="-300551" algn="l" rtl="0">
              <a:lnSpc>
                <a:spcPct val="100000"/>
              </a:lnSpc>
              <a:spcBef>
                <a:spcPts val="533"/>
              </a:spcBef>
              <a:spcAft>
                <a:spcPts val="0"/>
              </a:spcAft>
              <a:buSzPts val="1620"/>
              <a:buFont typeface="Noto Sans Symbols"/>
              <a:buChar char="▪"/>
            </a:pPr>
            <a:r>
              <a:rPr lang="en-US" sz="1800"/>
              <a:t>Can regulate </a:t>
            </a:r>
            <a:endParaRPr/>
          </a:p>
          <a:p>
            <a:pPr marL="309019" lvl="0" indent="-309019" algn="l" rtl="0">
              <a:lnSpc>
                <a:spcPct val="100000"/>
              </a:lnSpc>
              <a:spcBef>
                <a:spcPts val="800"/>
              </a:spcBef>
              <a:spcAft>
                <a:spcPts val="0"/>
              </a:spcAft>
              <a:buSzPts val="1800"/>
              <a:buFont typeface="Noto Sans Symbols"/>
              <a:buChar char="▪"/>
            </a:pPr>
            <a:r>
              <a:rPr lang="en-US" sz="2000"/>
              <a:t>Type 2</a:t>
            </a:r>
            <a:endParaRPr/>
          </a:p>
          <a:p>
            <a:pPr marL="609570" lvl="1" indent="-300551" algn="l" rtl="0">
              <a:lnSpc>
                <a:spcPct val="100000"/>
              </a:lnSpc>
              <a:spcBef>
                <a:spcPts val="533"/>
              </a:spcBef>
              <a:spcAft>
                <a:spcPts val="0"/>
              </a:spcAft>
              <a:buSzPts val="1620"/>
              <a:buFont typeface="Noto Sans Symbols"/>
              <a:buChar char="▪"/>
            </a:pPr>
            <a:r>
              <a:rPr lang="en-US" sz="1800"/>
              <a:t>Body’s inability to effectively use the insulin that it does produce</a:t>
            </a:r>
            <a:endParaRPr/>
          </a:p>
          <a:p>
            <a:pPr marL="918588" lvl="2" indent="-309019" algn="l" rtl="0">
              <a:lnSpc>
                <a:spcPct val="100000"/>
              </a:lnSpc>
              <a:spcBef>
                <a:spcPts val="533"/>
              </a:spcBef>
              <a:spcAft>
                <a:spcPts val="0"/>
              </a:spcAft>
              <a:buSzPts val="1440"/>
              <a:buFont typeface="Noto Sans Symbols"/>
              <a:buChar char="▪"/>
            </a:pPr>
            <a:r>
              <a:rPr lang="en-US" sz="1600"/>
              <a:t>Cellular resistance = no binding</a:t>
            </a:r>
            <a:endParaRPr/>
          </a:p>
          <a:p>
            <a:pPr marL="918588" lvl="2" indent="-309019" algn="l" rtl="0">
              <a:lnSpc>
                <a:spcPct val="100000"/>
              </a:lnSpc>
              <a:spcBef>
                <a:spcPts val="533"/>
              </a:spcBef>
              <a:spcAft>
                <a:spcPts val="0"/>
              </a:spcAft>
              <a:buSzPts val="1440"/>
              <a:buFont typeface="Noto Sans Symbols"/>
              <a:buChar char="▪"/>
            </a:pPr>
            <a:r>
              <a:rPr lang="en-US" sz="1600"/>
              <a:t>Blood sugar rises</a:t>
            </a:r>
            <a:endParaRPr/>
          </a:p>
          <a:p>
            <a:pPr marL="918588" lvl="2" indent="-309019" algn="l" rtl="0">
              <a:lnSpc>
                <a:spcPct val="100000"/>
              </a:lnSpc>
              <a:spcBef>
                <a:spcPts val="533"/>
              </a:spcBef>
              <a:spcAft>
                <a:spcPts val="0"/>
              </a:spcAft>
              <a:buSzPts val="1440"/>
              <a:buFont typeface="Noto Sans Symbols"/>
              <a:buChar char="▪"/>
            </a:pPr>
            <a:r>
              <a:rPr lang="en-US" sz="1600"/>
              <a:t>Beta cells produce more insulin</a:t>
            </a:r>
            <a:endParaRPr/>
          </a:p>
          <a:p>
            <a:pPr marL="918588" lvl="2" indent="-309019" algn="l" rtl="0">
              <a:lnSpc>
                <a:spcPct val="100000"/>
              </a:lnSpc>
              <a:spcBef>
                <a:spcPts val="533"/>
              </a:spcBef>
              <a:spcAft>
                <a:spcPts val="0"/>
              </a:spcAft>
              <a:buSzPts val="1440"/>
              <a:buFont typeface="Noto Sans Symbols"/>
              <a:buChar char="▪"/>
            </a:pPr>
            <a:r>
              <a:rPr lang="en-US" sz="1600"/>
              <a:t>Beta cells exhaust themselves and insulin levels then drop</a:t>
            </a:r>
            <a:endParaRPr/>
          </a:p>
        </p:txBody>
      </p:sp>
      <p:sp>
        <p:nvSpPr>
          <p:cNvPr id="672" name="Google Shape;672;p27"/>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DIABETES </a:t>
            </a:r>
            <a:endParaRPr/>
          </a:p>
        </p:txBody>
      </p:sp>
      <p:pic>
        <p:nvPicPr>
          <p:cNvPr id="673" name="Google Shape;673;p27"/>
          <p:cNvPicPr preferRelativeResize="0">
            <a:picLocks noGrp="1"/>
          </p:cNvPicPr>
          <p:nvPr>
            <p:ph type="body" idx="2"/>
          </p:nvPr>
        </p:nvPicPr>
        <p:blipFill rotWithShape="1">
          <a:blip r:embed="rId3">
            <a:alphaModFix/>
          </a:blip>
          <a:srcRect/>
          <a:stretch/>
        </p:blipFill>
        <p:spPr>
          <a:xfrm>
            <a:off x="6391892" y="1409489"/>
            <a:ext cx="5800108" cy="4572424"/>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28"/>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WHAT HAPPENS?</a:t>
            </a:r>
            <a:endParaRPr/>
          </a:p>
        </p:txBody>
      </p:sp>
      <p:pic>
        <p:nvPicPr>
          <p:cNvPr id="679" name="Google Shape;679;p28"/>
          <p:cNvPicPr preferRelativeResize="0">
            <a:picLocks noGrp="1"/>
          </p:cNvPicPr>
          <p:nvPr>
            <p:ph type="pic" idx="6"/>
          </p:nvPr>
        </p:nvPicPr>
        <p:blipFill rotWithShape="1">
          <a:blip r:embed="rId3">
            <a:alphaModFix/>
          </a:blip>
          <a:srcRect l="8031" r="8030"/>
          <a:stretch/>
        </p:blipFill>
        <p:spPr>
          <a:xfrm>
            <a:off x="9901015" y="115832"/>
            <a:ext cx="2049400" cy="1629414"/>
          </a:xfrm>
          <a:prstGeom prst="rect">
            <a:avLst/>
          </a:prstGeom>
          <a:noFill/>
          <a:ln>
            <a:noFill/>
          </a:ln>
        </p:spPr>
      </p:pic>
      <p:pic>
        <p:nvPicPr>
          <p:cNvPr id="680" name="Google Shape;680;p28"/>
          <p:cNvPicPr preferRelativeResize="0">
            <a:picLocks noGrp="1"/>
          </p:cNvPicPr>
          <p:nvPr>
            <p:ph type="pic" idx="5"/>
          </p:nvPr>
        </p:nvPicPr>
        <p:blipFill rotWithShape="1">
          <a:blip r:embed="rId4">
            <a:alphaModFix/>
          </a:blip>
          <a:srcRect l="1250" r="1249"/>
          <a:stretch/>
        </p:blipFill>
        <p:spPr>
          <a:xfrm>
            <a:off x="7613343" y="144294"/>
            <a:ext cx="2044542" cy="1572490"/>
          </a:xfrm>
          <a:prstGeom prst="rect">
            <a:avLst/>
          </a:prstGeom>
          <a:noFill/>
          <a:ln>
            <a:noFill/>
          </a:ln>
        </p:spPr>
      </p:pic>
      <p:sp>
        <p:nvSpPr>
          <p:cNvPr id="681" name="Google Shape;681;p28"/>
          <p:cNvSpPr txBox="1"/>
          <p:nvPr/>
        </p:nvSpPr>
        <p:spPr>
          <a:xfrm>
            <a:off x="141759" y="1343609"/>
            <a:ext cx="7228453" cy="4590466"/>
          </a:xfrm>
          <a:prstGeom prst="rect">
            <a:avLst/>
          </a:prstGeom>
          <a:noFill/>
          <a:ln>
            <a:noFill/>
          </a:ln>
        </p:spPr>
        <p:txBody>
          <a:bodyPr spcFirstLastPara="1" wrap="square" lIns="91425" tIns="45700" rIns="91425" bIns="45700" anchor="t" anchorCtr="0">
            <a:noAutofit/>
          </a:bodyPr>
          <a:lstStyle/>
          <a:p>
            <a:pPr marL="309019" marR="0" lvl="0" indent="-309019" algn="l" rtl="0">
              <a:lnSpc>
                <a:spcPct val="100000"/>
              </a:lnSpc>
              <a:spcBef>
                <a:spcPts val="0"/>
              </a:spcBef>
              <a:spcAft>
                <a:spcPts val="0"/>
              </a:spcAft>
              <a:buClr>
                <a:srgbClr val="0063C3"/>
              </a:buClr>
              <a:buSzPts val="2640"/>
              <a:buFont typeface="Noto Sans Symbols"/>
              <a:buChar char="▪"/>
            </a:pPr>
            <a:r>
              <a:rPr lang="en-US" sz="2933" b="1" i="0" u="none" strike="noStrike" cap="none">
                <a:solidFill>
                  <a:srgbClr val="000000"/>
                </a:solidFill>
                <a:latin typeface="Arial"/>
                <a:ea typeface="Arial"/>
                <a:cs typeface="Arial"/>
                <a:sym typeface="Arial"/>
              </a:rPr>
              <a:t>Treatment for diabetes:</a:t>
            </a:r>
            <a:endParaRPr/>
          </a:p>
          <a:p>
            <a:pPr marL="609570" marR="0" lvl="1" indent="-300551" algn="l" rtl="0">
              <a:lnSpc>
                <a:spcPct val="100000"/>
              </a:lnSpc>
              <a:spcBef>
                <a:spcPts val="533"/>
              </a:spcBef>
              <a:spcAft>
                <a:spcPts val="0"/>
              </a:spcAft>
              <a:buClr>
                <a:srgbClr val="0063C3"/>
              </a:buClr>
              <a:buSzPts val="2400"/>
              <a:buFont typeface="Noto Sans Symbols"/>
              <a:buChar char="▪"/>
            </a:pPr>
            <a:r>
              <a:rPr lang="en-US" sz="2667" b="1" i="0" u="none" strike="noStrike" cap="none">
                <a:solidFill>
                  <a:srgbClr val="000000"/>
                </a:solidFill>
                <a:latin typeface="Arial"/>
                <a:ea typeface="Arial"/>
                <a:cs typeface="Arial"/>
                <a:sym typeface="Arial"/>
              </a:rPr>
              <a:t>Type I – individuals can regulate by monitoring their sugar levels by monitoring blood and injecting insulin as needed</a:t>
            </a:r>
            <a:endParaRPr/>
          </a:p>
          <a:p>
            <a:pPr marL="609570" marR="0" lvl="1" indent="-300551" algn="l" rtl="0">
              <a:lnSpc>
                <a:spcPct val="100000"/>
              </a:lnSpc>
              <a:spcBef>
                <a:spcPts val="533"/>
              </a:spcBef>
              <a:spcAft>
                <a:spcPts val="0"/>
              </a:spcAft>
              <a:buClr>
                <a:srgbClr val="0063C3"/>
              </a:buClr>
              <a:buSzPts val="2400"/>
              <a:buFont typeface="Noto Sans Symbols"/>
              <a:buChar char="▪"/>
            </a:pPr>
            <a:r>
              <a:rPr lang="en-US" sz="2667" b="1" i="0" u="none" strike="noStrike" cap="none">
                <a:solidFill>
                  <a:srgbClr val="000000"/>
                </a:solidFill>
                <a:latin typeface="Arial"/>
                <a:ea typeface="Arial"/>
                <a:cs typeface="Arial"/>
                <a:sym typeface="Arial"/>
              </a:rPr>
              <a:t>Type II -  can sometimes regulate through diet and exercise</a:t>
            </a:r>
            <a:endParaRPr/>
          </a:p>
          <a:p>
            <a:pPr marL="609570" marR="0" lvl="1" indent="-148131" algn="l" rtl="0">
              <a:lnSpc>
                <a:spcPct val="100000"/>
              </a:lnSpc>
              <a:spcBef>
                <a:spcPts val="533"/>
              </a:spcBef>
              <a:spcAft>
                <a:spcPts val="0"/>
              </a:spcAft>
              <a:buClr>
                <a:srgbClr val="0063C3"/>
              </a:buClr>
              <a:buSzPts val="2400"/>
              <a:buFont typeface="Noto Sans Symbols"/>
              <a:buNone/>
            </a:pPr>
            <a:endParaRPr sz="2667" b="1" i="0" u="none" strike="noStrike" cap="none">
              <a:solidFill>
                <a:srgbClr val="000000"/>
              </a:solidFill>
              <a:latin typeface="Arial"/>
              <a:ea typeface="Arial"/>
              <a:cs typeface="Arial"/>
              <a:sym typeface="Arial"/>
            </a:endParaRPr>
          </a:p>
          <a:p>
            <a:pPr marL="201168" marR="0" lvl="1" indent="0" algn="l" rtl="0">
              <a:lnSpc>
                <a:spcPct val="100000"/>
              </a:lnSpc>
              <a:spcBef>
                <a:spcPts val="533"/>
              </a:spcBef>
              <a:spcAft>
                <a:spcPts val="0"/>
              </a:spcAft>
              <a:buClr>
                <a:srgbClr val="0063C3"/>
              </a:buClr>
              <a:buSzPts val="2400"/>
              <a:buFont typeface="Arial"/>
              <a:buNone/>
            </a:pPr>
            <a:endParaRPr sz="2667" b="1" i="0" u="none" strike="noStrike" cap="none">
              <a:solidFill>
                <a:srgbClr val="000000"/>
              </a:solidFill>
              <a:latin typeface="Arial"/>
              <a:ea typeface="Arial"/>
              <a:cs typeface="Arial"/>
              <a:sym typeface="Arial"/>
            </a:endParaRPr>
          </a:p>
          <a:p>
            <a:pPr marL="201168" marR="0" lvl="1" indent="0" algn="l" rtl="0">
              <a:lnSpc>
                <a:spcPct val="100000"/>
              </a:lnSpc>
              <a:spcBef>
                <a:spcPts val="533"/>
              </a:spcBef>
              <a:spcAft>
                <a:spcPts val="0"/>
              </a:spcAft>
              <a:buClr>
                <a:srgbClr val="0063C3"/>
              </a:buClr>
              <a:buSzPts val="2400"/>
              <a:buFont typeface="Arial"/>
              <a:buNone/>
            </a:pPr>
            <a:r>
              <a:rPr lang="en-US" sz="2667" b="1" i="0" u="none" strike="noStrike" cap="none">
                <a:solidFill>
                  <a:srgbClr val="0063C3"/>
                </a:solidFill>
                <a:latin typeface="Arial"/>
                <a:ea typeface="Arial"/>
                <a:cs typeface="Arial"/>
                <a:sym typeface="Arial"/>
              </a:rPr>
              <a:t>	There is no cure for diabetes… yet </a:t>
            </a:r>
            <a:endParaRPr/>
          </a:p>
        </p:txBody>
      </p:sp>
      <p:pic>
        <p:nvPicPr>
          <p:cNvPr id="682" name="Google Shape;682;p28"/>
          <p:cNvPicPr preferRelativeResize="0">
            <a:picLocks noGrp="1"/>
          </p:cNvPicPr>
          <p:nvPr>
            <p:ph type="pic" idx="3"/>
          </p:nvPr>
        </p:nvPicPr>
        <p:blipFill rotWithShape="1">
          <a:blip r:embed="rId5">
            <a:alphaModFix/>
          </a:blip>
          <a:srcRect l="5979" r="5979"/>
          <a:stretch/>
        </p:blipFill>
        <p:spPr>
          <a:xfrm>
            <a:off x="7813142" y="2124996"/>
            <a:ext cx="3773526" cy="3687330"/>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29"/>
          <p:cNvSpPr txBox="1">
            <a:spLocks noGrp="1"/>
          </p:cNvSpPr>
          <p:nvPr>
            <p:ph type="body" idx="1"/>
          </p:nvPr>
        </p:nvSpPr>
        <p:spPr>
          <a:xfrm>
            <a:off x="484717" y="1706882"/>
            <a:ext cx="7497233" cy="4152633"/>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520"/>
              <a:buFont typeface="Noto Sans Symbols"/>
              <a:buChar char="▪"/>
            </a:pPr>
            <a:r>
              <a:rPr lang="en-US" sz="2800"/>
              <a:t>Non-synthetic</a:t>
            </a:r>
            <a:endParaRPr/>
          </a:p>
          <a:p>
            <a:pPr marL="609570" lvl="1" indent="-300551" algn="l" rtl="0">
              <a:lnSpc>
                <a:spcPct val="100000"/>
              </a:lnSpc>
              <a:spcBef>
                <a:spcPts val="533"/>
              </a:spcBef>
              <a:spcAft>
                <a:spcPts val="0"/>
              </a:spcAft>
              <a:buSzPts val="2160"/>
              <a:buFont typeface="Noto Sans Symbols"/>
              <a:buChar char="▪"/>
            </a:pPr>
            <a:r>
              <a:rPr lang="en-US" sz="2400"/>
              <a:t>Extract insulin from pig and cow pancreas </a:t>
            </a:r>
            <a:endParaRPr/>
          </a:p>
          <a:p>
            <a:pPr marL="609570" lvl="1" indent="-300551" algn="l" rtl="0">
              <a:lnSpc>
                <a:spcPct val="100000"/>
              </a:lnSpc>
              <a:spcBef>
                <a:spcPts val="533"/>
              </a:spcBef>
              <a:spcAft>
                <a:spcPts val="0"/>
              </a:spcAft>
              <a:buSzPts val="2160"/>
              <a:buFont typeface="Noto Sans Symbols"/>
              <a:buChar char="▪"/>
            </a:pPr>
            <a:r>
              <a:rPr lang="en-US" sz="2400">
                <a:solidFill>
                  <a:schemeClr val="accent1"/>
                </a:solidFill>
              </a:rPr>
              <a:t>More than two tons of pig parts were needed to extract just eight ounces of purified insulin</a:t>
            </a:r>
            <a:endParaRPr/>
          </a:p>
          <a:p>
            <a:pPr marL="309019" lvl="0" indent="-309019" algn="l" rtl="0">
              <a:lnSpc>
                <a:spcPct val="100000"/>
              </a:lnSpc>
              <a:spcBef>
                <a:spcPts val="800"/>
              </a:spcBef>
              <a:spcAft>
                <a:spcPts val="0"/>
              </a:spcAft>
              <a:buSzPts val="2520"/>
              <a:buFont typeface="Noto Sans Symbols"/>
              <a:buChar char="▪"/>
            </a:pPr>
            <a:r>
              <a:rPr lang="en-US" sz="2800"/>
              <a:t>Synthetic</a:t>
            </a:r>
            <a:endParaRPr/>
          </a:p>
          <a:p>
            <a:pPr marL="609570" lvl="1" indent="-300551" algn="l" rtl="0">
              <a:lnSpc>
                <a:spcPct val="100000"/>
              </a:lnSpc>
              <a:spcBef>
                <a:spcPts val="533"/>
              </a:spcBef>
              <a:spcAft>
                <a:spcPts val="0"/>
              </a:spcAft>
              <a:buSzPts val="2160"/>
              <a:buFont typeface="Noto Sans Symbols"/>
              <a:buChar char="▪"/>
            </a:pPr>
            <a:r>
              <a:rPr lang="en-US" sz="2400"/>
              <a:t>Rise of diabetes</a:t>
            </a:r>
            <a:endParaRPr/>
          </a:p>
          <a:p>
            <a:pPr marL="609570" lvl="1" indent="-300551" algn="l" rtl="0">
              <a:lnSpc>
                <a:spcPct val="100000"/>
              </a:lnSpc>
              <a:spcBef>
                <a:spcPts val="533"/>
              </a:spcBef>
              <a:spcAft>
                <a:spcPts val="0"/>
              </a:spcAft>
              <a:buSzPts val="2160"/>
              <a:buFont typeface="Noto Sans Symbols"/>
              <a:buChar char="▪"/>
            </a:pPr>
            <a:r>
              <a:rPr lang="en-US" sz="2400"/>
              <a:t>Now genetically engineered and manufactured by </a:t>
            </a:r>
            <a:r>
              <a:rPr lang="en-US" sz="2400">
                <a:solidFill>
                  <a:schemeClr val="accent1"/>
                </a:solidFill>
              </a:rPr>
              <a:t>BACTERIA</a:t>
            </a:r>
            <a:r>
              <a:rPr lang="en-US" sz="2400"/>
              <a:t>!!!</a:t>
            </a:r>
            <a:endParaRPr/>
          </a:p>
          <a:p>
            <a:pPr marL="609570" lvl="1" indent="-300551" algn="l" rtl="0">
              <a:lnSpc>
                <a:spcPct val="100000"/>
              </a:lnSpc>
              <a:spcBef>
                <a:spcPts val="533"/>
              </a:spcBef>
              <a:spcAft>
                <a:spcPts val="0"/>
              </a:spcAft>
              <a:buSzPts val="2160"/>
              <a:buFont typeface="Noto Sans Symbols"/>
              <a:buChar char="▪"/>
            </a:pPr>
            <a:r>
              <a:rPr lang="en-US" sz="2400"/>
              <a:t>1982 – first commercially successful product made by recombinant DNA technology</a:t>
            </a:r>
            <a:endParaRPr/>
          </a:p>
        </p:txBody>
      </p:sp>
      <p:sp>
        <p:nvSpPr>
          <p:cNvPr id="688" name="Google Shape;688;p29"/>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HISTORY OF INSULIN USE</a:t>
            </a:r>
            <a:endParaRPr/>
          </a:p>
        </p:txBody>
      </p:sp>
      <p:pic>
        <p:nvPicPr>
          <p:cNvPr id="689" name="Google Shape;689;p29"/>
          <p:cNvPicPr preferRelativeResize="0"/>
          <p:nvPr/>
        </p:nvPicPr>
        <p:blipFill rotWithShape="1">
          <a:blip r:embed="rId3">
            <a:alphaModFix/>
          </a:blip>
          <a:srcRect l="10349" r="10350"/>
          <a:stretch/>
        </p:blipFill>
        <p:spPr>
          <a:xfrm>
            <a:off x="8154570" y="1396800"/>
            <a:ext cx="3856455" cy="2966063"/>
          </a:xfrm>
          <a:prstGeom prst="rect">
            <a:avLst/>
          </a:prstGeom>
          <a:noFill/>
          <a:ln>
            <a:noFill/>
          </a:ln>
        </p:spPr>
      </p:pic>
      <p:pic>
        <p:nvPicPr>
          <p:cNvPr id="690" name="Google Shape;690;p29"/>
          <p:cNvPicPr preferRelativeResize="0"/>
          <p:nvPr/>
        </p:nvPicPr>
        <p:blipFill rotWithShape="1">
          <a:blip r:embed="rId4">
            <a:alphaModFix/>
          </a:blip>
          <a:srcRect l="12511" r="12511"/>
          <a:stretch/>
        </p:blipFill>
        <p:spPr>
          <a:xfrm>
            <a:off x="9141587" y="4516075"/>
            <a:ext cx="1882420" cy="1496652"/>
          </a:xfrm>
          <a:prstGeom prst="rect">
            <a:avLst/>
          </a:prstGeom>
          <a:noFill/>
          <a:ln>
            <a:noFill/>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30"/>
          <p:cNvPicPr preferRelativeResize="0"/>
          <p:nvPr/>
        </p:nvPicPr>
        <p:blipFill rotWithShape="1">
          <a:blip r:embed="rId3">
            <a:alphaModFix/>
          </a:blip>
          <a:srcRect l="-1030" t="-1392" r="1030" b="-96"/>
          <a:stretch/>
        </p:blipFill>
        <p:spPr>
          <a:xfrm>
            <a:off x="3200401" y="90534"/>
            <a:ext cx="5777266" cy="6597191"/>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1"/>
          <p:cNvSpPr txBox="1">
            <a:spLocks noGrp="1"/>
          </p:cNvSpPr>
          <p:nvPr>
            <p:ph type="body" idx="1"/>
          </p:nvPr>
        </p:nvSpPr>
        <p:spPr>
          <a:xfrm>
            <a:off x="8071103" y="1341121"/>
            <a:ext cx="4133088" cy="4737947"/>
          </a:xfrm>
          <a:prstGeom prst="rect">
            <a:avLst/>
          </a:prstGeom>
          <a:solidFill>
            <a:srgbClr val="E1E1E3"/>
          </a:solidFill>
          <a:ln>
            <a:noFill/>
          </a:ln>
        </p:spPr>
        <p:txBody>
          <a:bodyPr spcFirstLastPara="1" wrap="square" lIns="182875" tIns="91425" rIns="274300" bIns="91425" anchor="ctr" anchorCtr="0">
            <a:noAutofit/>
          </a:bodyPr>
          <a:lstStyle/>
          <a:p>
            <a:pPr marL="0" lvl="0" indent="0" algn="l" rtl="0">
              <a:lnSpc>
                <a:spcPct val="100000"/>
              </a:lnSpc>
              <a:spcBef>
                <a:spcPts val="0"/>
              </a:spcBef>
              <a:spcAft>
                <a:spcPts val="0"/>
              </a:spcAft>
              <a:buSzPts val="2400"/>
              <a:buNone/>
            </a:pPr>
            <a:endParaRPr/>
          </a:p>
        </p:txBody>
      </p:sp>
      <p:sp>
        <p:nvSpPr>
          <p:cNvPr id="701" name="Google Shape;701;p31"/>
          <p:cNvSpPr txBox="1">
            <a:spLocks noGrp="1"/>
          </p:cNvSpPr>
          <p:nvPr>
            <p:ph type="body" idx="2"/>
          </p:nvPr>
        </p:nvSpPr>
        <p:spPr>
          <a:xfrm>
            <a:off x="484719" y="1706880"/>
            <a:ext cx="7586133" cy="41574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610"/>
              <a:buFont typeface="Noto Sans Symbols"/>
              <a:buNone/>
            </a:pPr>
            <a:r>
              <a:rPr lang="en-US">
                <a:solidFill>
                  <a:schemeClr val="accent1"/>
                </a:solidFill>
              </a:rPr>
              <a:t>Problem:</a:t>
            </a:r>
            <a:endParaRPr/>
          </a:p>
          <a:p>
            <a:pPr marL="0" lvl="0" indent="0" algn="l" rtl="0">
              <a:lnSpc>
                <a:spcPct val="100000"/>
              </a:lnSpc>
              <a:spcBef>
                <a:spcPts val="800"/>
              </a:spcBef>
              <a:spcAft>
                <a:spcPts val="0"/>
              </a:spcAft>
              <a:buSzPts val="2610"/>
              <a:buFont typeface="Noto Sans Symbols"/>
              <a:buNone/>
            </a:pPr>
            <a:r>
              <a:rPr lang="en-US"/>
              <a:t>How can we mass-produce a useful protein?</a:t>
            </a:r>
            <a:endParaRPr/>
          </a:p>
          <a:p>
            <a:pPr marL="0" lvl="0" indent="0" algn="l" rtl="0">
              <a:lnSpc>
                <a:spcPct val="100000"/>
              </a:lnSpc>
              <a:spcBef>
                <a:spcPts val="800"/>
              </a:spcBef>
              <a:spcAft>
                <a:spcPts val="0"/>
              </a:spcAft>
              <a:buSzPts val="2610"/>
              <a:buNone/>
            </a:pPr>
            <a:r>
              <a:rPr lang="en-US">
                <a:solidFill>
                  <a:schemeClr val="accent1"/>
                </a:solidFill>
              </a:rPr>
              <a:t>Solution: </a:t>
            </a:r>
            <a:endParaRPr/>
          </a:p>
          <a:p>
            <a:pPr marL="0" lvl="0" indent="0" algn="l" rtl="0">
              <a:lnSpc>
                <a:spcPct val="100000"/>
              </a:lnSpc>
              <a:spcBef>
                <a:spcPts val="800"/>
              </a:spcBef>
              <a:spcAft>
                <a:spcPts val="0"/>
              </a:spcAft>
              <a:buSzPts val="2610"/>
              <a:buNone/>
            </a:pPr>
            <a:r>
              <a:rPr lang="en-US"/>
              <a:t>Take the gene for the protein from the organism that makes it and put it into something that will make large quantities of that protein.</a:t>
            </a:r>
            <a:endParaRPr/>
          </a:p>
          <a:p>
            <a:pPr marL="309019" lvl="0" indent="-141398" algn="l" rtl="0">
              <a:lnSpc>
                <a:spcPct val="100000"/>
              </a:lnSpc>
              <a:spcBef>
                <a:spcPts val="800"/>
              </a:spcBef>
              <a:spcAft>
                <a:spcPts val="0"/>
              </a:spcAft>
              <a:buSzPts val="2640"/>
              <a:buNone/>
            </a:pPr>
            <a:endParaRPr/>
          </a:p>
        </p:txBody>
      </p:sp>
      <p:sp>
        <p:nvSpPr>
          <p:cNvPr id="702" name="Google Shape;702;p31"/>
          <p:cNvSpPr txBox="1">
            <a:spLocks noGrp="1"/>
          </p:cNvSpPr>
          <p:nvPr>
            <p:ph type="title"/>
          </p:nvPr>
        </p:nvSpPr>
        <p:spPr>
          <a:xfrm>
            <a:off x="484718" y="617601"/>
            <a:ext cx="11222567"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WHAT ARE THE STUDENTS DOING?</a:t>
            </a:r>
            <a:endParaRPr/>
          </a:p>
        </p:txBody>
      </p:sp>
      <p:pic>
        <p:nvPicPr>
          <p:cNvPr id="703" name="Google Shape;703;p31"/>
          <p:cNvPicPr preferRelativeResize="0"/>
          <p:nvPr/>
        </p:nvPicPr>
        <p:blipFill rotWithShape="1">
          <a:blip r:embed="rId3">
            <a:alphaModFix/>
          </a:blip>
          <a:srcRect/>
          <a:stretch/>
        </p:blipFill>
        <p:spPr>
          <a:xfrm>
            <a:off x="8058660" y="2293030"/>
            <a:ext cx="4133340" cy="2985171"/>
          </a:xfrm>
          <a:prstGeom prst="rect">
            <a:avLst/>
          </a:prstGeom>
          <a:noFill/>
          <a:ln>
            <a:noFill/>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32"/>
          <p:cNvSpPr txBox="1">
            <a:spLocks noGrp="1"/>
          </p:cNvSpPr>
          <p:nvPr>
            <p:ph type="body" idx="1"/>
          </p:nvPr>
        </p:nvSpPr>
        <p:spPr>
          <a:xfrm>
            <a:off x="484717" y="1706882"/>
            <a:ext cx="11222376" cy="4152633"/>
          </a:xfrm>
          <a:prstGeom prst="rect">
            <a:avLst/>
          </a:prstGeom>
          <a:noFill/>
          <a:ln>
            <a:noFill/>
          </a:ln>
        </p:spPr>
        <p:txBody>
          <a:bodyPr spcFirstLastPara="1" wrap="square" lIns="91425" tIns="45700" rIns="91425" bIns="45700" anchor="t" anchorCtr="0">
            <a:noAutofit/>
          </a:bodyPr>
          <a:lstStyle/>
          <a:p>
            <a:pPr marL="609570" lvl="1" indent="-300551" algn="l" rtl="0">
              <a:lnSpc>
                <a:spcPct val="100000"/>
              </a:lnSpc>
              <a:spcBef>
                <a:spcPts val="0"/>
              </a:spcBef>
              <a:spcAft>
                <a:spcPts val="0"/>
              </a:spcAft>
              <a:buSzPts val="2520"/>
              <a:buFont typeface="Verdana"/>
              <a:buNone/>
            </a:pPr>
            <a:r>
              <a:rPr lang="en-US" sz="2800"/>
              <a:t>Procedure:</a:t>
            </a:r>
            <a:endParaRPr/>
          </a:p>
          <a:p>
            <a:pPr marL="609570" lvl="1" indent="-300551" algn="l" rtl="0">
              <a:lnSpc>
                <a:spcPct val="100000"/>
              </a:lnSpc>
              <a:spcBef>
                <a:spcPts val="533"/>
              </a:spcBef>
              <a:spcAft>
                <a:spcPts val="0"/>
              </a:spcAft>
              <a:buSzPts val="2520"/>
              <a:buChar char="–"/>
            </a:pPr>
            <a:r>
              <a:rPr lang="en-US" sz="2800"/>
              <a:t>Find the gene that makes the protein</a:t>
            </a:r>
            <a:endParaRPr/>
          </a:p>
          <a:p>
            <a:pPr marL="609570" lvl="1" indent="-300551" algn="l" rtl="0">
              <a:lnSpc>
                <a:spcPct val="100000"/>
              </a:lnSpc>
              <a:spcBef>
                <a:spcPts val="533"/>
              </a:spcBef>
              <a:spcAft>
                <a:spcPts val="0"/>
              </a:spcAft>
              <a:buSzPts val="2520"/>
              <a:buChar char="–"/>
            </a:pPr>
            <a:r>
              <a:rPr lang="en-US" sz="2800"/>
              <a:t>Cut the gene out</a:t>
            </a:r>
            <a:endParaRPr/>
          </a:p>
          <a:p>
            <a:pPr marL="609570" lvl="1" indent="-300551" algn="l" rtl="0">
              <a:lnSpc>
                <a:spcPct val="100000"/>
              </a:lnSpc>
              <a:spcBef>
                <a:spcPts val="533"/>
              </a:spcBef>
              <a:spcAft>
                <a:spcPts val="0"/>
              </a:spcAft>
              <a:buSzPts val="2520"/>
              <a:buChar char="–"/>
            </a:pPr>
            <a:r>
              <a:rPr lang="en-US" sz="2800"/>
              <a:t>Put the gene into a carrier</a:t>
            </a:r>
            <a:endParaRPr/>
          </a:p>
          <a:p>
            <a:pPr marL="609570" lvl="1" indent="-300551" algn="l" rtl="0">
              <a:lnSpc>
                <a:spcPct val="100000"/>
              </a:lnSpc>
              <a:spcBef>
                <a:spcPts val="533"/>
              </a:spcBef>
              <a:spcAft>
                <a:spcPts val="0"/>
              </a:spcAft>
              <a:buSzPts val="2520"/>
              <a:buChar char="–"/>
            </a:pPr>
            <a:r>
              <a:rPr lang="en-US" sz="2800"/>
              <a:t>Use the carrier to insert the gene into bacteria</a:t>
            </a:r>
            <a:endParaRPr/>
          </a:p>
          <a:p>
            <a:pPr marL="609570" lvl="1" indent="-300551" algn="l" rtl="0">
              <a:lnSpc>
                <a:spcPct val="100000"/>
              </a:lnSpc>
              <a:spcBef>
                <a:spcPts val="533"/>
              </a:spcBef>
              <a:spcAft>
                <a:spcPts val="0"/>
              </a:spcAft>
              <a:buSzPts val="2520"/>
              <a:buChar char="–"/>
            </a:pPr>
            <a:r>
              <a:rPr lang="en-US" sz="2800"/>
              <a:t>Turn on the gene so the bacteria makes the protein</a:t>
            </a:r>
            <a:endParaRPr/>
          </a:p>
        </p:txBody>
      </p:sp>
      <p:sp>
        <p:nvSpPr>
          <p:cNvPr id="709" name="Google Shape;709;p32"/>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HOW DO THEY DO IT?</a:t>
            </a:r>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33"/>
          <p:cNvSpPr txBox="1">
            <a:spLocks noGrp="1"/>
          </p:cNvSpPr>
          <p:nvPr>
            <p:ph type="body" idx="1"/>
          </p:nvPr>
        </p:nvSpPr>
        <p:spPr>
          <a:xfrm>
            <a:off x="484717" y="1359243"/>
            <a:ext cx="5509683" cy="4584357"/>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1620"/>
              <a:buFont typeface="Noto Sans Symbols"/>
              <a:buChar char="▪"/>
            </a:pPr>
            <a:r>
              <a:rPr lang="en-US" sz="1800" i="1" dirty="0"/>
              <a:t>E.coli </a:t>
            </a:r>
            <a:r>
              <a:rPr lang="en-US" sz="1800" dirty="0"/>
              <a:t>with a human gene</a:t>
            </a:r>
            <a:endParaRPr dirty="0"/>
          </a:p>
          <a:p>
            <a:pPr marL="309019" lvl="0" indent="-309019" algn="l" rtl="0">
              <a:lnSpc>
                <a:spcPct val="100000"/>
              </a:lnSpc>
              <a:spcBef>
                <a:spcPts val="800"/>
              </a:spcBef>
              <a:spcAft>
                <a:spcPts val="0"/>
              </a:spcAft>
              <a:buSzPts val="1620"/>
              <a:buFont typeface="Noto Sans Symbols"/>
              <a:buChar char="▪"/>
            </a:pPr>
            <a:r>
              <a:rPr lang="en-US" sz="1800" dirty="0"/>
              <a:t>Making new proteins in bacteria</a:t>
            </a:r>
            <a:endParaRPr dirty="0"/>
          </a:p>
          <a:p>
            <a:pPr marL="309019" lvl="0" indent="-309019" algn="l" rtl="0">
              <a:lnSpc>
                <a:spcPct val="100000"/>
              </a:lnSpc>
              <a:spcBef>
                <a:spcPts val="800"/>
              </a:spcBef>
              <a:spcAft>
                <a:spcPts val="0"/>
              </a:spcAft>
              <a:buSzPts val="1620"/>
              <a:buFont typeface="Noto Sans Symbols"/>
              <a:buChar char="▪"/>
            </a:pPr>
            <a:r>
              <a:rPr lang="en-US" sz="1800" dirty="0"/>
              <a:t>The challenge:</a:t>
            </a:r>
            <a:endParaRPr dirty="0"/>
          </a:p>
          <a:p>
            <a:pPr marL="609570" lvl="1" indent="-300551" algn="l" rtl="0">
              <a:lnSpc>
                <a:spcPct val="100000"/>
              </a:lnSpc>
              <a:spcBef>
                <a:spcPts val="533"/>
              </a:spcBef>
              <a:spcAft>
                <a:spcPts val="0"/>
              </a:spcAft>
              <a:buSzPts val="1620"/>
              <a:buFont typeface="Noto Sans Symbols"/>
              <a:buChar char="▪"/>
            </a:pPr>
            <a:r>
              <a:rPr lang="en-US" sz="1800" dirty="0"/>
              <a:t>Transform bacteria to produce a red fluorescent protein</a:t>
            </a:r>
            <a:endParaRPr dirty="0"/>
          </a:p>
          <a:p>
            <a:pPr marL="609570" lvl="1" indent="-300551" algn="l" rtl="0">
              <a:lnSpc>
                <a:spcPct val="100000"/>
              </a:lnSpc>
              <a:spcBef>
                <a:spcPts val="533"/>
              </a:spcBef>
              <a:spcAft>
                <a:spcPts val="0"/>
              </a:spcAft>
              <a:buSzPts val="1620"/>
              <a:buFont typeface="Noto Sans Symbols"/>
              <a:buChar char="▪"/>
            </a:pPr>
            <a:r>
              <a:rPr lang="en-US" sz="1800" dirty="0"/>
              <a:t>chimera of prokaryotic and eukaryotic genetic elements</a:t>
            </a:r>
            <a:endParaRPr dirty="0"/>
          </a:p>
          <a:p>
            <a:pPr marL="593725" lvl="2" indent="-319088" algn="l" rtl="0">
              <a:lnSpc>
                <a:spcPct val="100000"/>
              </a:lnSpc>
              <a:spcBef>
                <a:spcPts val="533"/>
              </a:spcBef>
              <a:spcAft>
                <a:spcPts val="0"/>
              </a:spcAft>
              <a:buSzPts val="1620"/>
              <a:buChar char="•"/>
            </a:pPr>
            <a:r>
              <a:rPr lang="en-US" sz="1800" dirty="0"/>
              <a:t>Prokaryotic elements:</a:t>
            </a:r>
            <a:endParaRPr dirty="0"/>
          </a:p>
          <a:p>
            <a:pPr marL="1219140" lvl="3" indent="-300551" algn="l" rtl="0">
              <a:lnSpc>
                <a:spcPct val="100000"/>
              </a:lnSpc>
              <a:spcBef>
                <a:spcPts val="400"/>
              </a:spcBef>
              <a:spcAft>
                <a:spcPts val="0"/>
              </a:spcAft>
              <a:buSzPts val="1620"/>
              <a:buChar char="–"/>
            </a:pPr>
            <a:r>
              <a:rPr lang="en-US" sz="1800" dirty="0"/>
              <a:t>Plasmid </a:t>
            </a:r>
            <a:endParaRPr dirty="0"/>
          </a:p>
          <a:p>
            <a:pPr marL="593725" lvl="2" indent="-319088" algn="l" rtl="0">
              <a:lnSpc>
                <a:spcPct val="100000"/>
              </a:lnSpc>
              <a:spcBef>
                <a:spcPts val="533"/>
              </a:spcBef>
              <a:spcAft>
                <a:spcPts val="0"/>
              </a:spcAft>
              <a:buSzPts val="1620"/>
              <a:buChar char="•"/>
            </a:pPr>
            <a:r>
              <a:rPr lang="en-US" sz="1800" dirty="0"/>
              <a:t>Eukaryotic elements:</a:t>
            </a:r>
            <a:endParaRPr dirty="0"/>
          </a:p>
          <a:p>
            <a:pPr marL="1219140" lvl="3" indent="-300551" algn="l" rtl="0">
              <a:lnSpc>
                <a:spcPct val="100000"/>
              </a:lnSpc>
              <a:spcBef>
                <a:spcPts val="400"/>
              </a:spcBef>
              <a:spcAft>
                <a:spcPts val="0"/>
              </a:spcAft>
              <a:buSzPts val="1620"/>
              <a:buChar char="–"/>
            </a:pPr>
            <a:r>
              <a:rPr lang="en-US" sz="1800" i="1" dirty="0" err="1"/>
              <a:t>rfp</a:t>
            </a:r>
            <a:r>
              <a:rPr lang="en-US" sz="1800" dirty="0"/>
              <a:t> gene from sea anemone (encodes </a:t>
            </a:r>
            <a:r>
              <a:rPr lang="en-US" sz="1800" dirty="0" err="1"/>
              <a:t>mFP</a:t>
            </a:r>
            <a:r>
              <a:rPr lang="en-US" sz="1800" dirty="0"/>
              <a:t>)</a:t>
            </a:r>
            <a:endParaRPr dirty="0"/>
          </a:p>
          <a:p>
            <a:pPr marL="309019" lvl="0" indent="-309019" algn="l" rtl="0">
              <a:lnSpc>
                <a:spcPct val="100000"/>
              </a:lnSpc>
              <a:spcBef>
                <a:spcPts val="800"/>
              </a:spcBef>
              <a:spcAft>
                <a:spcPts val="0"/>
              </a:spcAft>
              <a:buSzPts val="1620"/>
              <a:buFont typeface="Noto Sans Symbols"/>
              <a:buChar char="▪"/>
            </a:pPr>
            <a:r>
              <a:rPr lang="en-US" sz="1800" dirty="0"/>
              <a:t>Transform </a:t>
            </a:r>
            <a:r>
              <a:rPr lang="en-US" sz="1800" i="1" dirty="0"/>
              <a:t>E. coli</a:t>
            </a:r>
            <a:endParaRPr dirty="0"/>
          </a:p>
          <a:p>
            <a:pPr marL="309019" lvl="0" indent="-309019" algn="l" rtl="0">
              <a:lnSpc>
                <a:spcPct val="100000"/>
              </a:lnSpc>
              <a:spcBef>
                <a:spcPts val="800"/>
              </a:spcBef>
              <a:spcAft>
                <a:spcPts val="0"/>
              </a:spcAft>
              <a:buSzPts val="1620"/>
              <a:buFont typeface="Noto Sans Symbols"/>
              <a:buChar char="▪"/>
            </a:pPr>
            <a:r>
              <a:rPr lang="en-US" sz="1800" dirty="0"/>
              <a:t>Purify protein using chromatography column</a:t>
            </a:r>
            <a:endParaRPr sz="800" dirty="0"/>
          </a:p>
          <a:p>
            <a:pPr marL="0" lvl="0" indent="0" algn="l" rtl="0">
              <a:lnSpc>
                <a:spcPct val="100000"/>
              </a:lnSpc>
              <a:spcBef>
                <a:spcPts val="800"/>
              </a:spcBef>
              <a:spcAft>
                <a:spcPts val="0"/>
              </a:spcAft>
              <a:buSzPts val="1440"/>
              <a:buNone/>
            </a:pPr>
            <a:r>
              <a:rPr lang="en-US" sz="1600" dirty="0">
                <a:solidFill>
                  <a:schemeClr val="accent1"/>
                </a:solidFill>
              </a:rPr>
              <a:t>The BIG idea?</a:t>
            </a:r>
            <a:endParaRPr lang="en-US" sz="2667" dirty="0">
              <a:solidFill>
                <a:schemeClr val="accent1"/>
              </a:solidFill>
            </a:endParaRPr>
          </a:p>
          <a:p>
            <a:pPr marL="0" lvl="0" indent="0" algn="l" rtl="0">
              <a:lnSpc>
                <a:spcPct val="100000"/>
              </a:lnSpc>
              <a:spcBef>
                <a:spcPts val="800"/>
              </a:spcBef>
              <a:spcAft>
                <a:spcPts val="0"/>
              </a:spcAft>
              <a:buSzPts val="1440"/>
              <a:buNone/>
            </a:pPr>
            <a:r>
              <a:rPr lang="en-US" sz="1600" dirty="0"/>
              <a:t>DNA	           PROTEIN		          TRAIT</a:t>
            </a:r>
            <a:endParaRPr dirty="0"/>
          </a:p>
        </p:txBody>
      </p:sp>
      <p:sp>
        <p:nvSpPr>
          <p:cNvPr id="715" name="Google Shape;715;p33"/>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HOW DO THEY DO IT?</a:t>
            </a:r>
            <a:endParaRPr/>
          </a:p>
        </p:txBody>
      </p:sp>
      <p:sp>
        <p:nvSpPr>
          <p:cNvPr id="716" name="Google Shape;716;p33"/>
          <p:cNvSpPr/>
          <p:nvPr/>
        </p:nvSpPr>
        <p:spPr>
          <a:xfrm>
            <a:off x="1482510" y="6494507"/>
            <a:ext cx="415540" cy="154676"/>
          </a:xfrm>
          <a:prstGeom prst="rightArrow">
            <a:avLst>
              <a:gd name="adj1" fmla="val 50000"/>
              <a:gd name="adj2" fmla="val 50000"/>
            </a:avLst>
          </a:prstGeom>
          <a:solidFill>
            <a:schemeClr val="accent1"/>
          </a:solidFill>
          <a:ln w="25400" cap="flat" cmpd="sng">
            <a:solidFill>
              <a:srgbClr val="0048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Arial"/>
              <a:ea typeface="Arial"/>
              <a:cs typeface="Arial"/>
              <a:sym typeface="Arial"/>
            </a:endParaRPr>
          </a:p>
        </p:txBody>
      </p:sp>
      <p:sp>
        <p:nvSpPr>
          <p:cNvPr id="717" name="Google Shape;717;p33"/>
          <p:cNvSpPr/>
          <p:nvPr/>
        </p:nvSpPr>
        <p:spPr>
          <a:xfrm>
            <a:off x="3479016" y="6480009"/>
            <a:ext cx="846667" cy="169174"/>
          </a:xfrm>
          <a:prstGeom prst="rightArrow">
            <a:avLst>
              <a:gd name="adj1" fmla="val 50000"/>
              <a:gd name="adj2" fmla="val 50000"/>
            </a:avLst>
          </a:prstGeom>
          <a:solidFill>
            <a:schemeClr val="accent1"/>
          </a:solidFill>
          <a:ln w="25400" cap="flat" cmpd="sng">
            <a:solidFill>
              <a:srgbClr val="0048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Arial"/>
              <a:ea typeface="Arial"/>
              <a:cs typeface="Arial"/>
              <a:sym typeface="Arial"/>
            </a:endParaRPr>
          </a:p>
        </p:txBody>
      </p:sp>
      <p:pic>
        <p:nvPicPr>
          <p:cNvPr id="718" name="Google Shape;718;p33"/>
          <p:cNvPicPr preferRelativeResize="0">
            <a:picLocks noGrp="1"/>
          </p:cNvPicPr>
          <p:nvPr>
            <p:ph type="body" idx="2"/>
          </p:nvPr>
        </p:nvPicPr>
        <p:blipFill rotWithShape="1">
          <a:blip r:embed="rId3">
            <a:alphaModFix/>
          </a:blip>
          <a:srcRect/>
          <a:stretch/>
        </p:blipFill>
        <p:spPr>
          <a:xfrm>
            <a:off x="6706975" y="1628775"/>
            <a:ext cx="5177262" cy="415290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4"/>
          <p:cNvSpPr txBox="1">
            <a:spLocks noGrp="1"/>
          </p:cNvSpPr>
          <p:nvPr>
            <p:ph type="body" idx="1"/>
          </p:nvPr>
        </p:nvSpPr>
        <p:spPr>
          <a:xfrm>
            <a:off x="484717" y="1706882"/>
            <a:ext cx="5509683" cy="4152633"/>
          </a:xfrm>
          <a:prstGeom prst="rect">
            <a:avLst/>
          </a:prstGeom>
          <a:noFill/>
          <a:ln>
            <a:noFill/>
          </a:ln>
        </p:spPr>
        <p:txBody>
          <a:bodyPr spcFirstLastPara="1" wrap="square" lIns="91425" tIns="45700" rIns="91425" bIns="45700" anchor="t" anchorCtr="0">
            <a:noAutofit/>
          </a:bodyPr>
          <a:lstStyle/>
          <a:p>
            <a:pPr marL="309019" lvl="0" indent="-309019" algn="l" rtl="0">
              <a:lnSpc>
                <a:spcPct val="100000"/>
              </a:lnSpc>
              <a:spcBef>
                <a:spcPts val="0"/>
              </a:spcBef>
              <a:spcAft>
                <a:spcPts val="0"/>
              </a:spcAft>
              <a:buSzPts val="2520"/>
              <a:buFont typeface="Noto Sans Symbols"/>
              <a:buNone/>
            </a:pPr>
            <a:r>
              <a:rPr lang="en-US" sz="2800"/>
              <a:t>Red Fluorescent Protein</a:t>
            </a:r>
            <a:endParaRPr/>
          </a:p>
          <a:p>
            <a:pPr marL="609570" lvl="1" indent="-300551" algn="l" rtl="0">
              <a:lnSpc>
                <a:spcPct val="100000"/>
              </a:lnSpc>
              <a:spcBef>
                <a:spcPts val="533"/>
              </a:spcBef>
              <a:spcAft>
                <a:spcPts val="0"/>
              </a:spcAft>
              <a:buSzPts val="2160"/>
              <a:buFont typeface="Arial"/>
              <a:buAutoNum type="alphaUcPeriod"/>
            </a:pPr>
            <a:r>
              <a:rPr lang="en-US" sz="2400"/>
              <a:t> 	Restriction Digest (cut the rfp gene out)</a:t>
            </a:r>
            <a:endParaRPr/>
          </a:p>
          <a:p>
            <a:pPr marL="609570" lvl="1" indent="-300551" algn="l" rtl="0">
              <a:lnSpc>
                <a:spcPct val="100000"/>
              </a:lnSpc>
              <a:spcBef>
                <a:spcPts val="533"/>
              </a:spcBef>
              <a:spcAft>
                <a:spcPts val="0"/>
              </a:spcAft>
              <a:buSzPts val="2160"/>
              <a:buFont typeface="Arial"/>
              <a:buAutoNum type="alphaUcPeriod"/>
            </a:pPr>
            <a:r>
              <a:rPr lang="en-US" sz="2400"/>
              <a:t> 	</a:t>
            </a:r>
            <a:r>
              <a:rPr lang="en-US" sz="2400">
                <a:highlight>
                  <a:srgbClr val="FFFF00"/>
                </a:highlight>
              </a:rPr>
              <a:t>Ligation (put the rfp gene into a plasmid) Lab Exchange Only</a:t>
            </a:r>
            <a:endParaRPr/>
          </a:p>
          <a:p>
            <a:pPr marL="609570" lvl="1" indent="-300551" algn="l" rtl="0">
              <a:lnSpc>
                <a:spcPct val="100000"/>
              </a:lnSpc>
              <a:spcBef>
                <a:spcPts val="533"/>
              </a:spcBef>
              <a:spcAft>
                <a:spcPts val="0"/>
              </a:spcAft>
              <a:buSzPts val="2160"/>
              <a:buFont typeface="Arial"/>
              <a:buAutoNum type="alphaUcPeriod"/>
            </a:pPr>
            <a:r>
              <a:rPr lang="en-US" sz="2400"/>
              <a:t> 	Confirmation</a:t>
            </a:r>
            <a:endParaRPr/>
          </a:p>
          <a:p>
            <a:pPr marL="609570" lvl="1" indent="-300551" algn="l" rtl="0">
              <a:lnSpc>
                <a:spcPct val="100000"/>
              </a:lnSpc>
              <a:spcBef>
                <a:spcPts val="533"/>
              </a:spcBef>
              <a:spcAft>
                <a:spcPts val="0"/>
              </a:spcAft>
              <a:buSzPts val="2160"/>
              <a:buFont typeface="Arial"/>
              <a:buAutoNum type="alphaUcPeriod"/>
            </a:pPr>
            <a:r>
              <a:rPr lang="en-US" sz="2400"/>
              <a:t> 	Transformation (put the plasmid with rfp into a bacteria)</a:t>
            </a:r>
            <a:endParaRPr/>
          </a:p>
          <a:p>
            <a:pPr marL="609570" lvl="1" indent="-300551" algn="l" rtl="0">
              <a:lnSpc>
                <a:spcPct val="100000"/>
              </a:lnSpc>
              <a:spcBef>
                <a:spcPts val="533"/>
              </a:spcBef>
              <a:spcAft>
                <a:spcPts val="0"/>
              </a:spcAft>
              <a:buSzPts val="2160"/>
              <a:buFont typeface="Arial"/>
              <a:buAutoNum type="alphaUcPeriod"/>
            </a:pPr>
            <a:r>
              <a:rPr lang="en-US" sz="2400"/>
              <a:t> 	Culture the bacteria, isolate and purify the protein</a:t>
            </a:r>
            <a:endParaRPr/>
          </a:p>
        </p:txBody>
      </p:sp>
      <p:sp>
        <p:nvSpPr>
          <p:cNvPr id="724" name="Google Shape;724;p34"/>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PROCEDURES INVOLVED</a:t>
            </a:r>
            <a:endParaRPr/>
          </a:p>
        </p:txBody>
      </p:sp>
      <p:pic>
        <p:nvPicPr>
          <p:cNvPr id="725" name="Google Shape;725;p34"/>
          <p:cNvPicPr preferRelativeResize="0">
            <a:picLocks noGrp="1"/>
          </p:cNvPicPr>
          <p:nvPr>
            <p:ph type="body" idx="2"/>
          </p:nvPr>
        </p:nvPicPr>
        <p:blipFill rotWithShape="1">
          <a:blip r:embed="rId3">
            <a:alphaModFix/>
          </a:blip>
          <a:srcRect/>
          <a:stretch/>
        </p:blipFill>
        <p:spPr>
          <a:xfrm>
            <a:off x="6967381" y="2053398"/>
            <a:ext cx="5018401" cy="3459600"/>
          </a:xfrm>
          <a:prstGeom prst="rect">
            <a:avLst/>
          </a:prstGeom>
          <a:noFill/>
          <a:ln>
            <a:noFill/>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35"/>
          <p:cNvPicPr preferRelativeResize="0"/>
          <p:nvPr/>
        </p:nvPicPr>
        <p:blipFill rotWithShape="1">
          <a:blip r:embed="rId3">
            <a:alphaModFix/>
          </a:blip>
          <a:srcRect/>
          <a:stretch/>
        </p:blipFill>
        <p:spPr>
          <a:xfrm>
            <a:off x="1613491" y="102636"/>
            <a:ext cx="8965017" cy="6503437"/>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8F5165-E153-FDB4-52B9-7B3F3D59B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1247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0"/>
          <p:cNvSpPr txBox="1">
            <a:spLocks noGrp="1"/>
          </p:cNvSpPr>
          <p:nvPr>
            <p:ph type="title"/>
          </p:nvPr>
        </p:nvSpPr>
        <p:spPr>
          <a:xfrm>
            <a:off x="484717" y="617711"/>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ABE WORLDWIDE</a:t>
            </a:r>
            <a:endParaRPr/>
          </a:p>
        </p:txBody>
      </p:sp>
      <p:pic>
        <p:nvPicPr>
          <p:cNvPr id="2" name="Picture 1">
            <a:extLst>
              <a:ext uri="{FF2B5EF4-FFF2-40B4-BE49-F238E27FC236}">
                <a16:creationId xmlns:a16="http://schemas.microsoft.com/office/drawing/2014/main" id="{CF71BDBD-2AEE-67F1-87BB-C04638271676}"/>
              </a:ext>
            </a:extLst>
          </p:cNvPr>
          <p:cNvPicPr>
            <a:picLocks noChangeAspect="1"/>
          </p:cNvPicPr>
          <p:nvPr/>
        </p:nvPicPr>
        <p:blipFill>
          <a:blip r:embed="rId3"/>
          <a:stretch>
            <a:fillRect/>
          </a:stretch>
        </p:blipFill>
        <p:spPr>
          <a:xfrm>
            <a:off x="-95" y="1362456"/>
            <a:ext cx="12192000" cy="4654296"/>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8"/>
          <p:cNvSpPr txBox="1">
            <a:spLocks noGrp="1"/>
          </p:cNvSpPr>
          <p:nvPr>
            <p:ph type="title"/>
          </p:nvPr>
        </p:nvSpPr>
        <p:spPr>
          <a:xfrm>
            <a:off x="484718" y="84058"/>
            <a:ext cx="11222567" cy="115942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a:t>OUR HISTORY: THE PIONEERS OF THE AMGEN BIOTECH EXPERIENCE</a:t>
            </a:r>
            <a:endParaRPr/>
          </a:p>
        </p:txBody>
      </p:sp>
      <p:sp>
        <p:nvSpPr>
          <p:cNvPr id="500" name="Google Shape;500;p8"/>
          <p:cNvSpPr txBox="1"/>
          <p:nvPr/>
        </p:nvSpPr>
        <p:spPr>
          <a:xfrm>
            <a:off x="3748573" y="1589421"/>
            <a:ext cx="8222602" cy="43088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414042"/>
                </a:solidFill>
                <a:latin typeface="Arial"/>
                <a:ea typeface="Arial"/>
                <a:cs typeface="Arial"/>
                <a:sym typeface="Arial"/>
              </a:rPr>
              <a:t>1989</a:t>
            </a:r>
            <a:r>
              <a:rPr lang="en-US" sz="1800" b="0">
                <a:solidFill>
                  <a:srgbClr val="000000"/>
                </a:solidFill>
                <a:latin typeface="Arial"/>
                <a:ea typeface="Arial"/>
                <a:cs typeface="Arial"/>
                <a:sym typeface="Arial"/>
              </a:rPr>
              <a:t> – </a:t>
            </a:r>
            <a:r>
              <a:rPr lang="en-US" sz="1800" b="0">
                <a:solidFill>
                  <a:schemeClr val="dk1"/>
                </a:solidFill>
                <a:latin typeface="Arial"/>
                <a:ea typeface="Arial"/>
                <a:cs typeface="Arial"/>
                <a:sym typeface="Arial"/>
              </a:rPr>
              <a:t>Amgen scientists </a:t>
            </a:r>
            <a:r>
              <a:rPr lang="en-US" sz="1800" b="0" i="0">
                <a:solidFill>
                  <a:schemeClr val="dk1"/>
                </a:solidFill>
                <a:latin typeface="Arial"/>
                <a:ea typeface="Arial"/>
                <a:cs typeface="Arial"/>
                <a:sym typeface="Arial"/>
              </a:rPr>
              <a:t>worked with a biology teacher in Thousand Oaks, California, </a:t>
            </a:r>
            <a:r>
              <a:rPr lang="en-US" sz="1800" b="1" i="0">
                <a:solidFill>
                  <a:schemeClr val="dk1"/>
                </a:solidFill>
                <a:latin typeface="Arial"/>
                <a:ea typeface="Arial"/>
                <a:cs typeface="Arial"/>
                <a:sym typeface="Arial"/>
              </a:rPr>
              <a:t>Hugh Nelson</a:t>
            </a:r>
            <a:r>
              <a:rPr lang="en-US" sz="1800" b="0" i="0">
                <a:solidFill>
                  <a:schemeClr val="dk1"/>
                </a:solidFill>
                <a:latin typeface="Arial"/>
                <a:ea typeface="Arial"/>
                <a:cs typeface="Arial"/>
                <a:sym typeface="Arial"/>
              </a:rPr>
              <a:t>, to learn the procedures Amgen uses to develop biologics</a:t>
            </a:r>
            <a:r>
              <a:rPr lang="en-US" sz="1800">
                <a:solidFill>
                  <a:schemeClr val="dk1"/>
                </a:solidFill>
                <a:latin typeface="Arial"/>
                <a:ea typeface="Arial"/>
                <a:cs typeface="Arial"/>
                <a:sym typeface="Arial"/>
              </a:rPr>
              <a:t> and </a:t>
            </a:r>
            <a:r>
              <a:rPr lang="en-US" sz="1800" b="0" i="0">
                <a:solidFill>
                  <a:schemeClr val="dk1"/>
                </a:solidFill>
                <a:latin typeface="Arial"/>
                <a:ea typeface="Arial"/>
                <a:cs typeface="Arial"/>
                <a:sym typeface="Arial"/>
              </a:rPr>
              <a:t> to fine-tune a series of labs for high school students</a:t>
            </a:r>
            <a:endParaRPr/>
          </a:p>
          <a:p>
            <a:pPr marL="0" marR="0" lvl="0" indent="0" algn="l" rtl="0">
              <a:spcBef>
                <a:spcPts val="600"/>
              </a:spcBef>
              <a:spcAft>
                <a:spcPts val="0"/>
              </a:spcAft>
              <a:buNone/>
            </a:pPr>
            <a:r>
              <a:rPr lang="en-US" sz="1800" b="1">
                <a:solidFill>
                  <a:srgbClr val="000000"/>
                </a:solidFill>
                <a:latin typeface="Arial"/>
                <a:ea typeface="Arial"/>
                <a:cs typeface="Arial"/>
                <a:sym typeface="Arial"/>
              </a:rPr>
              <a:t>2000 </a:t>
            </a:r>
            <a:r>
              <a:rPr lang="en-US" sz="1800" b="0">
                <a:solidFill>
                  <a:srgbClr val="000000"/>
                </a:solidFill>
                <a:latin typeface="Arial"/>
                <a:ea typeface="Arial"/>
                <a:cs typeface="Arial"/>
                <a:sym typeface="Arial"/>
              </a:rPr>
              <a:t>- Pierce College Professor </a:t>
            </a:r>
            <a:r>
              <a:rPr lang="en-US" sz="1800" b="1">
                <a:solidFill>
                  <a:srgbClr val="000000"/>
                </a:solidFill>
                <a:latin typeface="Arial"/>
                <a:ea typeface="Arial"/>
                <a:cs typeface="Arial"/>
                <a:sym typeface="Arial"/>
              </a:rPr>
              <a:t>Marty Ikkanda </a:t>
            </a:r>
            <a:r>
              <a:rPr lang="en-US" sz="1800" b="0">
                <a:solidFill>
                  <a:srgbClr val="000000"/>
                </a:solidFill>
                <a:latin typeface="Arial"/>
                <a:ea typeface="Arial"/>
                <a:cs typeface="Arial"/>
                <a:sym typeface="Arial"/>
              </a:rPr>
              <a:t>rewrites the program to resemble college curriculum in collaboration with </a:t>
            </a:r>
            <a:r>
              <a:rPr lang="en-US" sz="1800" b="1">
                <a:solidFill>
                  <a:srgbClr val="000000"/>
                </a:solidFill>
                <a:latin typeface="Arial"/>
                <a:ea typeface="Arial"/>
                <a:cs typeface="Arial"/>
                <a:sym typeface="Arial"/>
              </a:rPr>
              <a:t>Rick Jacobsen, Bruce Wallace,</a:t>
            </a:r>
            <a:r>
              <a:rPr lang="en-US" sz="1800" b="0">
                <a:solidFill>
                  <a:srgbClr val="000000"/>
                </a:solidFill>
                <a:latin typeface="Arial"/>
                <a:ea typeface="Arial"/>
                <a:cs typeface="Arial"/>
                <a:sym typeface="Arial"/>
              </a:rPr>
              <a:t> and Bio-Rad  </a:t>
            </a:r>
            <a:endParaRPr/>
          </a:p>
          <a:p>
            <a:pPr marL="0" marR="0" lvl="0" indent="0" algn="l" rtl="0">
              <a:spcBef>
                <a:spcPts val="600"/>
              </a:spcBef>
              <a:spcAft>
                <a:spcPts val="0"/>
              </a:spcAft>
              <a:buNone/>
            </a:pPr>
            <a:r>
              <a:rPr lang="en-US" sz="1800" b="1">
                <a:solidFill>
                  <a:srgbClr val="000000"/>
                </a:solidFill>
                <a:latin typeface="Arial"/>
                <a:ea typeface="Arial"/>
                <a:cs typeface="Arial"/>
                <a:sym typeface="Arial"/>
              </a:rPr>
              <a:t>2003</a:t>
            </a:r>
            <a:r>
              <a:rPr lang="en-US" sz="1800" b="0">
                <a:solidFill>
                  <a:srgbClr val="000000"/>
                </a:solidFill>
                <a:latin typeface="Arial"/>
                <a:ea typeface="Arial"/>
                <a:cs typeface="Arial"/>
                <a:sym typeface="Arial"/>
              </a:rPr>
              <a:t> - To honor one of the program’s founders who passed away, the program was named the Amgen-Bruce Wallace Biotechnology Lab Program</a:t>
            </a:r>
            <a:endParaRPr/>
          </a:p>
          <a:p>
            <a:pPr marL="0" marR="0" lvl="0" indent="0" algn="l" rtl="0">
              <a:spcBef>
                <a:spcPts val="600"/>
              </a:spcBef>
              <a:spcAft>
                <a:spcPts val="0"/>
              </a:spcAft>
              <a:buNone/>
            </a:pPr>
            <a:r>
              <a:rPr lang="en-US" sz="1800" b="1">
                <a:solidFill>
                  <a:schemeClr val="dk1"/>
                </a:solidFill>
                <a:latin typeface="Arial"/>
                <a:ea typeface="Arial"/>
                <a:cs typeface="Arial"/>
                <a:sym typeface="Arial"/>
              </a:rPr>
              <a:t>2004</a:t>
            </a:r>
            <a:r>
              <a:rPr lang="en-US" sz="1800" b="0">
                <a:solidFill>
                  <a:schemeClr val="dk1"/>
                </a:solidFill>
                <a:latin typeface="Arial"/>
                <a:ea typeface="Arial"/>
                <a:cs typeface="Arial"/>
                <a:sym typeface="Arial"/>
              </a:rPr>
              <a:t>  - The Amgen-Bruce Wallace Biotechnology Lab Program, supported over the years by Amgen Inc., finds a home with the </a:t>
            </a:r>
            <a:r>
              <a:rPr lang="en-US" sz="1800">
                <a:solidFill>
                  <a:srgbClr val="0070C0"/>
                </a:solidFill>
                <a:latin typeface="Arial"/>
                <a:ea typeface="Arial"/>
                <a:cs typeface="Arial"/>
                <a:sym typeface="Arial"/>
              </a:rPr>
              <a:t>Amgen Foundation.</a:t>
            </a:r>
            <a:endParaRPr/>
          </a:p>
          <a:p>
            <a:pPr marL="0" marR="0" lvl="0" indent="0" algn="l" rtl="0">
              <a:spcBef>
                <a:spcPts val="600"/>
              </a:spcBef>
              <a:spcAft>
                <a:spcPts val="0"/>
              </a:spcAft>
              <a:buNone/>
            </a:pPr>
            <a:r>
              <a:rPr lang="en-US" sz="1800" b="1">
                <a:solidFill>
                  <a:srgbClr val="000000"/>
                </a:solidFill>
                <a:latin typeface="Arial"/>
                <a:ea typeface="Arial"/>
                <a:cs typeface="Arial"/>
                <a:sym typeface="Arial"/>
              </a:rPr>
              <a:t>2013</a:t>
            </a:r>
            <a:r>
              <a:rPr lang="en-US" sz="1800" b="0">
                <a:solidFill>
                  <a:srgbClr val="000000"/>
                </a:solidFill>
                <a:latin typeface="Arial"/>
                <a:ea typeface="Arial"/>
                <a:cs typeface="Arial"/>
                <a:sym typeface="Arial"/>
              </a:rPr>
              <a:t> - The program was renamed the </a:t>
            </a:r>
            <a:r>
              <a:rPr lang="en-US" sz="1800">
                <a:solidFill>
                  <a:srgbClr val="0070C0"/>
                </a:solidFill>
                <a:latin typeface="Arial"/>
                <a:ea typeface="Arial"/>
                <a:cs typeface="Arial"/>
                <a:sym typeface="Arial"/>
              </a:rPr>
              <a:t>Amgen Biotech Experience </a:t>
            </a:r>
            <a:r>
              <a:rPr lang="en-US" sz="1800" b="0">
                <a:solidFill>
                  <a:srgbClr val="000000"/>
                </a:solidFill>
                <a:latin typeface="Arial"/>
                <a:ea typeface="Arial"/>
                <a:cs typeface="Arial"/>
                <a:sym typeface="Arial"/>
              </a:rPr>
              <a:t>and joined forces with </a:t>
            </a:r>
            <a:r>
              <a:rPr lang="en-US" sz="1800">
                <a:solidFill>
                  <a:srgbClr val="0070C0"/>
                </a:solidFill>
                <a:latin typeface="Arial"/>
                <a:ea typeface="Arial"/>
                <a:cs typeface="Arial"/>
                <a:sym typeface="Arial"/>
              </a:rPr>
              <a:t>Education Development Cen</a:t>
            </a:r>
            <a:r>
              <a:rPr lang="en-US" sz="1800" b="0">
                <a:solidFill>
                  <a:srgbClr val="000000"/>
                </a:solidFill>
                <a:latin typeface="Arial"/>
                <a:ea typeface="Arial"/>
                <a:cs typeface="Arial"/>
                <a:sym typeface="Arial"/>
              </a:rPr>
              <a:t>ter, Inc. as the global program office overseeing the program’s growth</a:t>
            </a:r>
            <a:endParaRPr/>
          </a:p>
          <a:p>
            <a:pPr marL="0" marR="0" lvl="0" indent="0" algn="l" rtl="0">
              <a:spcBef>
                <a:spcPts val="0"/>
              </a:spcBef>
              <a:spcAft>
                <a:spcPts val="0"/>
              </a:spcAft>
              <a:buNone/>
            </a:pPr>
            <a:endParaRPr sz="2000" b="0">
              <a:solidFill>
                <a:srgbClr val="000000"/>
              </a:solidFill>
              <a:latin typeface="Arial"/>
              <a:ea typeface="Arial"/>
              <a:cs typeface="Arial"/>
              <a:sym typeface="Arial"/>
            </a:endParaRPr>
          </a:p>
        </p:txBody>
      </p:sp>
      <p:sp>
        <p:nvSpPr>
          <p:cNvPr id="501" name="Google Shape;501;p8"/>
          <p:cNvSpPr txBox="1"/>
          <p:nvPr/>
        </p:nvSpPr>
        <p:spPr>
          <a:xfrm>
            <a:off x="0" y="4355912"/>
            <a:ext cx="3527542" cy="1760610"/>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309019" marR="0" lvl="0" indent="-309019" algn="l" rtl="0">
              <a:lnSpc>
                <a:spcPct val="100000"/>
              </a:lnSpc>
              <a:spcBef>
                <a:spcPts val="0"/>
              </a:spcBef>
              <a:spcAft>
                <a:spcPts val="0"/>
              </a:spcAft>
              <a:buClr>
                <a:schemeClr val="accent1"/>
              </a:buClr>
              <a:buSzPts val="1620"/>
              <a:buFont typeface="Arial"/>
              <a:buChar char="•"/>
            </a:pPr>
            <a:r>
              <a:rPr lang="en-US" sz="1800" b="0">
                <a:solidFill>
                  <a:schemeClr val="dk1"/>
                </a:solidFill>
                <a:latin typeface="Arial"/>
                <a:ea typeface="Arial"/>
                <a:cs typeface="Arial"/>
                <a:sym typeface="Arial"/>
              </a:rPr>
              <a:t>The Amgen Biotech Experience was developed by high school teacher Hugh Nelson, Amgen scientist Bruce Wallace, and Professor Marty Ikkanda</a:t>
            </a:r>
            <a:endParaRPr sz="1800" b="1">
              <a:solidFill>
                <a:schemeClr val="dk1"/>
              </a:solidFill>
              <a:latin typeface="Arial"/>
              <a:ea typeface="Arial"/>
              <a:cs typeface="Arial"/>
              <a:sym typeface="Arial"/>
            </a:endParaRPr>
          </a:p>
          <a:p>
            <a:pPr marL="309019" marR="0" lvl="0" indent="-141398" algn="l" rtl="0">
              <a:lnSpc>
                <a:spcPct val="100000"/>
              </a:lnSpc>
              <a:spcBef>
                <a:spcPts val="800"/>
              </a:spcBef>
              <a:spcAft>
                <a:spcPts val="0"/>
              </a:spcAft>
              <a:buClr>
                <a:schemeClr val="accent1"/>
              </a:buClr>
              <a:buSzPts val="2640"/>
              <a:buFont typeface="Arial"/>
              <a:buNone/>
            </a:pPr>
            <a:endParaRPr sz="2933" b="1">
              <a:solidFill>
                <a:schemeClr val="dk1"/>
              </a:solidFill>
              <a:latin typeface="Arial"/>
              <a:ea typeface="Arial"/>
              <a:cs typeface="Arial"/>
              <a:sym typeface="Arial"/>
            </a:endParaRPr>
          </a:p>
        </p:txBody>
      </p:sp>
      <p:pic>
        <p:nvPicPr>
          <p:cNvPr id="502" name="Google Shape;502;p8" descr="Science educators meeting"/>
          <p:cNvPicPr preferRelativeResize="0"/>
          <p:nvPr/>
        </p:nvPicPr>
        <p:blipFill rotWithShape="1">
          <a:blip r:embed="rId3">
            <a:alphaModFix/>
          </a:blip>
          <a:srcRect/>
          <a:stretch/>
        </p:blipFill>
        <p:spPr>
          <a:xfrm>
            <a:off x="3784" y="1361512"/>
            <a:ext cx="3638940" cy="2876365"/>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
          <p:cNvSpPr txBox="1">
            <a:spLocks noGrp="1"/>
          </p:cNvSpPr>
          <p:nvPr>
            <p:ph type="title"/>
          </p:nvPr>
        </p:nvSpPr>
        <p:spPr>
          <a:xfrm>
            <a:off x="484719" y="144775"/>
            <a:ext cx="11222567" cy="625877"/>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400"/>
              <a:buFont typeface="Calibri"/>
              <a:buNone/>
            </a:pPr>
            <a:r>
              <a:rPr lang="en-US"/>
              <a:t>AMGEN BIOTECH EXPERIENCE (ABE)</a:t>
            </a:r>
            <a:endParaRPr/>
          </a:p>
        </p:txBody>
      </p:sp>
      <p:sp>
        <p:nvSpPr>
          <p:cNvPr id="475" name="Google Shape;475;p5"/>
          <p:cNvSpPr txBox="1">
            <a:spLocks noGrp="1"/>
          </p:cNvSpPr>
          <p:nvPr>
            <p:ph type="body" idx="3"/>
          </p:nvPr>
        </p:nvSpPr>
        <p:spPr>
          <a:xfrm>
            <a:off x="4296698" y="1752186"/>
            <a:ext cx="7777316" cy="3807247"/>
          </a:xfrm>
          <a:prstGeom prst="rect">
            <a:avLst/>
          </a:prstGeom>
          <a:noFill/>
          <a:ln>
            <a:noFill/>
          </a:ln>
        </p:spPr>
        <p:txBody>
          <a:bodyPr spcFirstLastPara="1" wrap="square" lIns="91425" tIns="45700" rIns="91425" bIns="45700" anchor="t" anchorCtr="0">
            <a:noAutofit/>
          </a:bodyPr>
          <a:lstStyle/>
          <a:p>
            <a:pPr marL="308603" lvl="0" indent="-308603" algn="l" rtl="0">
              <a:lnSpc>
                <a:spcPct val="100000"/>
              </a:lnSpc>
              <a:spcBef>
                <a:spcPts val="0"/>
              </a:spcBef>
              <a:spcAft>
                <a:spcPts val="0"/>
              </a:spcAft>
              <a:buSzPts val="1620"/>
              <a:buChar char="•"/>
            </a:pPr>
            <a:r>
              <a:rPr lang="en-US" sz="1800"/>
              <a:t>Available in Amgen communities in </a:t>
            </a:r>
            <a:r>
              <a:rPr lang="en-US" sz="1800">
                <a:solidFill>
                  <a:schemeClr val="accent1"/>
                </a:solidFill>
              </a:rPr>
              <a:t>North America, Europe, </a:t>
            </a:r>
            <a:r>
              <a:rPr lang="en-US" sz="1800"/>
              <a:t>and</a:t>
            </a:r>
            <a:r>
              <a:rPr lang="en-US" sz="1800">
                <a:solidFill>
                  <a:schemeClr val="accent1"/>
                </a:solidFill>
              </a:rPr>
              <a:t> Asia Pacific.</a:t>
            </a:r>
            <a:endParaRPr sz="1800">
              <a:solidFill>
                <a:schemeClr val="accent1"/>
              </a:solidFill>
            </a:endParaRPr>
          </a:p>
          <a:p>
            <a:pPr marL="308603" lvl="0" indent="-308603" algn="l" rtl="0">
              <a:lnSpc>
                <a:spcPct val="100000"/>
              </a:lnSpc>
              <a:spcBef>
                <a:spcPts val="1200"/>
              </a:spcBef>
              <a:spcAft>
                <a:spcPts val="0"/>
              </a:spcAft>
              <a:buSzPts val="1620"/>
              <a:buChar char="•"/>
            </a:pPr>
            <a:r>
              <a:rPr lang="en-US" sz="1800"/>
              <a:t>More than </a:t>
            </a:r>
            <a:r>
              <a:rPr lang="en-US" sz="1800">
                <a:solidFill>
                  <a:schemeClr val="accent1"/>
                </a:solidFill>
              </a:rPr>
              <a:t>900,000 students to date</a:t>
            </a:r>
            <a:r>
              <a:rPr lang="en-US" sz="1800"/>
              <a:t>; anticipate </a:t>
            </a:r>
            <a:r>
              <a:rPr lang="en-US" sz="1800">
                <a:solidFill>
                  <a:schemeClr val="accent1"/>
                </a:solidFill>
              </a:rPr>
              <a:t>1,000,000 students </a:t>
            </a:r>
            <a:r>
              <a:rPr lang="en-US" sz="1800"/>
              <a:t>by the end of 2023 because of the Amgen Foundation’s more than</a:t>
            </a:r>
            <a:r>
              <a:rPr lang="en-US" sz="1800">
                <a:solidFill>
                  <a:schemeClr val="accent1"/>
                </a:solidFill>
              </a:rPr>
              <a:t> $42 million</a:t>
            </a:r>
            <a:r>
              <a:rPr lang="en-US" sz="1800"/>
              <a:t> commitment to the program.</a:t>
            </a:r>
            <a:endParaRPr/>
          </a:p>
          <a:p>
            <a:pPr marL="308603" lvl="0" indent="-308603" algn="l" rtl="0">
              <a:lnSpc>
                <a:spcPct val="100000"/>
              </a:lnSpc>
              <a:spcBef>
                <a:spcPts val="1200"/>
              </a:spcBef>
              <a:spcAft>
                <a:spcPts val="0"/>
              </a:spcAft>
              <a:buSzPts val="1620"/>
              <a:buChar char="•"/>
            </a:pPr>
            <a:r>
              <a:rPr lang="en-US" sz="1800">
                <a:solidFill>
                  <a:schemeClr val="accent1"/>
                </a:solidFill>
              </a:rPr>
              <a:t>PD opportunities,</a:t>
            </a:r>
            <a:r>
              <a:rPr lang="en-US" sz="1800"/>
              <a:t> such as the ABE Master Teacher Fellowship Program, where fellows explore a topic of personal interest in the biosciences and develop corresponding classroom resources and will become advisors contributing to the development and depth of the ABE program.</a:t>
            </a:r>
            <a:endParaRPr sz="1800"/>
          </a:p>
          <a:p>
            <a:pPr marL="308603" lvl="0" indent="-308603" algn="l" rtl="0">
              <a:lnSpc>
                <a:spcPct val="100000"/>
              </a:lnSpc>
              <a:spcBef>
                <a:spcPts val="1200"/>
              </a:spcBef>
              <a:spcAft>
                <a:spcPts val="0"/>
              </a:spcAft>
              <a:buSzPts val="1620"/>
              <a:buChar char="•"/>
            </a:pPr>
            <a:r>
              <a:rPr lang="en-US" sz="1800">
                <a:solidFill>
                  <a:schemeClr val="accent1"/>
                </a:solidFill>
              </a:rPr>
              <a:t>ABE Web-based Investigations: </a:t>
            </a:r>
            <a:r>
              <a:rPr lang="en-US" sz="1800"/>
              <a:t>ABE’s eLearning resources are designed to allow students to explore biotechnology content online in a self-paced fashion. </a:t>
            </a:r>
            <a:r>
              <a:rPr lang="en-US" sz="1800" u="sng">
                <a:solidFill>
                  <a:schemeClr val="hlink"/>
                </a:solidFill>
                <a:hlinkClick r:id="rId3"/>
              </a:rPr>
              <a:t>Learn more</a:t>
            </a:r>
            <a:r>
              <a:rPr lang="en-US" sz="1800"/>
              <a:t> about the many different types of teaching and learning resources offered by ABE. </a:t>
            </a:r>
            <a:endParaRPr sz="1800"/>
          </a:p>
          <a:p>
            <a:pPr marL="308603" lvl="0" indent="-205732" algn="l" rtl="0">
              <a:lnSpc>
                <a:spcPct val="100000"/>
              </a:lnSpc>
              <a:spcBef>
                <a:spcPts val="1200"/>
              </a:spcBef>
              <a:spcAft>
                <a:spcPts val="0"/>
              </a:spcAft>
              <a:buSzPts val="1620"/>
              <a:buNone/>
            </a:pPr>
            <a:endParaRPr sz="1800"/>
          </a:p>
        </p:txBody>
      </p:sp>
      <p:pic>
        <p:nvPicPr>
          <p:cNvPr id="476" name="Google Shape;476;p5"/>
          <p:cNvPicPr preferRelativeResize="0"/>
          <p:nvPr/>
        </p:nvPicPr>
        <p:blipFill rotWithShape="1">
          <a:blip r:embed="rId4">
            <a:alphaModFix/>
          </a:blip>
          <a:srcRect t="15855" b="12620"/>
          <a:stretch/>
        </p:blipFill>
        <p:spPr>
          <a:xfrm>
            <a:off x="0" y="1717862"/>
            <a:ext cx="4131325" cy="4454879"/>
          </a:xfrm>
          <a:prstGeom prst="rect">
            <a:avLst/>
          </a:prstGeom>
          <a:noFill/>
          <a:ln>
            <a:noFill/>
          </a:ln>
        </p:spPr>
      </p:pic>
      <p:sp>
        <p:nvSpPr>
          <p:cNvPr id="477" name="Google Shape;477;p5"/>
          <p:cNvSpPr txBox="1">
            <a:spLocks noGrp="1"/>
          </p:cNvSpPr>
          <p:nvPr>
            <p:ph type="body" idx="1"/>
          </p:nvPr>
        </p:nvSpPr>
        <p:spPr>
          <a:xfrm>
            <a:off x="-310" y="5100810"/>
            <a:ext cx="4150060" cy="1757191"/>
          </a:xfrm>
          <a:prstGeom prst="rect">
            <a:avLst/>
          </a:prstGeom>
          <a:solidFill>
            <a:schemeClr val="accent1"/>
          </a:solidFill>
          <a:ln>
            <a:noFill/>
          </a:ln>
        </p:spPr>
        <p:txBody>
          <a:bodyPr spcFirstLastPara="1" wrap="square" lIns="365750" tIns="91425" rIns="365750" bIns="182875" anchor="ctr" anchorCtr="0">
            <a:normAutofit/>
          </a:bodyPr>
          <a:lstStyle/>
          <a:p>
            <a:pPr marL="0" lvl="0" indent="0" algn="ctr" rtl="0">
              <a:lnSpc>
                <a:spcPct val="100000"/>
              </a:lnSpc>
              <a:spcBef>
                <a:spcPts val="0"/>
              </a:spcBef>
              <a:spcAft>
                <a:spcPts val="0"/>
              </a:spcAft>
              <a:buSzPts val="1260"/>
              <a:buNone/>
            </a:pPr>
            <a:r>
              <a:rPr lang="en-US" sz="1400" i="1"/>
              <a:t>I wouldn’t have known about this field, </a:t>
            </a:r>
            <a:endParaRPr sz="1400"/>
          </a:p>
          <a:p>
            <a:pPr marL="0" lvl="0" indent="0" algn="ctr" rtl="0">
              <a:lnSpc>
                <a:spcPct val="100000"/>
              </a:lnSpc>
              <a:spcBef>
                <a:spcPts val="0"/>
              </a:spcBef>
              <a:spcAft>
                <a:spcPts val="0"/>
              </a:spcAft>
              <a:buSzPts val="1260"/>
              <a:buNone/>
            </a:pPr>
            <a:r>
              <a:rPr lang="en-US" sz="1400" i="1"/>
              <a:t>how stimulating and enjoyable it is, without having sampled the life of a scientist through the labs used in the Amgen Biotech Experience.</a:t>
            </a:r>
            <a:endParaRPr/>
          </a:p>
          <a:p>
            <a:pPr marL="0" lvl="0" indent="0" algn="ctr" rtl="0">
              <a:lnSpc>
                <a:spcPct val="100000"/>
              </a:lnSpc>
              <a:spcBef>
                <a:spcPts val="0"/>
              </a:spcBef>
              <a:spcAft>
                <a:spcPts val="0"/>
              </a:spcAft>
              <a:buSzPts val="1306"/>
              <a:buNone/>
            </a:pPr>
            <a:r>
              <a:rPr lang="en-US" sz="1451" i="1"/>
              <a:t> </a:t>
            </a:r>
            <a:r>
              <a:rPr lang="en-US" sz="1200"/>
              <a:t>~Former ABE Student</a:t>
            </a:r>
            <a:endParaRPr/>
          </a:p>
        </p:txBody>
      </p:sp>
      <p:sp>
        <p:nvSpPr>
          <p:cNvPr id="478" name="Google Shape;478;p5"/>
          <p:cNvSpPr txBox="1"/>
          <p:nvPr/>
        </p:nvSpPr>
        <p:spPr>
          <a:xfrm>
            <a:off x="3093171" y="6159000"/>
            <a:ext cx="7376595" cy="461665"/>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US" sz="2400" b="1">
                <a:solidFill>
                  <a:srgbClr val="4472C4"/>
                </a:solidFill>
                <a:latin typeface="Calibri"/>
                <a:ea typeface="Calibri"/>
                <a:cs typeface="Calibri"/>
                <a:sym typeface="Calibri"/>
              </a:rPr>
              <a:t>www.amgenbiotechexperience.com</a:t>
            </a:r>
            <a:endParaRPr/>
          </a:p>
        </p:txBody>
      </p:sp>
      <p:sp>
        <p:nvSpPr>
          <p:cNvPr id="479" name="Google Shape;479;p5"/>
          <p:cNvSpPr txBox="1"/>
          <p:nvPr/>
        </p:nvSpPr>
        <p:spPr>
          <a:xfrm>
            <a:off x="484719" y="709680"/>
            <a:ext cx="112225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ABE is an innovative science education program that introduces secondary school students to the excitement of scientific discovery. ABE provides teachers with the loan of research-grade equipment, supplies, curriculum, and professional development—all at no cost.</a:t>
            </a:r>
            <a:endParaRPr/>
          </a:p>
        </p:txBody>
      </p:sp>
      <p:sp>
        <p:nvSpPr>
          <p:cNvPr id="480" name="Google Shape;480;p5"/>
          <p:cNvSpPr txBox="1"/>
          <p:nvPr/>
        </p:nvSpPr>
        <p:spPr>
          <a:xfrm>
            <a:off x="18424" y="4177003"/>
            <a:ext cx="4131325" cy="1200329"/>
          </a:xfrm>
          <a:prstGeom prst="rect">
            <a:avLst/>
          </a:prstGeom>
          <a:solidFill>
            <a:srgbClr val="FFFFFF">
              <a:alpha val="69803"/>
            </a:srgbClr>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4472C4"/>
                </a:solidFill>
                <a:latin typeface="Helvetica Neue"/>
                <a:ea typeface="Helvetica Neue"/>
                <a:cs typeface="Helvetica Neue"/>
                <a:sym typeface="Helvetica Neue"/>
              </a:rPr>
              <a:t>TODAY’S STUDENTS</a:t>
            </a:r>
            <a:endParaRPr/>
          </a:p>
          <a:p>
            <a:pPr marL="0" marR="0" lvl="0" indent="0" algn="ctr" rtl="0">
              <a:spcBef>
                <a:spcPts val="0"/>
              </a:spcBef>
              <a:spcAft>
                <a:spcPts val="0"/>
              </a:spcAft>
              <a:buNone/>
            </a:pPr>
            <a:r>
              <a:rPr lang="en-US" sz="2400" b="1">
                <a:solidFill>
                  <a:srgbClr val="4472C4"/>
                </a:solidFill>
                <a:latin typeface="Helvetica Neue"/>
                <a:ea typeface="Helvetica Neue"/>
                <a:cs typeface="Helvetica Neue"/>
                <a:sym typeface="Helvetica Neue"/>
              </a:rPr>
              <a:t>TOMORROW’S INNOVATORS</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
          <p:cNvSpPr txBox="1">
            <a:spLocks noGrp="1"/>
          </p:cNvSpPr>
          <p:nvPr>
            <p:ph type="title"/>
          </p:nvPr>
        </p:nvSpPr>
        <p:spPr>
          <a:xfrm>
            <a:off x="484717" y="617713"/>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b="1"/>
              <a:t>GOALS OF THE ABE PROGRAM</a:t>
            </a:r>
            <a:endParaRPr/>
          </a:p>
        </p:txBody>
      </p:sp>
      <p:sp>
        <p:nvSpPr>
          <p:cNvPr id="487" name="Google Shape;487;p6"/>
          <p:cNvSpPr/>
          <p:nvPr/>
        </p:nvSpPr>
        <p:spPr>
          <a:xfrm>
            <a:off x="1177693" y="1434978"/>
            <a:ext cx="8996217" cy="4678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rgbClr val="000000"/>
                </a:solidFill>
                <a:latin typeface="Arial"/>
                <a:ea typeface="Arial"/>
                <a:cs typeface="Arial"/>
                <a:sym typeface="Arial"/>
              </a:rPr>
              <a:t>The goals of ABE are that, through their participation in the program:</a:t>
            </a:r>
            <a:endParaRPr/>
          </a:p>
          <a:p>
            <a:pPr marL="0" marR="0" lvl="0" indent="0" algn="l" rtl="0">
              <a:spcBef>
                <a:spcPts val="0"/>
              </a:spcBef>
              <a:spcAft>
                <a:spcPts val="0"/>
              </a:spcAft>
              <a:buNone/>
            </a:pPr>
            <a:endParaRPr sz="2400">
              <a:solidFill>
                <a:srgbClr val="000000"/>
              </a:solidFill>
              <a:latin typeface="Arial"/>
              <a:ea typeface="Arial"/>
              <a:cs typeface="Arial"/>
              <a:sym typeface="Arial"/>
            </a:endParaRPr>
          </a:p>
          <a:p>
            <a:pPr marL="342891" marR="0" lvl="0" indent="-342891" algn="l" rtl="0">
              <a:spcBef>
                <a:spcPts val="0"/>
              </a:spcBef>
              <a:spcAft>
                <a:spcPts val="0"/>
              </a:spcAft>
              <a:buClr>
                <a:srgbClr val="000000"/>
              </a:buClr>
              <a:buSzPts val="2400"/>
              <a:buFont typeface="Arial"/>
              <a:buChar char="●"/>
            </a:pPr>
            <a:r>
              <a:rPr lang="en-US" sz="2400" b="1">
                <a:solidFill>
                  <a:srgbClr val="000000"/>
                </a:solidFill>
                <a:latin typeface="Arial"/>
                <a:ea typeface="Arial"/>
                <a:cs typeface="Arial"/>
                <a:sym typeface="Arial"/>
              </a:rPr>
              <a:t>Teachers are prepared to:</a:t>
            </a:r>
            <a:endParaRPr sz="2400" b="1">
              <a:solidFill>
                <a:srgbClr val="000000"/>
              </a:solidFill>
              <a:latin typeface="Noto Sans Symbols"/>
              <a:ea typeface="Noto Sans Symbols"/>
              <a:cs typeface="Noto Sans Symbols"/>
              <a:sym typeface="Noto Sans Symbols"/>
            </a:endParaRPr>
          </a:p>
          <a:p>
            <a:pPr marL="742932" marR="0" lvl="1" indent="-285744" algn="l" rtl="0">
              <a:spcBef>
                <a:spcPts val="600"/>
              </a:spcBef>
              <a:spcAft>
                <a:spcPts val="0"/>
              </a:spcAft>
              <a:buClr>
                <a:srgbClr val="000000"/>
              </a:buClr>
              <a:buSzPts val="2400"/>
              <a:buFont typeface="Courier New"/>
              <a:buChar char="o"/>
            </a:pPr>
            <a:r>
              <a:rPr lang="en-US" sz="2400" b="1" i="0" u="none" strike="noStrike" cap="none">
                <a:solidFill>
                  <a:srgbClr val="000000"/>
                </a:solidFill>
                <a:latin typeface="Arial"/>
                <a:ea typeface="Arial"/>
                <a:cs typeface="Arial"/>
                <a:sym typeface="Arial"/>
              </a:rPr>
              <a:t>engage students in science learning experiences that promote students’ knowledge of biotechnology and biology; </a:t>
            </a:r>
            <a:endParaRPr sz="2400" b="1" i="0" u="none" strike="noStrike" cap="none">
              <a:solidFill>
                <a:srgbClr val="000000"/>
              </a:solidFill>
              <a:latin typeface="Courier New"/>
              <a:ea typeface="Courier New"/>
              <a:cs typeface="Courier New"/>
              <a:sym typeface="Courier New"/>
            </a:endParaRPr>
          </a:p>
          <a:p>
            <a:pPr marL="742932" marR="0" lvl="1" indent="-285744" algn="l" rtl="0">
              <a:spcBef>
                <a:spcPts val="600"/>
              </a:spcBef>
              <a:spcAft>
                <a:spcPts val="0"/>
              </a:spcAft>
              <a:buClr>
                <a:srgbClr val="000000"/>
              </a:buClr>
              <a:buSzPts val="2400"/>
              <a:buFont typeface="Courier New"/>
              <a:buChar char="o"/>
            </a:pPr>
            <a:r>
              <a:rPr lang="en-US" sz="2400" b="1" i="0" u="none" strike="noStrike" cap="none">
                <a:solidFill>
                  <a:srgbClr val="000000"/>
                </a:solidFill>
                <a:latin typeface="Arial"/>
                <a:ea typeface="Arial"/>
                <a:cs typeface="Arial"/>
                <a:sym typeface="Arial"/>
              </a:rPr>
              <a:t>show students how the science they are learning has real-life applications; and provide students with information about careers related to pharmaceutical biotechnology</a:t>
            </a:r>
            <a:endParaRPr sz="2400" b="1"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
          <p:cNvSpPr txBox="1">
            <a:spLocks noGrp="1"/>
          </p:cNvSpPr>
          <p:nvPr>
            <p:ph type="title"/>
          </p:nvPr>
        </p:nvSpPr>
        <p:spPr>
          <a:xfrm>
            <a:off x="484717" y="617713"/>
            <a:ext cx="11222376" cy="62587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accent1"/>
              </a:buClr>
              <a:buSzPts val="3400"/>
              <a:buFont typeface="Calibri"/>
              <a:buNone/>
            </a:pPr>
            <a:r>
              <a:rPr lang="en-US" b="1"/>
              <a:t>AND THE STUDENTS……</a:t>
            </a:r>
            <a:endParaRPr/>
          </a:p>
        </p:txBody>
      </p:sp>
      <p:sp>
        <p:nvSpPr>
          <p:cNvPr id="494" name="Google Shape;494;p7"/>
          <p:cNvSpPr/>
          <p:nvPr/>
        </p:nvSpPr>
        <p:spPr>
          <a:xfrm>
            <a:off x="1242622" y="1410902"/>
            <a:ext cx="8996217" cy="4862870"/>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rgbClr val="000000"/>
              </a:buClr>
              <a:buSzPts val="3200"/>
              <a:buFont typeface="Arial"/>
              <a:buChar char="●"/>
            </a:pPr>
            <a:r>
              <a:rPr lang="en-US" sz="3200" b="1">
                <a:solidFill>
                  <a:srgbClr val="000000"/>
                </a:solidFill>
                <a:latin typeface="Arial"/>
                <a:ea typeface="Arial"/>
                <a:cs typeface="Arial"/>
                <a:sym typeface="Arial"/>
              </a:rPr>
              <a:t>Students gain:</a:t>
            </a:r>
            <a:endParaRPr sz="3200" b="1">
              <a:solidFill>
                <a:srgbClr val="000000"/>
              </a:solidFill>
              <a:latin typeface="Noto Sans Symbols"/>
              <a:ea typeface="Noto Sans Symbols"/>
              <a:cs typeface="Noto Sans Symbols"/>
              <a:sym typeface="Noto Sans Symbols"/>
            </a:endParaRPr>
          </a:p>
          <a:p>
            <a:pPr marL="742932" marR="0" lvl="1" indent="-285744" algn="l" rtl="0">
              <a:spcBef>
                <a:spcPts val="600"/>
              </a:spcBef>
              <a:spcAft>
                <a:spcPts val="0"/>
              </a:spcAft>
              <a:buClr>
                <a:srgbClr val="000000"/>
              </a:buClr>
              <a:buSzPts val="3200"/>
              <a:buFont typeface="Courier New"/>
              <a:buChar char="o"/>
            </a:pPr>
            <a:r>
              <a:rPr lang="en-US" sz="3200" b="1" i="0" u="none" strike="noStrike" cap="none">
                <a:solidFill>
                  <a:srgbClr val="000000"/>
                </a:solidFill>
                <a:latin typeface="Arial"/>
                <a:ea typeface="Arial"/>
                <a:cs typeface="Arial"/>
                <a:sym typeface="Arial"/>
              </a:rPr>
              <a:t>understanding of key biology concepts, </a:t>
            </a:r>
            <a:endParaRPr sz="3200" b="1" i="0" u="none" strike="noStrike" cap="none">
              <a:solidFill>
                <a:srgbClr val="000000"/>
              </a:solidFill>
              <a:latin typeface="Courier New"/>
              <a:ea typeface="Courier New"/>
              <a:cs typeface="Courier New"/>
              <a:sym typeface="Courier New"/>
            </a:endParaRPr>
          </a:p>
          <a:p>
            <a:pPr marL="742932" marR="0" lvl="1" indent="-285744" algn="l" rtl="0">
              <a:spcBef>
                <a:spcPts val="600"/>
              </a:spcBef>
              <a:spcAft>
                <a:spcPts val="0"/>
              </a:spcAft>
              <a:buClr>
                <a:srgbClr val="000000"/>
              </a:buClr>
              <a:buSzPts val="3200"/>
              <a:buFont typeface="Courier New"/>
              <a:buChar char="o"/>
            </a:pPr>
            <a:r>
              <a:rPr lang="en-US" sz="3200" b="1" i="0" u="none" strike="noStrike" cap="none">
                <a:solidFill>
                  <a:srgbClr val="000000"/>
                </a:solidFill>
                <a:latin typeface="Arial"/>
                <a:ea typeface="Arial"/>
                <a:cs typeface="Arial"/>
                <a:sym typeface="Arial"/>
              </a:rPr>
              <a:t>knowledge of real-world biotechnology applications, </a:t>
            </a:r>
            <a:endParaRPr sz="3200" b="1" i="0" u="none" strike="noStrike" cap="none">
              <a:solidFill>
                <a:srgbClr val="000000"/>
              </a:solidFill>
              <a:latin typeface="Courier New"/>
              <a:ea typeface="Courier New"/>
              <a:cs typeface="Courier New"/>
              <a:sym typeface="Courier New"/>
            </a:endParaRPr>
          </a:p>
          <a:p>
            <a:pPr marL="742932" marR="0" lvl="1" indent="-285744" algn="l" rtl="0">
              <a:spcBef>
                <a:spcPts val="600"/>
              </a:spcBef>
              <a:spcAft>
                <a:spcPts val="0"/>
              </a:spcAft>
              <a:buClr>
                <a:srgbClr val="000000"/>
              </a:buClr>
              <a:buSzPts val="3200"/>
              <a:buFont typeface="Courier New"/>
              <a:buChar char="o"/>
            </a:pPr>
            <a:r>
              <a:rPr lang="en-US" sz="3200" b="1" i="0" u="none" strike="noStrike" cap="none">
                <a:solidFill>
                  <a:srgbClr val="000000"/>
                </a:solidFill>
                <a:latin typeface="Arial"/>
                <a:ea typeface="Arial"/>
                <a:cs typeface="Arial"/>
                <a:sym typeface="Arial"/>
              </a:rPr>
              <a:t>awareness of biotechnology and biotech careers, and </a:t>
            </a:r>
            <a:endParaRPr sz="3200" b="1" i="0" u="none" strike="noStrike" cap="none">
              <a:solidFill>
                <a:srgbClr val="000000"/>
              </a:solidFill>
              <a:latin typeface="Courier New"/>
              <a:ea typeface="Courier New"/>
              <a:cs typeface="Courier New"/>
              <a:sym typeface="Courier New"/>
            </a:endParaRPr>
          </a:p>
          <a:p>
            <a:pPr marL="742932" marR="0" lvl="1" indent="-285744" algn="l" rtl="0">
              <a:spcBef>
                <a:spcPts val="600"/>
              </a:spcBef>
              <a:spcAft>
                <a:spcPts val="0"/>
              </a:spcAft>
              <a:buClr>
                <a:srgbClr val="000000"/>
              </a:buClr>
              <a:buSzPts val="3200"/>
              <a:buFont typeface="Courier New"/>
              <a:buChar char="o"/>
            </a:pPr>
            <a:r>
              <a:rPr lang="en-US" sz="3200" b="1" i="0" u="none" strike="noStrike" cap="none">
                <a:solidFill>
                  <a:srgbClr val="000000"/>
                </a:solidFill>
                <a:latin typeface="Arial"/>
                <a:ea typeface="Arial"/>
                <a:cs typeface="Arial"/>
                <a:sym typeface="Arial"/>
              </a:rPr>
              <a:t>interest in biotechnology and science.</a:t>
            </a:r>
            <a:endParaRPr/>
          </a:p>
          <a:p>
            <a:pPr marL="457189" marR="0" lvl="1" indent="0" algn="l" rtl="0">
              <a:spcBef>
                <a:spcPts val="600"/>
              </a:spcBef>
              <a:spcAft>
                <a:spcPts val="0"/>
              </a:spcAft>
              <a:buNone/>
            </a:pPr>
            <a:endParaRPr sz="3200" b="1" i="0" u="none" strike="noStrike" cap="none">
              <a:solidFill>
                <a:srgbClr val="000000"/>
              </a:solidFill>
              <a:latin typeface="Courier New"/>
              <a:ea typeface="Courier New"/>
              <a:cs typeface="Courier New"/>
              <a:sym typeface="Courier New"/>
            </a:endParaRPr>
          </a:p>
          <a:p>
            <a:pPr marL="0" marR="0" lvl="0" indent="0" algn="l" rtl="0">
              <a:spcBef>
                <a:spcPts val="600"/>
              </a:spcBef>
              <a:spcAft>
                <a:spcPts val="0"/>
              </a:spcAft>
              <a:buNone/>
            </a:pPr>
            <a:endParaRPr sz="2400">
              <a:solidFill>
                <a:srgbClr val="000000"/>
              </a:solidFill>
              <a:latin typeface="Arial"/>
              <a:ea typeface="Arial"/>
              <a:cs typeface="Arial"/>
              <a:sym typeface="Arial"/>
            </a:endParaRPr>
          </a:p>
        </p:txBody>
      </p:sp>
    </p:spTree>
  </p:cSld>
  <p:clrMapOvr>
    <a:masterClrMapping/>
  </p:clrMapOvr>
  <p:transition>
    <p:fade/>
  </p:transition>
</p:sld>
</file>

<file path=ppt/theme/theme1.xml><?xml version="1.0" encoding="utf-8"?>
<a:theme xmlns:a="http://schemas.openxmlformats.org/drawingml/2006/main" name="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16 Amgen Corporate Template_16x9_INTERNAL">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mgen_Theme">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BE_PowerPoint">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1757</Words>
  <Application>Microsoft Office PowerPoint</Application>
  <PresentationFormat>Widescreen</PresentationFormat>
  <Paragraphs>233</Paragraphs>
  <Slides>37</Slides>
  <Notes>35</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37</vt:i4>
      </vt:variant>
    </vt:vector>
  </HeadingPairs>
  <TitlesOfParts>
    <vt:vector size="48" baseType="lpstr">
      <vt:lpstr>Courier New</vt:lpstr>
      <vt:lpstr>Helvetica Neue</vt:lpstr>
      <vt:lpstr>Open Sans</vt:lpstr>
      <vt:lpstr>Calibri</vt:lpstr>
      <vt:lpstr>Noto Sans Symbols</vt:lpstr>
      <vt:lpstr>Arial</vt:lpstr>
      <vt:lpstr>Verdana</vt:lpstr>
      <vt:lpstr>2016 Amgen Corporate Template_16x9_INTERNAL</vt:lpstr>
      <vt:lpstr>1_2016 Amgen Corporate Template_16x9_INTERNAL</vt:lpstr>
      <vt:lpstr>Amgen_Theme</vt:lpstr>
      <vt:lpstr>ABE_PowerPoint</vt:lpstr>
      <vt:lpstr>SUMMER PDI 2024</vt:lpstr>
      <vt:lpstr>PowerPoint Presentation</vt:lpstr>
      <vt:lpstr>PowerPoint Presentation</vt:lpstr>
      <vt:lpstr>PowerPoint Presentation</vt:lpstr>
      <vt:lpstr>ABE WORLDWIDE</vt:lpstr>
      <vt:lpstr>OUR HISTORY: THE PIONEERS OF THE AMGEN BIOTECH EXPERIENCE</vt:lpstr>
      <vt:lpstr>AMGEN BIOTECH EXPERIENCE (ABE)</vt:lpstr>
      <vt:lpstr>GOALS OF THE ABE PROGRAM</vt:lpstr>
      <vt:lpstr>AND THE STUDENTS……</vt:lpstr>
      <vt:lpstr>RI ABE SITE OFFICE</vt:lpstr>
      <vt:lpstr>RI ABE: 2008 TO CURRENT</vt:lpstr>
      <vt:lpstr>PowerPoint Presentation</vt:lpstr>
      <vt:lpstr>ABE LAB MANUAL</vt:lpstr>
      <vt:lpstr>LAB MANUAL ( ABRIDGED) 2019</vt:lpstr>
      <vt:lpstr>PowerPoint Presentation</vt:lpstr>
      <vt:lpstr>TEACHER MANUAL</vt:lpstr>
      <vt:lpstr>LAB MANUAL - OV</vt:lpstr>
      <vt:lpstr>LAB MANUALS</vt:lpstr>
      <vt:lpstr>ABE Teacher Guide</vt:lpstr>
      <vt:lpstr>ABE Student Guide ( only available online)</vt:lpstr>
      <vt:lpstr>NOT JUST A LAB…..</vt:lpstr>
      <vt:lpstr>WHAT IS BIOTECHNOLOGY? </vt:lpstr>
      <vt:lpstr>PowerPoint Presentation</vt:lpstr>
      <vt:lpstr>WHAT IS GENETIC ENGINEERING?</vt:lpstr>
      <vt:lpstr>PowerPoint Presentation</vt:lpstr>
      <vt:lpstr>THE STORY….</vt:lpstr>
      <vt:lpstr>NORMAL PHYSIOLOGY</vt:lpstr>
      <vt:lpstr>NORMAL PHYSIOLOGY</vt:lpstr>
      <vt:lpstr>DIABETES </vt:lpstr>
      <vt:lpstr>WHAT HAPPENS?</vt:lpstr>
      <vt:lpstr>HISTORY OF INSULIN USE</vt:lpstr>
      <vt:lpstr>PowerPoint Presentation</vt:lpstr>
      <vt:lpstr>WHAT ARE THE STUDENTS DOING?</vt:lpstr>
      <vt:lpstr>HOW DO THEY DO IT?</vt:lpstr>
      <vt:lpstr>HOW DO THEY DO IT?</vt:lpstr>
      <vt:lpstr>PROCEDURES INVOLVED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PDI 2024</dc:title>
  <dc:creator>Heather Townsend</dc:creator>
  <cp:lastModifiedBy>Doreen Osgood</cp:lastModifiedBy>
  <cp:revision>1</cp:revision>
  <dcterms:created xsi:type="dcterms:W3CDTF">2016-02-24T01:14:39Z</dcterms:created>
  <dcterms:modified xsi:type="dcterms:W3CDTF">2024-06-21T12:53:19Z</dcterms:modified>
</cp:coreProperties>
</file>