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3.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1" r:id="rId2"/>
    <p:sldMasterId id="2147483694" r:id="rId3"/>
    <p:sldMasterId id="2147483721" r:id="rId4"/>
  </p:sldMasterIdLst>
  <p:notesMasterIdLst>
    <p:notesMasterId r:id="rId3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hXpRviIngc4hait+JTp3UZcd+f4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27D57B-A00E-4A44-8789-F08D4BF14066}" v="1" dt="2026-06-08T14:30:27.8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microsoft.com/office/2016/11/relationships/changesInfo" Target="changesInfos/changesInfo1.xml"/><Relationship Id="rId20" Type="http://schemas.openxmlformats.org/officeDocument/2006/relationships/slide" Target="slides/slide16.xml"/><Relationship Id="rId41"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reen Osgood" userId="e1951cd2-64a1-49b0-84cb-d345a64e788e" providerId="ADAL" clId="{E4D9382A-6DA3-42BC-B3B1-7314DD6EDE94}"/>
    <pc:docChg chg="custSel modSld">
      <pc:chgData name="Doreen Osgood" userId="e1951cd2-64a1-49b0-84cb-d345a64e788e" providerId="ADAL" clId="{E4D9382A-6DA3-42BC-B3B1-7314DD6EDE94}" dt="2026-06-08T14:32:00.083" v="124" actId="20577"/>
      <pc:docMkLst>
        <pc:docMk/>
      </pc:docMkLst>
      <pc:sldChg chg="addSp modSp mod">
        <pc:chgData name="Doreen Osgood" userId="e1951cd2-64a1-49b0-84cb-d345a64e788e" providerId="ADAL" clId="{E4D9382A-6DA3-42BC-B3B1-7314DD6EDE94}" dt="2026-06-08T14:32:00.083" v="124" actId="20577"/>
        <pc:sldMkLst>
          <pc:docMk/>
          <pc:sldMk cId="0" sldId="287"/>
        </pc:sldMkLst>
        <pc:spChg chg="add mod">
          <ac:chgData name="Doreen Osgood" userId="e1951cd2-64a1-49b0-84cb-d345a64e788e" providerId="ADAL" clId="{E4D9382A-6DA3-42BC-B3B1-7314DD6EDE94}" dt="2026-06-08T14:32:00.083" v="124" actId="20577"/>
          <ac:spMkLst>
            <pc:docMk/>
            <pc:sldMk cId="0" sldId="287"/>
            <ac:spMk id="2" creationId="{BFE39BEA-EC66-C02D-709E-0A4CA7F8E81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39713" y="323850"/>
            <a:ext cx="6540500" cy="3678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1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05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5" name="Google Shape;5;n"/>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marR="0" lvl="0" indent="0" algn="ct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1: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1: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10:notes"/>
          <p:cNvSpPr txBox="1">
            <a:spLocks noGrp="1"/>
          </p:cNvSpPr>
          <p:nvPr>
            <p:ph type="body" idx="1"/>
          </p:nvPr>
        </p:nvSpPr>
        <p:spPr>
          <a:xfrm>
            <a:off x="222282" y="4126694"/>
            <a:ext cx="6575971" cy="470327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82" name="Google Shape;582;p10:notes"/>
          <p:cNvSpPr>
            <a:spLocks noGrp="1" noRot="1" noChangeAspect="1"/>
          </p:cNvSpPr>
          <p:nvPr>
            <p:ph type="sldImg" idx="2"/>
          </p:nvPr>
        </p:nvSpPr>
        <p:spPr>
          <a:xfrm>
            <a:off x="239713" y="323850"/>
            <a:ext cx="6540500" cy="36782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11: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p11: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89" name="Google Shape;589;p11: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lvl="0" indent="0" algn="ct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12:notes"/>
          <p:cNvSpPr txBox="1">
            <a:spLocks noGrp="1"/>
          </p:cNvSpPr>
          <p:nvPr>
            <p:ph type="body" idx="1"/>
          </p:nvPr>
        </p:nvSpPr>
        <p:spPr>
          <a:xfrm>
            <a:off x="222282" y="4126694"/>
            <a:ext cx="6575971" cy="470327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95" name="Google Shape;595;p12:notes"/>
          <p:cNvSpPr>
            <a:spLocks noGrp="1" noRot="1" noChangeAspect="1"/>
          </p:cNvSpPr>
          <p:nvPr>
            <p:ph type="sldImg" idx="2"/>
          </p:nvPr>
        </p:nvSpPr>
        <p:spPr>
          <a:xfrm>
            <a:off x="239713" y="323850"/>
            <a:ext cx="6540500" cy="36782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13: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3" name="Google Shape;603;p13: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04" name="Google Shape;604;p13: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marR="0" lvl="0" indent="0" algn="ctr" rtl="0">
              <a:spcBef>
                <a:spcPts val="0"/>
              </a:spcBef>
              <a:spcAft>
                <a:spcPts val="0"/>
              </a:spcAft>
              <a:buNone/>
            </a:pPr>
            <a:fld id="{00000000-1234-1234-1234-123412341234}" type="slidenum">
              <a:rPr lang="en-US" sz="1200">
                <a:solidFill>
                  <a:schemeClr val="dk1"/>
                </a:solidFill>
                <a:latin typeface="Arial"/>
                <a:ea typeface="Arial"/>
                <a:cs typeface="Arial"/>
                <a:sym typeface="Arial"/>
              </a:rPr>
              <a:t>13</a:t>
            </a:fld>
            <a:endParaRPr sz="120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14: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p14: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13" name="Google Shape;613;p14: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lvl="0" indent="0" algn="ct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15: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p15: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21" name="Google Shape;621;p15: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lvl="0" indent="0" algn="ct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16: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p16: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Names represent genus/species (Bam), strain (H), and what order the enzyme was discovered in in that strain (1 = first). So BamHI is from Bacillus amyloliquefaciens strain H, first one discovered.</a:t>
            </a:r>
            <a:endParaRPr/>
          </a:p>
        </p:txBody>
      </p:sp>
      <p:sp>
        <p:nvSpPr>
          <p:cNvPr id="628" name="Google Shape;628;p16: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lvl="0" indent="0" algn="ct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17: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p17: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There are two types of restriction enzymes: ones that make blunt ends (Alu &amp; Hae, used by the bacterial immune system for bacteria to cut viral or bacteriophage DNA to prevent infections, good for DNA fingerprinting) and ones that make sticky ends (good for genetic engineering because you can glue them back together in specific orientations</a:t>
            </a:r>
            <a:endParaRPr/>
          </a:p>
        </p:txBody>
      </p:sp>
      <p:sp>
        <p:nvSpPr>
          <p:cNvPr id="636" name="Google Shape;636;p17: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lvl="0" indent="0" algn="ct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18: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7" name="Google Shape;647;p18: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Complementary strand is the same forward as the original strand backward. Simple examples “race car” and “noon”.</a:t>
            </a:r>
            <a:endParaRPr/>
          </a:p>
          <a:p>
            <a:pPr marL="0" lvl="0" indent="0" algn="l" rtl="0">
              <a:spcBef>
                <a:spcPts val="0"/>
              </a:spcBef>
              <a:spcAft>
                <a:spcPts val="0"/>
              </a:spcAft>
              <a:buNone/>
            </a:pPr>
            <a:endParaRPr/>
          </a:p>
        </p:txBody>
      </p:sp>
      <p:sp>
        <p:nvSpPr>
          <p:cNvPr id="648" name="Google Shape;648;p18: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lvl="0" indent="0" algn="ct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19: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5" name="Google Shape;655;p19: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56" name="Google Shape;656;p19: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lvl="0" indent="0" algn="ct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2:notes"/>
          <p:cNvSpPr txBox="1">
            <a:spLocks noGrp="1"/>
          </p:cNvSpPr>
          <p:nvPr>
            <p:ph type="body" idx="1"/>
          </p:nvPr>
        </p:nvSpPr>
        <p:spPr>
          <a:xfrm>
            <a:off x="222282" y="4126694"/>
            <a:ext cx="6575971" cy="470327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27" name="Google Shape;527;p2:notes"/>
          <p:cNvSpPr>
            <a:spLocks noGrp="1" noRot="1" noChangeAspect="1"/>
          </p:cNvSpPr>
          <p:nvPr>
            <p:ph type="sldImg" idx="2"/>
          </p:nvPr>
        </p:nvSpPr>
        <p:spPr>
          <a:xfrm>
            <a:off x="239713" y="323850"/>
            <a:ext cx="6540500" cy="36782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20: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6" name="Google Shape;666;p20: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67" name="Google Shape;667;p20: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lvl="0" indent="0" algn="ct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21: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3" name="Google Shape;673;p21: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74" name="Google Shape;674;p21: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lvl="0" indent="0" algn="ct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22:notes"/>
          <p:cNvSpPr txBox="1">
            <a:spLocks noGrp="1"/>
          </p:cNvSpPr>
          <p:nvPr>
            <p:ph type="body" idx="1"/>
          </p:nvPr>
        </p:nvSpPr>
        <p:spPr>
          <a:xfrm>
            <a:off x="222282" y="4126694"/>
            <a:ext cx="6575971" cy="470327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82" name="Google Shape;682;p22:notes"/>
          <p:cNvSpPr>
            <a:spLocks noGrp="1" noRot="1" noChangeAspect="1"/>
          </p:cNvSpPr>
          <p:nvPr>
            <p:ph type="sldImg" idx="2"/>
          </p:nvPr>
        </p:nvSpPr>
        <p:spPr>
          <a:xfrm>
            <a:off x="239713" y="323850"/>
            <a:ext cx="6540500" cy="36782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23: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8" name="Google Shape;688;p23: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89" name="Google Shape;689;p23: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lvl="0" indent="0" algn="ct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24: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6" name="Google Shape;696;p24: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Plasmid is a double-helix of DNA. Ori region = beginning of DNA replication; ampR = protects bacteria from ampicillin plate (a selective media to identify transformed cells) by producing beta lactamase and breaking down the ampicillin; araC = on/off switch in the presence of arabinose, similar to the lac operon; pBAD = promoter to allow RNA polymerase to dock; rfp = gene for protein of interest (in our case, red fluorescent protein)</a:t>
            </a:r>
            <a:endParaRPr/>
          </a:p>
          <a:p>
            <a:pPr marL="0" lvl="0" indent="0" algn="l" rtl="0">
              <a:spcBef>
                <a:spcPts val="0"/>
              </a:spcBef>
              <a:spcAft>
                <a:spcPts val="0"/>
              </a:spcAft>
              <a:buNone/>
            </a:pPr>
            <a:endParaRPr/>
          </a:p>
        </p:txBody>
      </p:sp>
      <p:sp>
        <p:nvSpPr>
          <p:cNvPr id="697" name="Google Shape;697;p24: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marR="0" lvl="0" indent="0" algn="ctr" rtl="0">
              <a:spcBef>
                <a:spcPts val="0"/>
              </a:spcBef>
              <a:spcAft>
                <a:spcPts val="0"/>
              </a:spcAft>
              <a:buNone/>
            </a:pPr>
            <a:fld id="{00000000-1234-1234-1234-123412341234}" type="slidenum">
              <a:rPr lang="en-US" sz="1200">
                <a:solidFill>
                  <a:schemeClr val="dk1"/>
                </a:solidFill>
                <a:latin typeface="Arial"/>
                <a:ea typeface="Arial"/>
                <a:cs typeface="Arial"/>
                <a:sym typeface="Arial"/>
              </a:rPr>
              <a:t>24</a:t>
            </a:fld>
            <a:endParaRPr sz="1200">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25: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04" name="Google Shape;704;p25: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05" name="Google Shape;705;p25: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marR="0" lvl="0" indent="0" algn="ctr" rtl="0">
              <a:spcBef>
                <a:spcPts val="0"/>
              </a:spcBef>
              <a:spcAft>
                <a:spcPts val="0"/>
              </a:spcAft>
              <a:buNone/>
            </a:pPr>
            <a:fld id="{00000000-1234-1234-1234-123412341234}" type="slidenum">
              <a:rPr lang="en-US" sz="1200">
                <a:solidFill>
                  <a:schemeClr val="dk1"/>
                </a:solidFill>
                <a:latin typeface="Arial"/>
                <a:ea typeface="Arial"/>
                <a:cs typeface="Arial"/>
                <a:sym typeface="Arial"/>
              </a:rPr>
              <a:t>25</a:t>
            </a:fld>
            <a:endParaRPr sz="1200">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26: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marR="0" lvl="0" indent="0" algn="ctr" rtl="0">
              <a:spcBef>
                <a:spcPts val="0"/>
              </a:spcBef>
              <a:spcAft>
                <a:spcPts val="0"/>
              </a:spcAft>
              <a:buNone/>
            </a:pPr>
            <a:fld id="{00000000-1234-1234-1234-123412341234}" type="slidenum">
              <a:rPr lang="en-US" sz="1200">
                <a:solidFill>
                  <a:schemeClr val="dk1"/>
                </a:solidFill>
                <a:latin typeface="Arial"/>
                <a:ea typeface="Arial"/>
                <a:cs typeface="Arial"/>
                <a:sym typeface="Arial"/>
              </a:rPr>
              <a:t>26</a:t>
            </a:fld>
            <a:endParaRPr sz="1200">
              <a:solidFill>
                <a:schemeClr val="dk1"/>
              </a:solidFill>
              <a:latin typeface="Arial"/>
              <a:ea typeface="Arial"/>
              <a:cs typeface="Arial"/>
              <a:sym typeface="Arial"/>
            </a:endParaRPr>
          </a:p>
        </p:txBody>
      </p:sp>
      <p:sp>
        <p:nvSpPr>
          <p:cNvPr id="712" name="Google Shape;712;p26: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13" name="Google Shape;713;p26: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Restriction enzyme sites: 2 enzymes = 2 restriction sites (with GFP labs they only cut with EcoR1, so they cut at the same site)</a:t>
            </a:r>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27: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marR="0" lvl="0" indent="0" algn="ctr" rtl="0">
              <a:spcBef>
                <a:spcPts val="0"/>
              </a:spcBef>
              <a:spcAft>
                <a:spcPts val="0"/>
              </a:spcAft>
              <a:buNone/>
            </a:pPr>
            <a:fld id="{00000000-1234-1234-1234-123412341234}" type="slidenum">
              <a:rPr lang="en-US" sz="1200">
                <a:solidFill>
                  <a:schemeClr val="dk1"/>
                </a:solidFill>
                <a:latin typeface="Arial"/>
                <a:ea typeface="Arial"/>
                <a:cs typeface="Arial"/>
                <a:sym typeface="Arial"/>
              </a:rPr>
              <a:t>27</a:t>
            </a:fld>
            <a:endParaRPr sz="1200">
              <a:solidFill>
                <a:schemeClr val="dk1"/>
              </a:solidFill>
              <a:latin typeface="Arial"/>
              <a:ea typeface="Arial"/>
              <a:cs typeface="Arial"/>
              <a:sym typeface="Arial"/>
            </a:endParaRPr>
          </a:p>
        </p:txBody>
      </p:sp>
      <p:sp>
        <p:nvSpPr>
          <p:cNvPr id="734" name="Google Shape;734;p27: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35" name="Google Shape;735;p27: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28: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5" name="Google Shape;755;p28: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56" name="Google Shape;756;p28: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lvl="0" indent="0" algn="ct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29: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9" name="Google Shape;789;p29: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90" name="Google Shape;790;p29: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lvl="0" indent="0" algn="ct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3:notes"/>
          <p:cNvSpPr txBox="1">
            <a:spLocks noGrp="1"/>
          </p:cNvSpPr>
          <p:nvPr>
            <p:ph type="body" idx="1"/>
          </p:nvPr>
        </p:nvSpPr>
        <p:spPr>
          <a:xfrm>
            <a:off x="222282" y="4126694"/>
            <a:ext cx="6575971" cy="470327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34" name="Google Shape;534;p3:notes"/>
          <p:cNvSpPr>
            <a:spLocks noGrp="1" noRot="1" noChangeAspect="1"/>
          </p:cNvSpPr>
          <p:nvPr>
            <p:ph type="sldImg" idx="2"/>
          </p:nvPr>
        </p:nvSpPr>
        <p:spPr>
          <a:xfrm>
            <a:off x="239713" y="323850"/>
            <a:ext cx="6540500" cy="36782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30:notes"/>
          <p:cNvSpPr txBox="1">
            <a:spLocks noGrp="1"/>
          </p:cNvSpPr>
          <p:nvPr>
            <p:ph type="body" idx="1"/>
          </p:nvPr>
        </p:nvSpPr>
        <p:spPr>
          <a:xfrm>
            <a:off x="222282" y="4126694"/>
            <a:ext cx="6575971" cy="470327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96" name="Google Shape;796;p30:notes"/>
          <p:cNvSpPr>
            <a:spLocks noGrp="1" noRot="1" noChangeAspect="1"/>
          </p:cNvSpPr>
          <p:nvPr>
            <p:ph type="sldImg" idx="2"/>
          </p:nvPr>
        </p:nvSpPr>
        <p:spPr>
          <a:xfrm>
            <a:off x="239713" y="323850"/>
            <a:ext cx="6540500" cy="36782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31: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4" name="Google Shape;804;p31: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05" name="Google Shape;805;p31: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lvl="0" indent="0" algn="ct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32:notes"/>
          <p:cNvSpPr txBox="1">
            <a:spLocks noGrp="1"/>
          </p:cNvSpPr>
          <p:nvPr>
            <p:ph type="body" idx="1"/>
          </p:nvPr>
        </p:nvSpPr>
        <p:spPr>
          <a:xfrm>
            <a:off x="222282" y="4126694"/>
            <a:ext cx="6575971" cy="470327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13" name="Google Shape;813;p32:notes"/>
          <p:cNvSpPr>
            <a:spLocks noGrp="1" noRot="1" noChangeAspect="1"/>
          </p:cNvSpPr>
          <p:nvPr>
            <p:ph type="sldImg" idx="2"/>
          </p:nvPr>
        </p:nvSpPr>
        <p:spPr>
          <a:xfrm>
            <a:off x="239713" y="323850"/>
            <a:ext cx="6540500" cy="36782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33:notes"/>
          <p:cNvSpPr txBox="1">
            <a:spLocks noGrp="1"/>
          </p:cNvSpPr>
          <p:nvPr>
            <p:ph type="body" idx="1"/>
          </p:nvPr>
        </p:nvSpPr>
        <p:spPr>
          <a:xfrm>
            <a:off x="222282" y="4126694"/>
            <a:ext cx="6575971" cy="470327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22" name="Google Shape;822;p33:notes"/>
          <p:cNvSpPr>
            <a:spLocks noGrp="1" noRot="1" noChangeAspect="1"/>
          </p:cNvSpPr>
          <p:nvPr>
            <p:ph type="sldImg" idx="2"/>
          </p:nvPr>
        </p:nvSpPr>
        <p:spPr>
          <a:xfrm>
            <a:off x="239713" y="323850"/>
            <a:ext cx="6540500" cy="36782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4: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p4: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41" name="Google Shape;541;p4: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lvl="0" indent="0" algn="ct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5: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p5: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48" name="Google Shape;548;p5: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lvl="0" indent="0" algn="ct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6: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4" name="Google Shape;554;p6: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55" name="Google Shape;555;p6: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lvl="0" indent="0" algn="ct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7: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1" name="Google Shape;561;p7: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562" name="Google Shape;562;p7: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marR="0" lvl="0" indent="0" algn="ctr" rtl="0">
              <a:spcBef>
                <a:spcPts val="0"/>
              </a:spcBef>
              <a:spcAft>
                <a:spcPts val="0"/>
              </a:spcAft>
              <a:buNone/>
            </a:pPr>
            <a:fld id="{00000000-1234-1234-1234-123412341234}" type="slidenum">
              <a:rPr lang="en-US" sz="1200">
                <a:solidFill>
                  <a:schemeClr val="dk1"/>
                </a:solidFill>
                <a:latin typeface="Arial"/>
                <a:ea typeface="Arial"/>
                <a:cs typeface="Arial"/>
                <a:sym typeface="Arial"/>
              </a:rPr>
              <a:t>7</a:t>
            </a:fld>
            <a:endParaRPr sz="12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8: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8:notes"/>
          <p:cNvSpPr txBox="1">
            <a:spLocks noGrp="1"/>
          </p:cNvSpPr>
          <p:nvPr>
            <p:ph type="body" idx="1"/>
          </p:nvPr>
        </p:nvSpPr>
        <p:spPr>
          <a:xfrm>
            <a:off x="222282" y="4126694"/>
            <a:ext cx="6575971" cy="470327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69" name="Google Shape;569;p8:notes"/>
          <p:cNvSpPr txBox="1">
            <a:spLocks noGrp="1"/>
          </p:cNvSpPr>
          <p:nvPr>
            <p:ph type="sldNum" idx="12"/>
          </p:nvPr>
        </p:nvSpPr>
        <p:spPr>
          <a:xfrm>
            <a:off x="1986280" y="8829967"/>
            <a:ext cx="3037840" cy="466433"/>
          </a:xfrm>
          <a:prstGeom prst="rect">
            <a:avLst/>
          </a:prstGeom>
          <a:noFill/>
          <a:ln>
            <a:noFill/>
          </a:ln>
        </p:spPr>
        <p:txBody>
          <a:bodyPr spcFirstLastPara="1" wrap="square" lIns="93175" tIns="46575" rIns="93175" bIns="46575" anchor="b" anchorCtr="0">
            <a:noAutofit/>
          </a:bodyPr>
          <a:lstStyle/>
          <a:p>
            <a:pPr marL="0" lvl="0" indent="0" algn="ct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9:notes"/>
          <p:cNvSpPr txBox="1">
            <a:spLocks noGrp="1"/>
          </p:cNvSpPr>
          <p:nvPr>
            <p:ph type="body" idx="1"/>
          </p:nvPr>
        </p:nvSpPr>
        <p:spPr>
          <a:xfrm>
            <a:off x="222282" y="4126694"/>
            <a:ext cx="6575971" cy="470327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75" name="Google Shape;575;p9:notes"/>
          <p:cNvSpPr>
            <a:spLocks noGrp="1" noRot="1" noChangeAspect="1"/>
          </p:cNvSpPr>
          <p:nvPr>
            <p:ph type="sldImg" idx="2"/>
          </p:nvPr>
        </p:nvSpPr>
        <p:spPr>
          <a:xfrm>
            <a:off x="239713" y="323850"/>
            <a:ext cx="6540500" cy="36782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1"/>
        <p:cNvGrpSpPr/>
        <p:nvPr/>
      </p:nvGrpSpPr>
      <p:grpSpPr>
        <a:xfrm>
          <a:off x="0" y="0"/>
          <a:ext cx="0" cy="0"/>
          <a:chOff x="0" y="0"/>
          <a:chExt cx="0" cy="0"/>
        </a:xfrm>
      </p:grpSpPr>
      <p:pic>
        <p:nvPicPr>
          <p:cNvPr id="12" name="Google Shape;12;p35"/>
          <p:cNvPicPr preferRelativeResize="0"/>
          <p:nvPr/>
        </p:nvPicPr>
        <p:blipFill rotWithShape="1">
          <a:blip r:embed="rId2">
            <a:alphaModFix/>
          </a:blip>
          <a:srcRect/>
          <a:stretch/>
        </p:blipFill>
        <p:spPr>
          <a:xfrm>
            <a:off x="0" y="0"/>
            <a:ext cx="9144000" cy="4005072"/>
          </a:xfrm>
          <a:prstGeom prst="rect">
            <a:avLst/>
          </a:prstGeom>
          <a:noFill/>
          <a:ln>
            <a:noFill/>
          </a:ln>
        </p:spPr>
      </p:pic>
      <p:sp>
        <p:nvSpPr>
          <p:cNvPr id="13" name="Google Shape;13;p35"/>
          <p:cNvSpPr txBox="1">
            <a:spLocks noGrp="1"/>
          </p:cNvSpPr>
          <p:nvPr>
            <p:ph type="body" idx="1"/>
          </p:nvPr>
        </p:nvSpPr>
        <p:spPr>
          <a:xfrm>
            <a:off x="571501" y="4460430"/>
            <a:ext cx="7449344" cy="294856"/>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0"/>
              </a:spcBef>
              <a:spcAft>
                <a:spcPts val="0"/>
              </a:spcAft>
              <a:buSzPts val="1800"/>
              <a:buNone/>
              <a:defRPr sz="2000" b="0" cap="none">
                <a:solidFill>
                  <a:schemeClr val="accent1"/>
                </a:solidFill>
                <a:latin typeface="Calibri"/>
                <a:ea typeface="Calibri"/>
                <a:cs typeface="Calibri"/>
                <a:sym typeface="Calibri"/>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4" name="Google Shape;14;p35"/>
          <p:cNvSpPr txBox="1">
            <a:spLocks noGrp="1"/>
          </p:cNvSpPr>
          <p:nvPr>
            <p:ph type="body" idx="2"/>
          </p:nvPr>
        </p:nvSpPr>
        <p:spPr>
          <a:xfrm>
            <a:off x="571501" y="4102228"/>
            <a:ext cx="7449344" cy="346274"/>
          </a:xfrm>
          <a:prstGeom prst="rect">
            <a:avLst/>
          </a:prstGeom>
          <a:noFill/>
          <a:ln>
            <a:noFill/>
          </a:ln>
        </p:spPr>
        <p:txBody>
          <a:bodyPr spcFirstLastPara="1" wrap="square" lIns="91425" tIns="45700" rIns="0" bIns="45700" anchor="ctr" anchorCtr="0">
            <a:noAutofit/>
          </a:bodyPr>
          <a:lstStyle>
            <a:lvl1pPr marL="457200" lvl="0" indent="-228600" algn="l">
              <a:lnSpc>
                <a:spcPct val="100000"/>
              </a:lnSpc>
              <a:spcBef>
                <a:spcPts val="600"/>
              </a:spcBef>
              <a:spcAft>
                <a:spcPts val="0"/>
              </a:spcAft>
              <a:buSzPts val="2160"/>
              <a:buNone/>
              <a:defRPr sz="2400" b="1" cap="none">
                <a:solidFill>
                  <a:schemeClr val="accent1"/>
                </a:solidFill>
                <a:latin typeface="Calibri"/>
                <a:ea typeface="Calibri"/>
                <a:cs typeface="Calibri"/>
                <a:sym typeface="Calibri"/>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5" name="Google Shape;15;p35"/>
          <p:cNvSpPr txBox="1">
            <a:spLocks noGrp="1"/>
          </p:cNvSpPr>
          <p:nvPr>
            <p:ph type="title"/>
          </p:nvPr>
        </p:nvSpPr>
        <p:spPr>
          <a:xfrm>
            <a:off x="571502" y="1490827"/>
            <a:ext cx="7441435" cy="51435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3600"/>
              <a:buFont typeface="Calibri"/>
              <a:buNone/>
              <a:defRPr sz="36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6" name="Google Shape;16;p35"/>
          <p:cNvPicPr preferRelativeResize="0"/>
          <p:nvPr/>
        </p:nvPicPr>
        <p:blipFill rotWithShape="1">
          <a:blip r:embed="rId3">
            <a:alphaModFix/>
          </a:blip>
          <a:srcRect/>
          <a:stretch/>
        </p:blipFill>
        <p:spPr>
          <a:xfrm>
            <a:off x="6300353" y="4456935"/>
            <a:ext cx="2557060" cy="468389"/>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Subtitle and Content">
  <p:cSld name="Two Subtitle and Content">
    <p:spTree>
      <p:nvGrpSpPr>
        <p:cNvPr id="1" name="Shape 51"/>
        <p:cNvGrpSpPr/>
        <p:nvPr/>
      </p:nvGrpSpPr>
      <p:grpSpPr>
        <a:xfrm>
          <a:off x="0" y="0"/>
          <a:ext cx="0" cy="0"/>
          <a:chOff x="0" y="0"/>
          <a:chExt cx="0" cy="0"/>
        </a:xfrm>
      </p:grpSpPr>
      <p:sp>
        <p:nvSpPr>
          <p:cNvPr id="52" name="Google Shape;52;p53"/>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53" name="Google Shape;53;p53"/>
          <p:cNvSpPr txBox="1">
            <a:spLocks noGrp="1"/>
          </p:cNvSpPr>
          <p:nvPr>
            <p:ph type="body" idx="1"/>
          </p:nvPr>
        </p:nvSpPr>
        <p:spPr>
          <a:xfrm>
            <a:off x="363538" y="1554481"/>
            <a:ext cx="4133088" cy="29241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54" name="Google Shape;54;p53"/>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3"/>
          <p:cNvSpPr txBox="1">
            <a:spLocks noGrp="1"/>
          </p:cNvSpPr>
          <p:nvPr>
            <p:ph type="body" idx="2"/>
          </p:nvPr>
        </p:nvSpPr>
        <p:spPr>
          <a:xfrm>
            <a:off x="363538" y="1146176"/>
            <a:ext cx="4133088"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56" name="Google Shape;56;p53"/>
          <p:cNvSpPr txBox="1">
            <a:spLocks noGrp="1"/>
          </p:cNvSpPr>
          <p:nvPr>
            <p:ph type="body" idx="3"/>
          </p:nvPr>
        </p:nvSpPr>
        <p:spPr>
          <a:xfrm>
            <a:off x="4647374" y="1554481"/>
            <a:ext cx="4133088" cy="29241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57" name="Google Shape;57;p53"/>
          <p:cNvSpPr txBox="1">
            <a:spLocks noGrp="1"/>
          </p:cNvSpPr>
          <p:nvPr>
            <p:ph type="body" idx="4"/>
          </p:nvPr>
        </p:nvSpPr>
        <p:spPr>
          <a:xfrm>
            <a:off x="4647374" y="1146176"/>
            <a:ext cx="4133088"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ree Panel Image">
  <p:cSld name="Three Panel Image">
    <p:spTree>
      <p:nvGrpSpPr>
        <p:cNvPr id="1" name="Shape 58"/>
        <p:cNvGrpSpPr/>
        <p:nvPr/>
      </p:nvGrpSpPr>
      <p:grpSpPr>
        <a:xfrm>
          <a:off x="0" y="0"/>
          <a:ext cx="0" cy="0"/>
          <a:chOff x="0" y="0"/>
          <a:chExt cx="0" cy="0"/>
        </a:xfrm>
      </p:grpSpPr>
      <p:sp>
        <p:nvSpPr>
          <p:cNvPr id="59" name="Google Shape;59;p54"/>
          <p:cNvSpPr>
            <a:spLocks noGrp="1"/>
          </p:cNvSpPr>
          <p:nvPr>
            <p:ph type="pic" idx="2"/>
          </p:nvPr>
        </p:nvSpPr>
        <p:spPr>
          <a:xfrm>
            <a:off x="3121044" y="1007705"/>
            <a:ext cx="2909455" cy="3551595"/>
          </a:xfrm>
          <a:prstGeom prst="rect">
            <a:avLst/>
          </a:prstGeom>
          <a:noFill/>
          <a:ln>
            <a:noFill/>
          </a:ln>
        </p:spPr>
      </p:sp>
      <p:sp>
        <p:nvSpPr>
          <p:cNvPr id="60" name="Google Shape;60;p54"/>
          <p:cNvSpPr>
            <a:spLocks noGrp="1"/>
          </p:cNvSpPr>
          <p:nvPr>
            <p:ph type="pic" idx="3"/>
          </p:nvPr>
        </p:nvSpPr>
        <p:spPr>
          <a:xfrm>
            <a:off x="6066254" y="1007705"/>
            <a:ext cx="3075709" cy="3551595"/>
          </a:xfrm>
          <a:prstGeom prst="rect">
            <a:avLst/>
          </a:prstGeom>
          <a:noFill/>
          <a:ln>
            <a:noFill/>
          </a:ln>
        </p:spPr>
      </p:sp>
      <p:sp>
        <p:nvSpPr>
          <p:cNvPr id="61" name="Google Shape;61;p54"/>
          <p:cNvSpPr>
            <a:spLocks noGrp="1"/>
          </p:cNvSpPr>
          <p:nvPr>
            <p:ph type="pic" idx="4"/>
          </p:nvPr>
        </p:nvSpPr>
        <p:spPr>
          <a:xfrm>
            <a:off x="1" y="1007705"/>
            <a:ext cx="3075709" cy="3551595"/>
          </a:xfrm>
          <a:prstGeom prst="rect">
            <a:avLst/>
          </a:prstGeom>
          <a:noFill/>
          <a:ln>
            <a:noFill/>
          </a:ln>
        </p:spPr>
      </p:sp>
      <p:sp>
        <p:nvSpPr>
          <p:cNvPr id="62" name="Google Shape;62;p54"/>
          <p:cNvSpPr txBox="1">
            <a:spLocks noGrp="1"/>
          </p:cNvSpPr>
          <p:nvPr>
            <p:ph type="title"/>
          </p:nvPr>
        </p:nvSpPr>
        <p:spPr>
          <a:xfrm>
            <a:off x="363539" y="440247"/>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sz="2600"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 and Takeaway (right)">
  <p:cSld name="Image and Takeaway (right)">
    <p:spTree>
      <p:nvGrpSpPr>
        <p:cNvPr id="1" name="Shape 63"/>
        <p:cNvGrpSpPr/>
        <p:nvPr/>
      </p:nvGrpSpPr>
      <p:grpSpPr>
        <a:xfrm>
          <a:off x="0" y="0"/>
          <a:ext cx="0" cy="0"/>
          <a:chOff x="0" y="0"/>
          <a:chExt cx="0" cy="0"/>
        </a:xfrm>
      </p:grpSpPr>
      <p:sp>
        <p:nvSpPr>
          <p:cNvPr id="64" name="Google Shape;64;p55"/>
          <p:cNvSpPr>
            <a:spLocks noGrp="1"/>
          </p:cNvSpPr>
          <p:nvPr>
            <p:ph type="pic" idx="2"/>
          </p:nvPr>
        </p:nvSpPr>
        <p:spPr>
          <a:xfrm>
            <a:off x="1" y="1007707"/>
            <a:ext cx="6026727" cy="3551594"/>
          </a:xfrm>
          <a:prstGeom prst="rect">
            <a:avLst/>
          </a:prstGeom>
          <a:noFill/>
          <a:ln>
            <a:noFill/>
          </a:ln>
        </p:spPr>
      </p:sp>
      <p:sp>
        <p:nvSpPr>
          <p:cNvPr id="65" name="Google Shape;65;p55"/>
          <p:cNvSpPr txBox="1">
            <a:spLocks noGrp="1"/>
          </p:cNvSpPr>
          <p:nvPr>
            <p:ph type="body" idx="1"/>
          </p:nvPr>
        </p:nvSpPr>
        <p:spPr>
          <a:xfrm>
            <a:off x="6069992" y="1008064"/>
            <a:ext cx="3074009" cy="3551237"/>
          </a:xfrm>
          <a:prstGeom prst="rect">
            <a:avLst/>
          </a:prstGeom>
          <a:solidFill>
            <a:schemeClr val="accent1"/>
          </a:solidFill>
          <a:ln>
            <a:noFill/>
          </a:ln>
        </p:spPr>
        <p:txBody>
          <a:bodyPr spcFirstLastPara="1" wrap="square" lIns="182875" tIns="45700" rIns="274300" bIns="45700" anchor="ctr" anchorCtr="0">
            <a:noAutofit/>
          </a:bodyPr>
          <a:lstStyle>
            <a:lvl1pPr marL="457200" lvl="0" indent="-228600" algn="l">
              <a:lnSpc>
                <a:spcPct val="100000"/>
              </a:lnSpc>
              <a:spcBef>
                <a:spcPts val="600"/>
              </a:spcBef>
              <a:spcAft>
                <a:spcPts val="0"/>
              </a:spcAft>
              <a:buSzPts val="1980"/>
              <a:buNone/>
              <a:defRPr sz="2200">
                <a:solidFill>
                  <a:schemeClr val="lt1"/>
                </a:solidFill>
              </a:defRPr>
            </a:lvl1pPr>
            <a:lvl2pPr marL="914400" lvl="1" indent="-342900" algn="l">
              <a:lnSpc>
                <a:spcPct val="100000"/>
              </a:lnSpc>
              <a:spcBef>
                <a:spcPts val="400"/>
              </a:spcBef>
              <a:spcAft>
                <a:spcPts val="0"/>
              </a:spcAft>
              <a:buClr>
                <a:schemeClr val="lt1"/>
              </a:buClr>
              <a:buSzPts val="1800"/>
              <a:buChar char="–"/>
              <a:defRPr sz="2000">
                <a:solidFill>
                  <a:schemeClr val="lt1"/>
                </a:solidFill>
              </a:defRPr>
            </a:lvl2pPr>
            <a:lvl3pPr marL="1371600" lvl="2" indent="-331469" algn="l">
              <a:lnSpc>
                <a:spcPct val="100000"/>
              </a:lnSpc>
              <a:spcBef>
                <a:spcPts val="400"/>
              </a:spcBef>
              <a:spcAft>
                <a:spcPts val="0"/>
              </a:spcAft>
              <a:buClr>
                <a:schemeClr val="lt1"/>
              </a:buClr>
              <a:buSzPts val="1620"/>
              <a:buChar char="•"/>
              <a:defRPr sz="1800">
                <a:solidFill>
                  <a:schemeClr val="lt1"/>
                </a:solidFill>
              </a:defRPr>
            </a:lvl3pPr>
            <a:lvl4pPr marL="1828800" lvl="3" indent="-320039" algn="l">
              <a:lnSpc>
                <a:spcPct val="100000"/>
              </a:lnSpc>
              <a:spcBef>
                <a:spcPts val="300"/>
              </a:spcBef>
              <a:spcAft>
                <a:spcPts val="0"/>
              </a:spcAft>
              <a:buClr>
                <a:schemeClr val="lt1"/>
              </a:buClr>
              <a:buSzPts val="1440"/>
              <a:buChar char="–"/>
              <a:defRPr sz="1600">
                <a:solidFill>
                  <a:schemeClr val="lt1"/>
                </a:solidFill>
              </a:defRPr>
            </a:lvl4pPr>
            <a:lvl5pPr marL="2286000" lvl="4" indent="-308610" algn="l">
              <a:lnSpc>
                <a:spcPct val="100000"/>
              </a:lnSpc>
              <a:spcBef>
                <a:spcPts val="300"/>
              </a:spcBef>
              <a:spcAft>
                <a:spcPts val="0"/>
              </a:spcAft>
              <a:buClr>
                <a:schemeClr val="lt1"/>
              </a:buClr>
              <a:buSzPts val="1260"/>
              <a:buChar char="•"/>
              <a:defRPr sz="1400">
                <a:solidFill>
                  <a:schemeClr val="lt1"/>
                </a:solidFill>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66" name="Google Shape;66;p55"/>
          <p:cNvSpPr txBox="1">
            <a:spLocks noGrp="1"/>
          </p:cNvSpPr>
          <p:nvPr>
            <p:ph type="title"/>
          </p:nvPr>
        </p:nvSpPr>
        <p:spPr>
          <a:xfrm>
            <a:off x="363539" y="440247"/>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sz="2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and Takeaway (right)">
  <p:cSld name="Content and Takeaway (right)">
    <p:spTree>
      <p:nvGrpSpPr>
        <p:cNvPr id="1" name="Shape 67"/>
        <p:cNvGrpSpPr/>
        <p:nvPr/>
      </p:nvGrpSpPr>
      <p:grpSpPr>
        <a:xfrm>
          <a:off x="0" y="0"/>
          <a:ext cx="0" cy="0"/>
          <a:chOff x="0" y="0"/>
          <a:chExt cx="0" cy="0"/>
        </a:xfrm>
      </p:grpSpPr>
      <p:sp>
        <p:nvSpPr>
          <p:cNvPr id="68" name="Google Shape;68;p56"/>
          <p:cNvSpPr/>
          <p:nvPr/>
        </p:nvSpPr>
        <p:spPr>
          <a:xfrm>
            <a:off x="1" y="1007707"/>
            <a:ext cx="6053327" cy="3548928"/>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69" name="Google Shape;69;p56"/>
          <p:cNvSpPr txBox="1">
            <a:spLocks noGrp="1"/>
          </p:cNvSpPr>
          <p:nvPr>
            <p:ph type="body" idx="1"/>
          </p:nvPr>
        </p:nvSpPr>
        <p:spPr>
          <a:xfrm>
            <a:off x="6053327" y="1005841"/>
            <a:ext cx="3099816" cy="3553460"/>
          </a:xfrm>
          <a:prstGeom prst="rect">
            <a:avLst/>
          </a:prstGeom>
          <a:solidFill>
            <a:schemeClr val="accent1"/>
          </a:solidFill>
          <a:ln>
            <a:noFill/>
          </a:ln>
        </p:spPr>
        <p:txBody>
          <a:bodyPr spcFirstLastPara="1" wrap="square" lIns="182875" tIns="91425" rIns="274300" bIns="91425" anchor="ctr" anchorCtr="0">
            <a:noAutofit/>
          </a:bodyPr>
          <a:lstStyle>
            <a:lvl1pPr marL="457200" lvl="0" indent="-228600" algn="l">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70" name="Google Shape;70;p56"/>
          <p:cNvSpPr txBox="1">
            <a:spLocks noGrp="1"/>
          </p:cNvSpPr>
          <p:nvPr>
            <p:ph type="body" idx="2"/>
          </p:nvPr>
        </p:nvSpPr>
        <p:spPr>
          <a:xfrm>
            <a:off x="363539" y="1280160"/>
            <a:ext cx="5689600" cy="3118104"/>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71" name="Google Shape;71;p56"/>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keaway (bottom)">
  <p:cSld name="Takeaway (bottom)">
    <p:spTree>
      <p:nvGrpSpPr>
        <p:cNvPr id="1" name="Shape 72"/>
        <p:cNvGrpSpPr/>
        <p:nvPr/>
      </p:nvGrpSpPr>
      <p:grpSpPr>
        <a:xfrm>
          <a:off x="0" y="0"/>
          <a:ext cx="0" cy="0"/>
          <a:chOff x="0" y="0"/>
          <a:chExt cx="0" cy="0"/>
        </a:xfrm>
      </p:grpSpPr>
      <p:sp>
        <p:nvSpPr>
          <p:cNvPr id="73" name="Google Shape;73;p57"/>
          <p:cNvSpPr/>
          <p:nvPr/>
        </p:nvSpPr>
        <p:spPr>
          <a:xfrm>
            <a:off x="0" y="1007705"/>
            <a:ext cx="9144000" cy="28565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74" name="Google Shape;74;p57"/>
          <p:cNvSpPr txBox="1">
            <a:spLocks noGrp="1"/>
          </p:cNvSpPr>
          <p:nvPr>
            <p:ph type="body" idx="1"/>
          </p:nvPr>
        </p:nvSpPr>
        <p:spPr>
          <a:xfrm>
            <a:off x="0" y="3908120"/>
            <a:ext cx="9144000" cy="65118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75" name="Google Shape;75;p57"/>
          <p:cNvSpPr txBox="1">
            <a:spLocks noGrp="1"/>
          </p:cNvSpPr>
          <p:nvPr>
            <p:ph type="body" idx="2"/>
          </p:nvPr>
        </p:nvSpPr>
        <p:spPr>
          <a:xfrm>
            <a:off x="363539" y="1280160"/>
            <a:ext cx="8416925" cy="2424112"/>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76" name="Google Shape;76;p57"/>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btitle and Takeaway">
  <p:cSld name="Subtitle and Takeaway">
    <p:spTree>
      <p:nvGrpSpPr>
        <p:cNvPr id="1" name="Shape 77"/>
        <p:cNvGrpSpPr/>
        <p:nvPr/>
      </p:nvGrpSpPr>
      <p:grpSpPr>
        <a:xfrm>
          <a:off x="0" y="0"/>
          <a:ext cx="0" cy="0"/>
          <a:chOff x="0" y="0"/>
          <a:chExt cx="0" cy="0"/>
        </a:xfrm>
      </p:grpSpPr>
      <p:sp>
        <p:nvSpPr>
          <p:cNvPr id="78" name="Google Shape;78;p58"/>
          <p:cNvSpPr/>
          <p:nvPr/>
        </p:nvSpPr>
        <p:spPr>
          <a:xfrm>
            <a:off x="0" y="1007705"/>
            <a:ext cx="9144000" cy="28565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79" name="Google Shape;79;p58"/>
          <p:cNvSpPr txBox="1">
            <a:spLocks noGrp="1"/>
          </p:cNvSpPr>
          <p:nvPr>
            <p:ph type="body" idx="1"/>
          </p:nvPr>
        </p:nvSpPr>
        <p:spPr>
          <a:xfrm>
            <a:off x="0" y="3908120"/>
            <a:ext cx="9144000" cy="65118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80" name="Google Shape;80;p58"/>
          <p:cNvSpPr txBox="1">
            <a:spLocks noGrp="1"/>
          </p:cNvSpPr>
          <p:nvPr>
            <p:ph type="body" idx="2"/>
          </p:nvPr>
        </p:nvSpPr>
        <p:spPr>
          <a:xfrm>
            <a:off x="363539" y="1554481"/>
            <a:ext cx="8416925" cy="2203328"/>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81" name="Google Shape;81;p58"/>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58"/>
          <p:cNvSpPr txBox="1">
            <a:spLocks noGrp="1"/>
          </p:cNvSpPr>
          <p:nvPr>
            <p:ph type="body" idx="3"/>
          </p:nvPr>
        </p:nvSpPr>
        <p:spPr>
          <a:xfrm>
            <a:off x="363539" y="1146176"/>
            <a:ext cx="8234362"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and Takeaway (left)">
  <p:cSld name="Content and Takeaway (left)">
    <p:spTree>
      <p:nvGrpSpPr>
        <p:cNvPr id="1" name="Shape 83"/>
        <p:cNvGrpSpPr/>
        <p:nvPr/>
      </p:nvGrpSpPr>
      <p:grpSpPr>
        <a:xfrm>
          <a:off x="0" y="0"/>
          <a:ext cx="0" cy="0"/>
          <a:chOff x="0" y="0"/>
          <a:chExt cx="0" cy="0"/>
        </a:xfrm>
      </p:grpSpPr>
      <p:sp>
        <p:nvSpPr>
          <p:cNvPr id="84" name="Google Shape;84;p59"/>
          <p:cNvSpPr/>
          <p:nvPr/>
        </p:nvSpPr>
        <p:spPr>
          <a:xfrm>
            <a:off x="2589069" y="1007707"/>
            <a:ext cx="6554932" cy="3551594"/>
          </a:xfrm>
          <a:prstGeom prst="rect">
            <a:avLst/>
          </a:prstGeom>
          <a:solidFill>
            <a:srgbClr val="E1E1E3"/>
          </a:solidFill>
          <a:ln>
            <a:noFill/>
          </a:ln>
        </p:spPr>
        <p:txBody>
          <a:bodyPr spcFirstLastPara="1" wrap="square" lIns="0" tIns="0" rIns="0"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85" name="Google Shape;85;p59"/>
          <p:cNvSpPr txBox="1">
            <a:spLocks noGrp="1"/>
          </p:cNvSpPr>
          <p:nvPr>
            <p:ph type="body" idx="1"/>
          </p:nvPr>
        </p:nvSpPr>
        <p:spPr>
          <a:xfrm>
            <a:off x="1" y="1007707"/>
            <a:ext cx="2556164" cy="3551594"/>
          </a:xfrm>
          <a:prstGeom prst="rect">
            <a:avLst/>
          </a:prstGeom>
          <a:solidFill>
            <a:schemeClr val="accent1"/>
          </a:solidFill>
          <a:ln>
            <a:noFill/>
          </a:ln>
        </p:spPr>
        <p:txBody>
          <a:bodyPr spcFirstLastPara="1" wrap="square" lIns="274300" tIns="137150" rIns="91425" bIns="182875" anchor="ctr" anchorCtr="0">
            <a:noAutofit/>
          </a:bodyPr>
          <a:lstStyle>
            <a:lvl1pPr marL="457200" lvl="0" indent="-228600" algn="l">
              <a:lnSpc>
                <a:spcPct val="100000"/>
              </a:lnSpc>
              <a:spcBef>
                <a:spcPts val="600"/>
              </a:spcBef>
              <a:spcAft>
                <a:spcPts val="0"/>
              </a:spcAft>
              <a:buClr>
                <a:schemeClr val="lt1"/>
              </a:buClr>
              <a:buSzPts val="1800"/>
              <a:buNone/>
              <a:defRPr sz="2000">
                <a:solidFill>
                  <a:schemeClr val="lt1"/>
                </a:solidFill>
              </a:defRPr>
            </a:lvl1pPr>
            <a:lvl2pPr marL="914400" lvl="1" indent="-228600" algn="ctr">
              <a:lnSpc>
                <a:spcPct val="100000"/>
              </a:lnSpc>
              <a:spcBef>
                <a:spcPts val="400"/>
              </a:spcBef>
              <a:spcAft>
                <a:spcPts val="0"/>
              </a:spcAft>
              <a:buClr>
                <a:schemeClr val="lt1"/>
              </a:buClr>
              <a:buSzPts val="1800"/>
              <a:buNone/>
              <a:defRPr>
                <a:solidFill>
                  <a:schemeClr val="lt1"/>
                </a:solidFill>
              </a:defRPr>
            </a:lvl2pPr>
            <a:lvl3pPr marL="1371600" lvl="2" indent="-228600" algn="ctr">
              <a:lnSpc>
                <a:spcPct val="100000"/>
              </a:lnSpc>
              <a:spcBef>
                <a:spcPts val="400"/>
              </a:spcBef>
              <a:spcAft>
                <a:spcPts val="0"/>
              </a:spcAft>
              <a:buClr>
                <a:schemeClr val="lt1"/>
              </a:buClr>
              <a:buSzPts val="1620"/>
              <a:buNone/>
              <a:defRPr>
                <a:solidFill>
                  <a:schemeClr val="lt1"/>
                </a:solidFill>
              </a:defRPr>
            </a:lvl3pPr>
            <a:lvl4pPr marL="1828800" lvl="3" indent="-320039" algn="l">
              <a:lnSpc>
                <a:spcPct val="100000"/>
              </a:lnSpc>
              <a:spcBef>
                <a:spcPts val="300"/>
              </a:spcBef>
              <a:spcAft>
                <a:spcPts val="0"/>
              </a:spcAft>
              <a:buClr>
                <a:schemeClr val="dk1"/>
              </a:buClr>
              <a:buSzPts val="1440"/>
              <a:buChar char="–"/>
              <a:defRPr>
                <a:solidFill>
                  <a:schemeClr val="dk1"/>
                </a:solidFill>
              </a:defRPr>
            </a:lvl4pPr>
            <a:lvl5pPr marL="2286000" lvl="4" indent="-308610" algn="l">
              <a:lnSpc>
                <a:spcPct val="100000"/>
              </a:lnSpc>
              <a:spcBef>
                <a:spcPts val="300"/>
              </a:spcBef>
              <a:spcAft>
                <a:spcPts val="0"/>
              </a:spcAft>
              <a:buClr>
                <a:schemeClr val="dk1"/>
              </a:buClr>
              <a:buSzPts val="1260"/>
              <a:buChar char="•"/>
              <a:defRPr>
                <a:solidFill>
                  <a:schemeClr val="dk1"/>
                </a:solidFill>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86" name="Google Shape;86;p59"/>
          <p:cNvSpPr txBox="1">
            <a:spLocks noGrp="1"/>
          </p:cNvSpPr>
          <p:nvPr>
            <p:ph type="body" idx="2"/>
          </p:nvPr>
        </p:nvSpPr>
        <p:spPr>
          <a:xfrm>
            <a:off x="2699359" y="1554480"/>
            <a:ext cx="6081104" cy="2923576"/>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87" name="Google Shape;87;p59"/>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59"/>
          <p:cNvSpPr txBox="1">
            <a:spLocks noGrp="1"/>
          </p:cNvSpPr>
          <p:nvPr>
            <p:ph type="body" idx="3"/>
          </p:nvPr>
        </p:nvSpPr>
        <p:spPr>
          <a:xfrm>
            <a:off x="2699360" y="1146176"/>
            <a:ext cx="6001729"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hoto Collage">
  <p:cSld name="Photo Collage">
    <p:spTree>
      <p:nvGrpSpPr>
        <p:cNvPr id="1" name="Shape 89"/>
        <p:cNvGrpSpPr/>
        <p:nvPr/>
      </p:nvGrpSpPr>
      <p:grpSpPr>
        <a:xfrm>
          <a:off x="0" y="0"/>
          <a:ext cx="0" cy="0"/>
          <a:chOff x="0" y="0"/>
          <a:chExt cx="0" cy="0"/>
        </a:xfrm>
      </p:grpSpPr>
      <p:sp>
        <p:nvSpPr>
          <p:cNvPr id="90" name="Google Shape;90;p60"/>
          <p:cNvSpPr>
            <a:spLocks noGrp="1"/>
          </p:cNvSpPr>
          <p:nvPr>
            <p:ph type="pic" idx="2"/>
          </p:nvPr>
        </p:nvSpPr>
        <p:spPr>
          <a:xfrm>
            <a:off x="4613565" y="1007707"/>
            <a:ext cx="2244436" cy="3552663"/>
          </a:xfrm>
          <a:prstGeom prst="rect">
            <a:avLst/>
          </a:prstGeom>
          <a:noFill/>
          <a:ln>
            <a:noFill/>
          </a:ln>
        </p:spPr>
      </p:sp>
      <p:sp>
        <p:nvSpPr>
          <p:cNvPr id="91" name="Google Shape;91;p60"/>
          <p:cNvSpPr>
            <a:spLocks noGrp="1"/>
          </p:cNvSpPr>
          <p:nvPr>
            <p:ph type="pic" idx="3"/>
          </p:nvPr>
        </p:nvSpPr>
        <p:spPr>
          <a:xfrm>
            <a:off x="1" y="2833069"/>
            <a:ext cx="2265218" cy="1727301"/>
          </a:xfrm>
          <a:prstGeom prst="rect">
            <a:avLst/>
          </a:prstGeom>
          <a:noFill/>
          <a:ln>
            <a:noFill/>
          </a:ln>
        </p:spPr>
      </p:sp>
      <p:sp>
        <p:nvSpPr>
          <p:cNvPr id="92" name="Google Shape;92;p60"/>
          <p:cNvSpPr>
            <a:spLocks noGrp="1"/>
          </p:cNvSpPr>
          <p:nvPr>
            <p:ph type="pic" idx="4"/>
          </p:nvPr>
        </p:nvSpPr>
        <p:spPr>
          <a:xfrm>
            <a:off x="0" y="1007707"/>
            <a:ext cx="4572000" cy="1784480"/>
          </a:xfrm>
          <a:prstGeom prst="rect">
            <a:avLst/>
          </a:prstGeom>
          <a:noFill/>
          <a:ln>
            <a:noFill/>
          </a:ln>
        </p:spPr>
      </p:sp>
      <p:sp>
        <p:nvSpPr>
          <p:cNvPr id="93" name="Google Shape;93;p60"/>
          <p:cNvSpPr>
            <a:spLocks noGrp="1"/>
          </p:cNvSpPr>
          <p:nvPr>
            <p:ph type="pic" idx="5"/>
          </p:nvPr>
        </p:nvSpPr>
        <p:spPr>
          <a:xfrm>
            <a:off x="6891543" y="2833069"/>
            <a:ext cx="2244436" cy="1726232"/>
          </a:xfrm>
          <a:prstGeom prst="rect">
            <a:avLst/>
          </a:prstGeom>
          <a:noFill/>
          <a:ln>
            <a:noFill/>
          </a:ln>
        </p:spPr>
      </p:sp>
      <p:sp>
        <p:nvSpPr>
          <p:cNvPr id="94" name="Google Shape;94;p60"/>
          <p:cNvSpPr>
            <a:spLocks noGrp="1"/>
          </p:cNvSpPr>
          <p:nvPr>
            <p:ph type="pic" idx="6"/>
          </p:nvPr>
        </p:nvSpPr>
        <p:spPr>
          <a:xfrm>
            <a:off x="6889721" y="1007707"/>
            <a:ext cx="2244436" cy="1784480"/>
          </a:xfrm>
          <a:prstGeom prst="rect">
            <a:avLst/>
          </a:prstGeom>
          <a:noFill/>
          <a:ln>
            <a:noFill/>
          </a:ln>
        </p:spPr>
      </p:sp>
      <p:sp>
        <p:nvSpPr>
          <p:cNvPr id="95" name="Google Shape;95;p60"/>
          <p:cNvSpPr>
            <a:spLocks noGrp="1"/>
          </p:cNvSpPr>
          <p:nvPr>
            <p:ph type="pic" idx="7"/>
          </p:nvPr>
        </p:nvSpPr>
        <p:spPr>
          <a:xfrm>
            <a:off x="2306782" y="2833069"/>
            <a:ext cx="2265218" cy="1726232"/>
          </a:xfrm>
          <a:prstGeom prst="rect">
            <a:avLst/>
          </a:prstGeom>
          <a:noFill/>
          <a:ln>
            <a:noFill/>
          </a:ln>
        </p:spPr>
      </p:sp>
      <p:sp>
        <p:nvSpPr>
          <p:cNvPr id="96" name="Google Shape;96;p60"/>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ingle Photo">
  <p:cSld name="Single Photo">
    <p:spTree>
      <p:nvGrpSpPr>
        <p:cNvPr id="1" name="Shape 97"/>
        <p:cNvGrpSpPr/>
        <p:nvPr/>
      </p:nvGrpSpPr>
      <p:grpSpPr>
        <a:xfrm>
          <a:off x="0" y="0"/>
          <a:ext cx="0" cy="0"/>
          <a:chOff x="0" y="0"/>
          <a:chExt cx="0" cy="0"/>
        </a:xfrm>
      </p:grpSpPr>
      <p:sp>
        <p:nvSpPr>
          <p:cNvPr id="98" name="Google Shape;98;p61"/>
          <p:cNvSpPr>
            <a:spLocks noGrp="1"/>
          </p:cNvSpPr>
          <p:nvPr>
            <p:ph type="pic" idx="2"/>
          </p:nvPr>
        </p:nvSpPr>
        <p:spPr>
          <a:xfrm>
            <a:off x="0" y="1007707"/>
            <a:ext cx="9144000" cy="3551594"/>
          </a:xfrm>
          <a:prstGeom prst="rect">
            <a:avLst/>
          </a:prstGeom>
          <a:noFill/>
          <a:ln>
            <a:noFill/>
          </a:ln>
        </p:spPr>
      </p:sp>
      <p:sp>
        <p:nvSpPr>
          <p:cNvPr id="99" name="Google Shape;99;p61"/>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Photo w/Label">
  <p:cSld name="Two Photo w/Label">
    <p:spTree>
      <p:nvGrpSpPr>
        <p:cNvPr id="1" name="Shape 100"/>
        <p:cNvGrpSpPr/>
        <p:nvPr/>
      </p:nvGrpSpPr>
      <p:grpSpPr>
        <a:xfrm>
          <a:off x="0" y="0"/>
          <a:ext cx="0" cy="0"/>
          <a:chOff x="0" y="0"/>
          <a:chExt cx="0" cy="0"/>
        </a:xfrm>
      </p:grpSpPr>
      <p:sp>
        <p:nvSpPr>
          <p:cNvPr id="101" name="Google Shape;101;p62"/>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102" name="Google Shape;102;p62"/>
          <p:cNvSpPr>
            <a:spLocks noGrp="1"/>
          </p:cNvSpPr>
          <p:nvPr>
            <p:ph type="pic" idx="2"/>
          </p:nvPr>
        </p:nvSpPr>
        <p:spPr>
          <a:xfrm>
            <a:off x="1739034" y="1173689"/>
            <a:ext cx="2763982" cy="2561253"/>
          </a:xfrm>
          <a:prstGeom prst="rect">
            <a:avLst/>
          </a:prstGeom>
          <a:noFill/>
          <a:ln>
            <a:noFill/>
          </a:ln>
        </p:spPr>
      </p:sp>
      <p:sp>
        <p:nvSpPr>
          <p:cNvPr id="103" name="Google Shape;103;p62"/>
          <p:cNvSpPr>
            <a:spLocks noGrp="1"/>
          </p:cNvSpPr>
          <p:nvPr>
            <p:ph type="pic" idx="3"/>
          </p:nvPr>
        </p:nvSpPr>
        <p:spPr>
          <a:xfrm>
            <a:off x="4655127" y="1173689"/>
            <a:ext cx="2763982" cy="2561253"/>
          </a:xfrm>
          <a:prstGeom prst="rect">
            <a:avLst/>
          </a:prstGeom>
          <a:noFill/>
          <a:ln>
            <a:noFill/>
          </a:ln>
        </p:spPr>
      </p:sp>
      <p:sp>
        <p:nvSpPr>
          <p:cNvPr id="104" name="Google Shape;104;p62"/>
          <p:cNvSpPr txBox="1">
            <a:spLocks noGrp="1"/>
          </p:cNvSpPr>
          <p:nvPr>
            <p:ph type="body" idx="1"/>
          </p:nvPr>
        </p:nvSpPr>
        <p:spPr>
          <a:xfrm>
            <a:off x="1739035" y="3734943"/>
            <a:ext cx="2763693" cy="671804"/>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05" name="Google Shape;105;p62"/>
          <p:cNvSpPr txBox="1">
            <a:spLocks noGrp="1"/>
          </p:cNvSpPr>
          <p:nvPr>
            <p:ph type="body" idx="4"/>
          </p:nvPr>
        </p:nvSpPr>
        <p:spPr>
          <a:xfrm>
            <a:off x="4655417" y="3734943"/>
            <a:ext cx="2763693" cy="671804"/>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06" name="Google Shape;106;p62"/>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8"/>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8"/>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0" name="Google Shape;20;p3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21" name="Google Shape;21;p38"/>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22" name="Google Shape;22;p38"/>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Photos and Takeaway">
  <p:cSld name="Two Photos and Takeaway">
    <p:spTree>
      <p:nvGrpSpPr>
        <p:cNvPr id="1" name="Shape 107"/>
        <p:cNvGrpSpPr/>
        <p:nvPr/>
      </p:nvGrpSpPr>
      <p:grpSpPr>
        <a:xfrm>
          <a:off x="0" y="0"/>
          <a:ext cx="0" cy="0"/>
          <a:chOff x="0" y="0"/>
          <a:chExt cx="0" cy="0"/>
        </a:xfrm>
      </p:grpSpPr>
      <p:sp>
        <p:nvSpPr>
          <p:cNvPr id="108" name="Google Shape;108;p63"/>
          <p:cNvSpPr>
            <a:spLocks noGrp="1"/>
          </p:cNvSpPr>
          <p:nvPr>
            <p:ph type="pic" idx="2"/>
          </p:nvPr>
        </p:nvSpPr>
        <p:spPr>
          <a:xfrm>
            <a:off x="1" y="1007707"/>
            <a:ext cx="3034145" cy="3551594"/>
          </a:xfrm>
          <a:prstGeom prst="rect">
            <a:avLst/>
          </a:prstGeom>
          <a:noFill/>
          <a:ln>
            <a:noFill/>
          </a:ln>
        </p:spPr>
      </p:sp>
      <p:sp>
        <p:nvSpPr>
          <p:cNvPr id="109" name="Google Shape;109;p63"/>
          <p:cNvSpPr>
            <a:spLocks noGrp="1"/>
          </p:cNvSpPr>
          <p:nvPr>
            <p:ph type="pic" idx="3"/>
          </p:nvPr>
        </p:nvSpPr>
        <p:spPr>
          <a:xfrm>
            <a:off x="6109856" y="1007707"/>
            <a:ext cx="3034145" cy="3551594"/>
          </a:xfrm>
          <a:prstGeom prst="rect">
            <a:avLst/>
          </a:prstGeom>
          <a:noFill/>
          <a:ln>
            <a:noFill/>
          </a:ln>
        </p:spPr>
      </p:sp>
      <p:sp>
        <p:nvSpPr>
          <p:cNvPr id="110" name="Google Shape;110;p63"/>
          <p:cNvSpPr txBox="1">
            <a:spLocks noGrp="1"/>
          </p:cNvSpPr>
          <p:nvPr>
            <p:ph type="body" idx="1"/>
          </p:nvPr>
        </p:nvSpPr>
        <p:spPr>
          <a:xfrm>
            <a:off x="3063240" y="1005841"/>
            <a:ext cx="3017520" cy="3553460"/>
          </a:xfrm>
          <a:prstGeom prst="rect">
            <a:avLst/>
          </a:prstGeom>
          <a:solidFill>
            <a:schemeClr val="accent1"/>
          </a:solidFill>
          <a:ln>
            <a:noFill/>
          </a:ln>
        </p:spPr>
        <p:txBody>
          <a:bodyPr spcFirstLastPara="1" wrap="square" lIns="182875" tIns="182875" rIns="182875" bIns="182875" anchor="ctr" anchorCtr="0">
            <a:noAutofit/>
          </a:bodyPr>
          <a:lstStyle>
            <a:lvl1pPr marL="457200" lvl="0" indent="-228600" algn="l">
              <a:lnSpc>
                <a:spcPct val="100000"/>
              </a:lnSpc>
              <a:spcBef>
                <a:spcPts val="545"/>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11" name="Google Shape;111;p63"/>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hoto and Content (left)">
  <p:cSld name="Photo and Content (left)">
    <p:spTree>
      <p:nvGrpSpPr>
        <p:cNvPr id="1" name="Shape 112"/>
        <p:cNvGrpSpPr/>
        <p:nvPr/>
      </p:nvGrpSpPr>
      <p:grpSpPr>
        <a:xfrm>
          <a:off x="0" y="0"/>
          <a:ext cx="0" cy="0"/>
          <a:chOff x="0" y="0"/>
          <a:chExt cx="0" cy="0"/>
        </a:xfrm>
      </p:grpSpPr>
      <p:sp>
        <p:nvSpPr>
          <p:cNvPr id="113" name="Google Shape;113;p64"/>
          <p:cNvSpPr/>
          <p:nvPr/>
        </p:nvSpPr>
        <p:spPr>
          <a:xfrm>
            <a:off x="3140023" y="1007707"/>
            <a:ext cx="6003978"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114" name="Google Shape;114;p64"/>
          <p:cNvSpPr>
            <a:spLocks noGrp="1"/>
          </p:cNvSpPr>
          <p:nvPr>
            <p:ph type="pic" idx="2"/>
          </p:nvPr>
        </p:nvSpPr>
        <p:spPr>
          <a:xfrm>
            <a:off x="-309" y="1007416"/>
            <a:ext cx="3096491" cy="2866085"/>
          </a:xfrm>
          <a:prstGeom prst="rect">
            <a:avLst/>
          </a:prstGeom>
          <a:noFill/>
          <a:ln>
            <a:noFill/>
          </a:ln>
        </p:spPr>
      </p:sp>
      <p:sp>
        <p:nvSpPr>
          <p:cNvPr id="115" name="Google Shape;115;p64"/>
          <p:cNvSpPr txBox="1">
            <a:spLocks noGrp="1"/>
          </p:cNvSpPr>
          <p:nvPr>
            <p:ph type="body" idx="1"/>
          </p:nvPr>
        </p:nvSpPr>
        <p:spPr>
          <a:xfrm>
            <a:off x="-310" y="3873500"/>
            <a:ext cx="3096096" cy="685800"/>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16" name="Google Shape;116;p64"/>
          <p:cNvSpPr txBox="1">
            <a:spLocks noGrp="1"/>
          </p:cNvSpPr>
          <p:nvPr>
            <p:ph type="body" idx="3"/>
          </p:nvPr>
        </p:nvSpPr>
        <p:spPr>
          <a:xfrm>
            <a:off x="3225452" y="1280161"/>
            <a:ext cx="5555011" cy="3222947"/>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17" name="Google Shape;117;p64"/>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 White">
  <p:cSld name="Title Only - White">
    <p:spTree>
      <p:nvGrpSpPr>
        <p:cNvPr id="1" name="Shape 118"/>
        <p:cNvGrpSpPr/>
        <p:nvPr/>
      </p:nvGrpSpPr>
      <p:grpSpPr>
        <a:xfrm>
          <a:off x="0" y="0"/>
          <a:ext cx="0" cy="0"/>
          <a:chOff x="0" y="0"/>
          <a:chExt cx="0" cy="0"/>
        </a:xfrm>
      </p:grpSpPr>
      <p:sp>
        <p:nvSpPr>
          <p:cNvPr id="119" name="Google Shape;119;p65"/>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25"/>
        <p:cNvGrpSpPr/>
        <p:nvPr/>
      </p:nvGrpSpPr>
      <p:grpSpPr>
        <a:xfrm>
          <a:off x="0" y="0"/>
          <a:ext cx="0" cy="0"/>
          <a:chOff x="0" y="0"/>
          <a:chExt cx="0" cy="0"/>
        </a:xfrm>
      </p:grpSpPr>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26"/>
        <p:cNvGrpSpPr/>
        <p:nvPr/>
      </p:nvGrpSpPr>
      <p:grpSpPr>
        <a:xfrm>
          <a:off x="0" y="0"/>
          <a:ext cx="0" cy="0"/>
          <a:chOff x="0" y="0"/>
          <a:chExt cx="0" cy="0"/>
        </a:xfrm>
      </p:grpSpPr>
      <p:pic>
        <p:nvPicPr>
          <p:cNvPr id="127" name="Google Shape;127;p114"/>
          <p:cNvPicPr preferRelativeResize="0"/>
          <p:nvPr/>
        </p:nvPicPr>
        <p:blipFill rotWithShape="1">
          <a:blip r:embed="rId2">
            <a:alphaModFix/>
          </a:blip>
          <a:srcRect/>
          <a:stretch/>
        </p:blipFill>
        <p:spPr>
          <a:xfrm>
            <a:off x="0" y="0"/>
            <a:ext cx="9144000" cy="4005072"/>
          </a:xfrm>
          <a:prstGeom prst="rect">
            <a:avLst/>
          </a:prstGeom>
          <a:noFill/>
          <a:ln>
            <a:noFill/>
          </a:ln>
        </p:spPr>
      </p:pic>
      <p:sp>
        <p:nvSpPr>
          <p:cNvPr id="128" name="Google Shape;128;p114"/>
          <p:cNvSpPr txBox="1">
            <a:spLocks noGrp="1"/>
          </p:cNvSpPr>
          <p:nvPr>
            <p:ph type="body" idx="1"/>
          </p:nvPr>
        </p:nvSpPr>
        <p:spPr>
          <a:xfrm>
            <a:off x="571501" y="4460430"/>
            <a:ext cx="7449344" cy="294856"/>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0"/>
              </a:spcBef>
              <a:spcAft>
                <a:spcPts val="0"/>
              </a:spcAft>
              <a:buSzPts val="1800"/>
              <a:buNone/>
              <a:defRPr sz="2000" b="0" cap="none">
                <a:solidFill>
                  <a:schemeClr val="accent1"/>
                </a:solidFill>
                <a:latin typeface="Calibri"/>
                <a:ea typeface="Calibri"/>
                <a:cs typeface="Calibri"/>
                <a:sym typeface="Calibri"/>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29" name="Google Shape;129;p114"/>
          <p:cNvSpPr txBox="1">
            <a:spLocks noGrp="1"/>
          </p:cNvSpPr>
          <p:nvPr>
            <p:ph type="body" idx="2"/>
          </p:nvPr>
        </p:nvSpPr>
        <p:spPr>
          <a:xfrm>
            <a:off x="571501" y="4102228"/>
            <a:ext cx="7449344" cy="346274"/>
          </a:xfrm>
          <a:prstGeom prst="rect">
            <a:avLst/>
          </a:prstGeom>
          <a:noFill/>
          <a:ln>
            <a:noFill/>
          </a:ln>
        </p:spPr>
        <p:txBody>
          <a:bodyPr spcFirstLastPara="1" wrap="square" lIns="91425" tIns="45700" rIns="0" bIns="45700" anchor="ctr" anchorCtr="0">
            <a:noAutofit/>
          </a:bodyPr>
          <a:lstStyle>
            <a:lvl1pPr marL="457200" lvl="0" indent="-228600" algn="l">
              <a:lnSpc>
                <a:spcPct val="100000"/>
              </a:lnSpc>
              <a:spcBef>
                <a:spcPts val="600"/>
              </a:spcBef>
              <a:spcAft>
                <a:spcPts val="0"/>
              </a:spcAft>
              <a:buSzPts val="2160"/>
              <a:buNone/>
              <a:defRPr sz="2400" b="1" cap="none">
                <a:solidFill>
                  <a:schemeClr val="accent1"/>
                </a:solidFill>
                <a:latin typeface="Calibri"/>
                <a:ea typeface="Calibri"/>
                <a:cs typeface="Calibri"/>
                <a:sym typeface="Calibri"/>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30" name="Google Shape;130;p114"/>
          <p:cNvSpPr txBox="1">
            <a:spLocks noGrp="1"/>
          </p:cNvSpPr>
          <p:nvPr>
            <p:ph type="title"/>
          </p:nvPr>
        </p:nvSpPr>
        <p:spPr>
          <a:xfrm>
            <a:off x="571502" y="1490827"/>
            <a:ext cx="7441435" cy="51435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3600"/>
              <a:buFont typeface="Calibri"/>
              <a:buNone/>
              <a:defRPr sz="3600" b="1">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1" name="Google Shape;131;p114"/>
          <p:cNvPicPr preferRelativeResize="0"/>
          <p:nvPr/>
        </p:nvPicPr>
        <p:blipFill rotWithShape="1">
          <a:blip r:embed="rId3">
            <a:alphaModFix/>
          </a:blip>
          <a:srcRect/>
          <a:stretch/>
        </p:blipFill>
        <p:spPr>
          <a:xfrm>
            <a:off x="6300353" y="4456935"/>
            <a:ext cx="2557060" cy="468389"/>
          </a:xfrm>
          <a:prstGeom prst="rect">
            <a:avLst/>
          </a:prstGeom>
          <a:noFill/>
          <a:ln>
            <a:noFill/>
          </a:ln>
        </p:spPr>
      </p:pic>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Section Slide_3">
  <p:cSld name="Section Slide_3">
    <p:spTree>
      <p:nvGrpSpPr>
        <p:cNvPr id="1" name="Shape 132"/>
        <p:cNvGrpSpPr/>
        <p:nvPr/>
      </p:nvGrpSpPr>
      <p:grpSpPr>
        <a:xfrm>
          <a:off x="0" y="0"/>
          <a:ext cx="0" cy="0"/>
          <a:chOff x="0" y="0"/>
          <a:chExt cx="0" cy="0"/>
        </a:xfrm>
      </p:grpSpPr>
      <p:sp>
        <p:nvSpPr>
          <p:cNvPr id="133" name="Google Shape;133;p115"/>
          <p:cNvSpPr/>
          <p:nvPr/>
        </p:nvSpPr>
        <p:spPr>
          <a:xfrm>
            <a:off x="0" y="4358640"/>
            <a:ext cx="9144000" cy="784860"/>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521"/>
              <a:buFont typeface="Arial"/>
              <a:buNone/>
            </a:pPr>
            <a:endParaRPr sz="521" b="0" i="0" u="none" strike="noStrike" cap="none">
              <a:solidFill>
                <a:srgbClr val="FFFFFF"/>
              </a:solidFill>
              <a:latin typeface="Arial"/>
              <a:ea typeface="Arial"/>
              <a:cs typeface="Arial"/>
              <a:sym typeface="Arial"/>
            </a:endParaRPr>
          </a:p>
        </p:txBody>
      </p:sp>
      <p:sp>
        <p:nvSpPr>
          <p:cNvPr id="134" name="Google Shape;134;p115"/>
          <p:cNvSpPr txBox="1">
            <a:spLocks noGrp="1"/>
          </p:cNvSpPr>
          <p:nvPr>
            <p:ph type="title"/>
          </p:nvPr>
        </p:nvSpPr>
        <p:spPr>
          <a:xfrm>
            <a:off x="571502" y="1797303"/>
            <a:ext cx="7441435" cy="51435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accent1"/>
              </a:buClr>
              <a:buSzPts val="3600"/>
              <a:buFont typeface="Calibri"/>
              <a:buNone/>
              <a:defRPr sz="3600" b="1">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5" name="Google Shape;135;p115"/>
          <p:cNvPicPr preferRelativeResize="0"/>
          <p:nvPr/>
        </p:nvPicPr>
        <p:blipFill rotWithShape="1">
          <a:blip r:embed="rId2">
            <a:alphaModFix/>
          </a:blip>
          <a:srcRect/>
          <a:stretch/>
        </p:blipFill>
        <p:spPr>
          <a:xfrm>
            <a:off x="6777317" y="4564775"/>
            <a:ext cx="2080095" cy="381021"/>
          </a:xfrm>
          <a:prstGeom prst="rect">
            <a:avLst/>
          </a:prstGeom>
          <a:noFill/>
          <a:ln>
            <a:noFill/>
          </a:ln>
        </p:spPr>
      </p:pic>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6"/>
        <p:cNvGrpSpPr/>
        <p:nvPr/>
      </p:nvGrpSpPr>
      <p:grpSpPr>
        <a:xfrm>
          <a:off x="0" y="0"/>
          <a:ext cx="0" cy="0"/>
          <a:chOff x="0" y="0"/>
          <a:chExt cx="0" cy="0"/>
        </a:xfrm>
      </p:grpSpPr>
      <p:sp>
        <p:nvSpPr>
          <p:cNvPr id="137" name="Google Shape;137;p116"/>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38" name="Google Shape;138;p116"/>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139"/>
        <p:cNvGrpSpPr/>
        <p:nvPr/>
      </p:nvGrpSpPr>
      <p:grpSpPr>
        <a:xfrm>
          <a:off x="0" y="0"/>
          <a:ext cx="0" cy="0"/>
          <a:chOff x="0" y="0"/>
          <a:chExt cx="0" cy="0"/>
        </a:xfrm>
      </p:grpSpPr>
      <p:sp>
        <p:nvSpPr>
          <p:cNvPr id="140" name="Google Shape;140;p117"/>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521"/>
              <a:buFont typeface="Arial"/>
              <a:buNone/>
            </a:pPr>
            <a:endParaRPr sz="521">
              <a:solidFill>
                <a:srgbClr val="FFFFFF"/>
              </a:solidFill>
              <a:latin typeface="Arial"/>
              <a:ea typeface="Arial"/>
              <a:cs typeface="Arial"/>
              <a:sym typeface="Arial"/>
            </a:endParaRPr>
          </a:p>
        </p:txBody>
      </p:sp>
      <p:sp>
        <p:nvSpPr>
          <p:cNvPr id="141" name="Google Shape;141;p117"/>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42" name="Google Shape;142;p117"/>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43"/>
        <p:cNvGrpSpPr/>
        <p:nvPr/>
      </p:nvGrpSpPr>
      <p:grpSpPr>
        <a:xfrm>
          <a:off x="0" y="0"/>
          <a:ext cx="0" cy="0"/>
          <a:chOff x="0" y="0"/>
          <a:chExt cx="0" cy="0"/>
        </a:xfrm>
      </p:grpSpPr>
      <p:sp>
        <p:nvSpPr>
          <p:cNvPr id="144" name="Google Shape;144;p118"/>
          <p:cNvSpPr/>
          <p:nvPr/>
        </p:nvSpPr>
        <p:spPr>
          <a:xfrm>
            <a:off x="0" y="1007707"/>
            <a:ext cx="9144000" cy="35466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521"/>
              <a:buFont typeface="Arial"/>
              <a:buNone/>
            </a:pPr>
            <a:endParaRPr sz="521">
              <a:solidFill>
                <a:srgbClr val="FFFFFF"/>
              </a:solidFill>
              <a:latin typeface="Arial"/>
              <a:ea typeface="Arial"/>
              <a:cs typeface="Arial"/>
              <a:sym typeface="Arial"/>
            </a:endParaRPr>
          </a:p>
        </p:txBody>
      </p:sp>
      <p:sp>
        <p:nvSpPr>
          <p:cNvPr id="145" name="Google Shape;145;p118"/>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46"/>
        <p:cNvGrpSpPr/>
        <p:nvPr/>
      </p:nvGrpSpPr>
      <p:grpSpPr>
        <a:xfrm>
          <a:off x="0" y="0"/>
          <a:ext cx="0" cy="0"/>
          <a:chOff x="0" y="0"/>
          <a:chExt cx="0" cy="0"/>
        </a:xfrm>
      </p:grpSpPr>
      <p:sp>
        <p:nvSpPr>
          <p:cNvPr id="147" name="Google Shape;147;p119"/>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521"/>
              <a:buFont typeface="Arial"/>
              <a:buNone/>
            </a:pPr>
            <a:endParaRPr sz="521">
              <a:solidFill>
                <a:srgbClr val="FFFFFF"/>
              </a:solidFill>
              <a:latin typeface="Arial"/>
              <a:ea typeface="Arial"/>
              <a:cs typeface="Arial"/>
              <a:sym typeface="Arial"/>
            </a:endParaRPr>
          </a:p>
        </p:txBody>
      </p:sp>
      <p:sp>
        <p:nvSpPr>
          <p:cNvPr id="148" name="Google Shape;148;p119"/>
          <p:cNvSpPr txBox="1">
            <a:spLocks noGrp="1"/>
          </p:cNvSpPr>
          <p:nvPr>
            <p:ph type="body" idx="1"/>
          </p:nvPr>
        </p:nvSpPr>
        <p:spPr>
          <a:xfrm>
            <a:off x="363538" y="1280161"/>
            <a:ext cx="413226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49" name="Google Shape;149;p119"/>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119"/>
          <p:cNvSpPr txBox="1">
            <a:spLocks noGrp="1"/>
          </p:cNvSpPr>
          <p:nvPr>
            <p:ph type="body" idx="2"/>
          </p:nvPr>
        </p:nvSpPr>
        <p:spPr>
          <a:xfrm>
            <a:off x="4648059" y="1280161"/>
            <a:ext cx="413226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hoto and Content (right)">
  <p:cSld name="Photo and Content (right)">
    <p:spTree>
      <p:nvGrpSpPr>
        <p:cNvPr id="1" name="Shape 23"/>
        <p:cNvGrpSpPr/>
        <p:nvPr/>
      </p:nvGrpSpPr>
      <p:grpSpPr>
        <a:xfrm>
          <a:off x="0" y="0"/>
          <a:ext cx="0" cy="0"/>
          <a:chOff x="0" y="0"/>
          <a:chExt cx="0" cy="0"/>
        </a:xfrm>
      </p:grpSpPr>
      <p:sp>
        <p:nvSpPr>
          <p:cNvPr id="24" name="Google Shape;24;p42"/>
          <p:cNvSpPr/>
          <p:nvPr/>
        </p:nvSpPr>
        <p:spPr>
          <a:xfrm>
            <a:off x="1" y="1007707"/>
            <a:ext cx="6004458"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25" name="Google Shape;25;p42"/>
          <p:cNvSpPr>
            <a:spLocks noGrp="1"/>
          </p:cNvSpPr>
          <p:nvPr>
            <p:ph type="pic" idx="2"/>
          </p:nvPr>
        </p:nvSpPr>
        <p:spPr>
          <a:xfrm>
            <a:off x="6048300" y="1007416"/>
            <a:ext cx="3096491" cy="2863127"/>
          </a:xfrm>
          <a:prstGeom prst="rect">
            <a:avLst/>
          </a:prstGeom>
          <a:noFill/>
          <a:ln>
            <a:noFill/>
          </a:ln>
        </p:spPr>
      </p:sp>
      <p:sp>
        <p:nvSpPr>
          <p:cNvPr id="26" name="Google Shape;26;p42"/>
          <p:cNvSpPr txBox="1">
            <a:spLocks noGrp="1"/>
          </p:cNvSpPr>
          <p:nvPr>
            <p:ph type="body" idx="1"/>
          </p:nvPr>
        </p:nvSpPr>
        <p:spPr>
          <a:xfrm>
            <a:off x="6048299" y="3870543"/>
            <a:ext cx="3096096" cy="688759"/>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7" name="Google Shape;27;p42"/>
          <p:cNvSpPr txBox="1">
            <a:spLocks noGrp="1"/>
          </p:cNvSpPr>
          <p:nvPr>
            <p:ph type="body" idx="3"/>
          </p:nvPr>
        </p:nvSpPr>
        <p:spPr>
          <a:xfrm>
            <a:off x="363539" y="1280161"/>
            <a:ext cx="5640921" cy="317284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8" name="Google Shape;28;p42"/>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ubtitle and Content">
  <p:cSld name="Subtitle and Content">
    <p:spTree>
      <p:nvGrpSpPr>
        <p:cNvPr id="1" name="Shape 151"/>
        <p:cNvGrpSpPr/>
        <p:nvPr/>
      </p:nvGrpSpPr>
      <p:grpSpPr>
        <a:xfrm>
          <a:off x="0" y="0"/>
          <a:ext cx="0" cy="0"/>
          <a:chOff x="0" y="0"/>
          <a:chExt cx="0" cy="0"/>
        </a:xfrm>
      </p:grpSpPr>
      <p:sp>
        <p:nvSpPr>
          <p:cNvPr id="152" name="Google Shape;152;p120"/>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521"/>
              <a:buFont typeface="Arial"/>
              <a:buNone/>
            </a:pPr>
            <a:endParaRPr sz="521">
              <a:solidFill>
                <a:srgbClr val="FFFFFF"/>
              </a:solidFill>
              <a:latin typeface="Arial"/>
              <a:ea typeface="Arial"/>
              <a:cs typeface="Arial"/>
              <a:sym typeface="Arial"/>
            </a:endParaRPr>
          </a:p>
        </p:txBody>
      </p:sp>
      <p:sp>
        <p:nvSpPr>
          <p:cNvPr id="153" name="Google Shape;153;p120"/>
          <p:cNvSpPr txBox="1">
            <a:spLocks noGrp="1"/>
          </p:cNvSpPr>
          <p:nvPr>
            <p:ph type="body" idx="1"/>
          </p:nvPr>
        </p:nvSpPr>
        <p:spPr>
          <a:xfrm>
            <a:off x="363539" y="1554481"/>
            <a:ext cx="8416925" cy="29241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54" name="Google Shape;154;p120"/>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120"/>
          <p:cNvSpPr txBox="1">
            <a:spLocks noGrp="1"/>
          </p:cNvSpPr>
          <p:nvPr>
            <p:ph type="body" idx="2"/>
          </p:nvPr>
        </p:nvSpPr>
        <p:spPr>
          <a:xfrm>
            <a:off x="363539" y="1146176"/>
            <a:ext cx="8416924"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Subtitle and Content">
  <p:cSld name="Two Subtitle and Content">
    <p:spTree>
      <p:nvGrpSpPr>
        <p:cNvPr id="1" name="Shape 156"/>
        <p:cNvGrpSpPr/>
        <p:nvPr/>
      </p:nvGrpSpPr>
      <p:grpSpPr>
        <a:xfrm>
          <a:off x="0" y="0"/>
          <a:ext cx="0" cy="0"/>
          <a:chOff x="0" y="0"/>
          <a:chExt cx="0" cy="0"/>
        </a:xfrm>
      </p:grpSpPr>
      <p:sp>
        <p:nvSpPr>
          <p:cNvPr id="157" name="Google Shape;157;p121"/>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521"/>
              <a:buFont typeface="Arial"/>
              <a:buNone/>
            </a:pPr>
            <a:endParaRPr sz="521">
              <a:solidFill>
                <a:srgbClr val="FFFFFF"/>
              </a:solidFill>
              <a:latin typeface="Arial"/>
              <a:ea typeface="Arial"/>
              <a:cs typeface="Arial"/>
              <a:sym typeface="Arial"/>
            </a:endParaRPr>
          </a:p>
        </p:txBody>
      </p:sp>
      <p:sp>
        <p:nvSpPr>
          <p:cNvPr id="158" name="Google Shape;158;p121"/>
          <p:cNvSpPr txBox="1">
            <a:spLocks noGrp="1"/>
          </p:cNvSpPr>
          <p:nvPr>
            <p:ph type="body" idx="1"/>
          </p:nvPr>
        </p:nvSpPr>
        <p:spPr>
          <a:xfrm>
            <a:off x="363538" y="1554481"/>
            <a:ext cx="4133088" cy="29241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59" name="Google Shape;159;p121"/>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121"/>
          <p:cNvSpPr txBox="1">
            <a:spLocks noGrp="1"/>
          </p:cNvSpPr>
          <p:nvPr>
            <p:ph type="body" idx="2"/>
          </p:nvPr>
        </p:nvSpPr>
        <p:spPr>
          <a:xfrm>
            <a:off x="363538" y="1146176"/>
            <a:ext cx="4133088"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61" name="Google Shape;161;p121"/>
          <p:cNvSpPr txBox="1">
            <a:spLocks noGrp="1"/>
          </p:cNvSpPr>
          <p:nvPr>
            <p:ph type="body" idx="3"/>
          </p:nvPr>
        </p:nvSpPr>
        <p:spPr>
          <a:xfrm>
            <a:off x="4647374" y="1554481"/>
            <a:ext cx="4133088" cy="29241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62" name="Google Shape;162;p121"/>
          <p:cNvSpPr txBox="1">
            <a:spLocks noGrp="1"/>
          </p:cNvSpPr>
          <p:nvPr>
            <p:ph type="body" idx="4"/>
          </p:nvPr>
        </p:nvSpPr>
        <p:spPr>
          <a:xfrm>
            <a:off x="4647374" y="1146176"/>
            <a:ext cx="4133088"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ree Panel Image">
  <p:cSld name="Three Panel Image">
    <p:spTree>
      <p:nvGrpSpPr>
        <p:cNvPr id="1" name="Shape 163"/>
        <p:cNvGrpSpPr/>
        <p:nvPr/>
      </p:nvGrpSpPr>
      <p:grpSpPr>
        <a:xfrm>
          <a:off x="0" y="0"/>
          <a:ext cx="0" cy="0"/>
          <a:chOff x="0" y="0"/>
          <a:chExt cx="0" cy="0"/>
        </a:xfrm>
      </p:grpSpPr>
      <p:sp>
        <p:nvSpPr>
          <p:cNvPr id="164" name="Google Shape;164;p122"/>
          <p:cNvSpPr>
            <a:spLocks noGrp="1"/>
          </p:cNvSpPr>
          <p:nvPr>
            <p:ph type="pic" idx="2"/>
          </p:nvPr>
        </p:nvSpPr>
        <p:spPr>
          <a:xfrm>
            <a:off x="3121044" y="1007705"/>
            <a:ext cx="2909455" cy="3551595"/>
          </a:xfrm>
          <a:prstGeom prst="rect">
            <a:avLst/>
          </a:prstGeom>
          <a:noFill/>
          <a:ln>
            <a:noFill/>
          </a:ln>
        </p:spPr>
      </p:sp>
      <p:sp>
        <p:nvSpPr>
          <p:cNvPr id="165" name="Google Shape;165;p122"/>
          <p:cNvSpPr>
            <a:spLocks noGrp="1"/>
          </p:cNvSpPr>
          <p:nvPr>
            <p:ph type="pic" idx="3"/>
          </p:nvPr>
        </p:nvSpPr>
        <p:spPr>
          <a:xfrm>
            <a:off x="6066254" y="1007705"/>
            <a:ext cx="3075709" cy="3551595"/>
          </a:xfrm>
          <a:prstGeom prst="rect">
            <a:avLst/>
          </a:prstGeom>
          <a:noFill/>
          <a:ln>
            <a:noFill/>
          </a:ln>
        </p:spPr>
      </p:sp>
      <p:sp>
        <p:nvSpPr>
          <p:cNvPr id="166" name="Google Shape;166;p122"/>
          <p:cNvSpPr>
            <a:spLocks noGrp="1"/>
          </p:cNvSpPr>
          <p:nvPr>
            <p:ph type="pic" idx="4"/>
          </p:nvPr>
        </p:nvSpPr>
        <p:spPr>
          <a:xfrm>
            <a:off x="1" y="1007705"/>
            <a:ext cx="3075709" cy="3551595"/>
          </a:xfrm>
          <a:prstGeom prst="rect">
            <a:avLst/>
          </a:prstGeom>
          <a:noFill/>
          <a:ln>
            <a:noFill/>
          </a:ln>
        </p:spPr>
      </p:sp>
      <p:sp>
        <p:nvSpPr>
          <p:cNvPr id="167" name="Google Shape;167;p122"/>
          <p:cNvSpPr txBox="1">
            <a:spLocks noGrp="1"/>
          </p:cNvSpPr>
          <p:nvPr>
            <p:ph type="title"/>
          </p:nvPr>
        </p:nvSpPr>
        <p:spPr>
          <a:xfrm>
            <a:off x="363539" y="440247"/>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sz="2600" b="1">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Image and Takeaway (right)">
  <p:cSld name="Image and Takeaway (right)">
    <p:spTree>
      <p:nvGrpSpPr>
        <p:cNvPr id="1" name="Shape 168"/>
        <p:cNvGrpSpPr/>
        <p:nvPr/>
      </p:nvGrpSpPr>
      <p:grpSpPr>
        <a:xfrm>
          <a:off x="0" y="0"/>
          <a:ext cx="0" cy="0"/>
          <a:chOff x="0" y="0"/>
          <a:chExt cx="0" cy="0"/>
        </a:xfrm>
      </p:grpSpPr>
      <p:sp>
        <p:nvSpPr>
          <p:cNvPr id="169" name="Google Shape;169;p123"/>
          <p:cNvSpPr>
            <a:spLocks noGrp="1"/>
          </p:cNvSpPr>
          <p:nvPr>
            <p:ph type="pic" idx="2"/>
          </p:nvPr>
        </p:nvSpPr>
        <p:spPr>
          <a:xfrm>
            <a:off x="1" y="1007707"/>
            <a:ext cx="6026727" cy="3551594"/>
          </a:xfrm>
          <a:prstGeom prst="rect">
            <a:avLst/>
          </a:prstGeom>
          <a:noFill/>
          <a:ln>
            <a:noFill/>
          </a:ln>
        </p:spPr>
      </p:sp>
      <p:sp>
        <p:nvSpPr>
          <p:cNvPr id="170" name="Google Shape;170;p123"/>
          <p:cNvSpPr txBox="1">
            <a:spLocks noGrp="1"/>
          </p:cNvSpPr>
          <p:nvPr>
            <p:ph type="body" idx="1"/>
          </p:nvPr>
        </p:nvSpPr>
        <p:spPr>
          <a:xfrm>
            <a:off x="6069992" y="1008064"/>
            <a:ext cx="3074009" cy="3551237"/>
          </a:xfrm>
          <a:prstGeom prst="rect">
            <a:avLst/>
          </a:prstGeom>
          <a:solidFill>
            <a:schemeClr val="accent1"/>
          </a:solidFill>
          <a:ln>
            <a:noFill/>
          </a:ln>
        </p:spPr>
        <p:txBody>
          <a:bodyPr spcFirstLastPara="1" wrap="square" lIns="182875" tIns="45700" rIns="274300" bIns="45700" anchor="ctr" anchorCtr="0">
            <a:noAutofit/>
          </a:bodyPr>
          <a:lstStyle>
            <a:lvl1pPr marL="457200" lvl="0" indent="-228600" algn="l">
              <a:lnSpc>
                <a:spcPct val="100000"/>
              </a:lnSpc>
              <a:spcBef>
                <a:spcPts val="600"/>
              </a:spcBef>
              <a:spcAft>
                <a:spcPts val="0"/>
              </a:spcAft>
              <a:buSzPts val="1980"/>
              <a:buNone/>
              <a:defRPr sz="2200">
                <a:solidFill>
                  <a:schemeClr val="lt1"/>
                </a:solidFill>
              </a:defRPr>
            </a:lvl1pPr>
            <a:lvl2pPr marL="914400" lvl="1" indent="-342900" algn="l">
              <a:lnSpc>
                <a:spcPct val="100000"/>
              </a:lnSpc>
              <a:spcBef>
                <a:spcPts val="400"/>
              </a:spcBef>
              <a:spcAft>
                <a:spcPts val="0"/>
              </a:spcAft>
              <a:buClr>
                <a:schemeClr val="lt1"/>
              </a:buClr>
              <a:buSzPts val="1800"/>
              <a:buChar char="–"/>
              <a:defRPr sz="2000">
                <a:solidFill>
                  <a:schemeClr val="lt1"/>
                </a:solidFill>
              </a:defRPr>
            </a:lvl2pPr>
            <a:lvl3pPr marL="1371600" lvl="2" indent="-331469" algn="l">
              <a:lnSpc>
                <a:spcPct val="100000"/>
              </a:lnSpc>
              <a:spcBef>
                <a:spcPts val="400"/>
              </a:spcBef>
              <a:spcAft>
                <a:spcPts val="0"/>
              </a:spcAft>
              <a:buClr>
                <a:schemeClr val="lt1"/>
              </a:buClr>
              <a:buSzPts val="1620"/>
              <a:buChar char="•"/>
              <a:defRPr sz="1800">
                <a:solidFill>
                  <a:schemeClr val="lt1"/>
                </a:solidFill>
              </a:defRPr>
            </a:lvl3pPr>
            <a:lvl4pPr marL="1828800" lvl="3" indent="-320039" algn="l">
              <a:lnSpc>
                <a:spcPct val="100000"/>
              </a:lnSpc>
              <a:spcBef>
                <a:spcPts val="300"/>
              </a:spcBef>
              <a:spcAft>
                <a:spcPts val="0"/>
              </a:spcAft>
              <a:buClr>
                <a:schemeClr val="lt1"/>
              </a:buClr>
              <a:buSzPts val="1440"/>
              <a:buChar char="–"/>
              <a:defRPr sz="1600">
                <a:solidFill>
                  <a:schemeClr val="lt1"/>
                </a:solidFill>
              </a:defRPr>
            </a:lvl4pPr>
            <a:lvl5pPr marL="2286000" lvl="4" indent="-308610" algn="l">
              <a:lnSpc>
                <a:spcPct val="100000"/>
              </a:lnSpc>
              <a:spcBef>
                <a:spcPts val="300"/>
              </a:spcBef>
              <a:spcAft>
                <a:spcPts val="0"/>
              </a:spcAft>
              <a:buClr>
                <a:schemeClr val="lt1"/>
              </a:buClr>
              <a:buSzPts val="1260"/>
              <a:buChar char="•"/>
              <a:defRPr sz="1400">
                <a:solidFill>
                  <a:schemeClr val="lt1"/>
                </a:solidFill>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71" name="Google Shape;171;p123"/>
          <p:cNvSpPr txBox="1">
            <a:spLocks noGrp="1"/>
          </p:cNvSpPr>
          <p:nvPr>
            <p:ph type="title"/>
          </p:nvPr>
        </p:nvSpPr>
        <p:spPr>
          <a:xfrm>
            <a:off x="363539" y="440247"/>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sz="26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and Takeaway (right)">
  <p:cSld name="Content and Takeaway (right)">
    <p:spTree>
      <p:nvGrpSpPr>
        <p:cNvPr id="1" name="Shape 172"/>
        <p:cNvGrpSpPr/>
        <p:nvPr/>
      </p:nvGrpSpPr>
      <p:grpSpPr>
        <a:xfrm>
          <a:off x="0" y="0"/>
          <a:ext cx="0" cy="0"/>
          <a:chOff x="0" y="0"/>
          <a:chExt cx="0" cy="0"/>
        </a:xfrm>
      </p:grpSpPr>
      <p:sp>
        <p:nvSpPr>
          <p:cNvPr id="173" name="Google Shape;173;p124"/>
          <p:cNvSpPr/>
          <p:nvPr/>
        </p:nvSpPr>
        <p:spPr>
          <a:xfrm>
            <a:off x="1" y="1007707"/>
            <a:ext cx="6053327" cy="3548928"/>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521"/>
              <a:buFont typeface="Arial"/>
              <a:buNone/>
            </a:pPr>
            <a:endParaRPr sz="521">
              <a:solidFill>
                <a:srgbClr val="FFFFFF"/>
              </a:solidFill>
              <a:latin typeface="Arial"/>
              <a:ea typeface="Arial"/>
              <a:cs typeface="Arial"/>
              <a:sym typeface="Arial"/>
            </a:endParaRPr>
          </a:p>
        </p:txBody>
      </p:sp>
      <p:sp>
        <p:nvSpPr>
          <p:cNvPr id="174" name="Google Shape;174;p124"/>
          <p:cNvSpPr txBox="1">
            <a:spLocks noGrp="1"/>
          </p:cNvSpPr>
          <p:nvPr>
            <p:ph type="body" idx="1"/>
          </p:nvPr>
        </p:nvSpPr>
        <p:spPr>
          <a:xfrm>
            <a:off x="6053327" y="1005841"/>
            <a:ext cx="3099816" cy="3553460"/>
          </a:xfrm>
          <a:prstGeom prst="rect">
            <a:avLst/>
          </a:prstGeom>
          <a:solidFill>
            <a:schemeClr val="accent1"/>
          </a:solidFill>
          <a:ln>
            <a:noFill/>
          </a:ln>
        </p:spPr>
        <p:txBody>
          <a:bodyPr spcFirstLastPara="1" wrap="square" lIns="182875" tIns="91425" rIns="274300" bIns="91425" anchor="ctr" anchorCtr="0">
            <a:noAutofit/>
          </a:bodyPr>
          <a:lstStyle>
            <a:lvl1pPr marL="457200" lvl="0" indent="-228600" algn="l">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75" name="Google Shape;175;p124"/>
          <p:cNvSpPr txBox="1">
            <a:spLocks noGrp="1"/>
          </p:cNvSpPr>
          <p:nvPr>
            <p:ph type="body" idx="2"/>
          </p:nvPr>
        </p:nvSpPr>
        <p:spPr>
          <a:xfrm>
            <a:off x="363539" y="1280160"/>
            <a:ext cx="5689600" cy="3118104"/>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76" name="Google Shape;176;p124"/>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akeaway (bottom)">
  <p:cSld name="Takeaway (bottom)">
    <p:spTree>
      <p:nvGrpSpPr>
        <p:cNvPr id="1" name="Shape 177"/>
        <p:cNvGrpSpPr/>
        <p:nvPr/>
      </p:nvGrpSpPr>
      <p:grpSpPr>
        <a:xfrm>
          <a:off x="0" y="0"/>
          <a:ext cx="0" cy="0"/>
          <a:chOff x="0" y="0"/>
          <a:chExt cx="0" cy="0"/>
        </a:xfrm>
      </p:grpSpPr>
      <p:sp>
        <p:nvSpPr>
          <p:cNvPr id="178" name="Google Shape;178;p125"/>
          <p:cNvSpPr/>
          <p:nvPr/>
        </p:nvSpPr>
        <p:spPr>
          <a:xfrm>
            <a:off x="0" y="1007705"/>
            <a:ext cx="9144000" cy="28565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521"/>
              <a:buFont typeface="Arial"/>
              <a:buNone/>
            </a:pPr>
            <a:endParaRPr sz="521">
              <a:solidFill>
                <a:srgbClr val="FFFFFF"/>
              </a:solidFill>
              <a:latin typeface="Arial"/>
              <a:ea typeface="Arial"/>
              <a:cs typeface="Arial"/>
              <a:sym typeface="Arial"/>
            </a:endParaRPr>
          </a:p>
        </p:txBody>
      </p:sp>
      <p:sp>
        <p:nvSpPr>
          <p:cNvPr id="179" name="Google Shape;179;p125"/>
          <p:cNvSpPr txBox="1">
            <a:spLocks noGrp="1"/>
          </p:cNvSpPr>
          <p:nvPr>
            <p:ph type="body" idx="1"/>
          </p:nvPr>
        </p:nvSpPr>
        <p:spPr>
          <a:xfrm>
            <a:off x="0" y="3908120"/>
            <a:ext cx="9144000" cy="65118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80" name="Google Shape;180;p125"/>
          <p:cNvSpPr txBox="1">
            <a:spLocks noGrp="1"/>
          </p:cNvSpPr>
          <p:nvPr>
            <p:ph type="body" idx="2"/>
          </p:nvPr>
        </p:nvSpPr>
        <p:spPr>
          <a:xfrm>
            <a:off x="363539" y="1280160"/>
            <a:ext cx="8416925" cy="2424112"/>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81" name="Google Shape;181;p125"/>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ubtitle and Takeaway">
  <p:cSld name="Subtitle and Takeaway">
    <p:spTree>
      <p:nvGrpSpPr>
        <p:cNvPr id="1" name="Shape 182"/>
        <p:cNvGrpSpPr/>
        <p:nvPr/>
      </p:nvGrpSpPr>
      <p:grpSpPr>
        <a:xfrm>
          <a:off x="0" y="0"/>
          <a:ext cx="0" cy="0"/>
          <a:chOff x="0" y="0"/>
          <a:chExt cx="0" cy="0"/>
        </a:xfrm>
      </p:grpSpPr>
      <p:sp>
        <p:nvSpPr>
          <p:cNvPr id="183" name="Google Shape;183;p126"/>
          <p:cNvSpPr/>
          <p:nvPr/>
        </p:nvSpPr>
        <p:spPr>
          <a:xfrm>
            <a:off x="0" y="1007705"/>
            <a:ext cx="9144000" cy="28565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521"/>
              <a:buFont typeface="Arial"/>
              <a:buNone/>
            </a:pPr>
            <a:endParaRPr sz="521">
              <a:solidFill>
                <a:srgbClr val="FFFFFF"/>
              </a:solidFill>
              <a:latin typeface="Arial"/>
              <a:ea typeface="Arial"/>
              <a:cs typeface="Arial"/>
              <a:sym typeface="Arial"/>
            </a:endParaRPr>
          </a:p>
        </p:txBody>
      </p:sp>
      <p:sp>
        <p:nvSpPr>
          <p:cNvPr id="184" name="Google Shape;184;p126"/>
          <p:cNvSpPr txBox="1">
            <a:spLocks noGrp="1"/>
          </p:cNvSpPr>
          <p:nvPr>
            <p:ph type="body" idx="1"/>
          </p:nvPr>
        </p:nvSpPr>
        <p:spPr>
          <a:xfrm>
            <a:off x="0" y="3908120"/>
            <a:ext cx="9144000" cy="65118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85" name="Google Shape;185;p126"/>
          <p:cNvSpPr txBox="1">
            <a:spLocks noGrp="1"/>
          </p:cNvSpPr>
          <p:nvPr>
            <p:ph type="body" idx="2"/>
          </p:nvPr>
        </p:nvSpPr>
        <p:spPr>
          <a:xfrm>
            <a:off x="363539" y="1554481"/>
            <a:ext cx="8416925" cy="2203328"/>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86" name="Google Shape;186;p126"/>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126"/>
          <p:cNvSpPr txBox="1">
            <a:spLocks noGrp="1"/>
          </p:cNvSpPr>
          <p:nvPr>
            <p:ph type="body" idx="3"/>
          </p:nvPr>
        </p:nvSpPr>
        <p:spPr>
          <a:xfrm>
            <a:off x="363539" y="1146176"/>
            <a:ext cx="8234362"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and Takeaway (left)">
  <p:cSld name="Content and Takeaway (left)">
    <p:spTree>
      <p:nvGrpSpPr>
        <p:cNvPr id="1" name="Shape 188"/>
        <p:cNvGrpSpPr/>
        <p:nvPr/>
      </p:nvGrpSpPr>
      <p:grpSpPr>
        <a:xfrm>
          <a:off x="0" y="0"/>
          <a:ext cx="0" cy="0"/>
          <a:chOff x="0" y="0"/>
          <a:chExt cx="0" cy="0"/>
        </a:xfrm>
      </p:grpSpPr>
      <p:sp>
        <p:nvSpPr>
          <p:cNvPr id="189" name="Google Shape;189;p127"/>
          <p:cNvSpPr/>
          <p:nvPr/>
        </p:nvSpPr>
        <p:spPr>
          <a:xfrm>
            <a:off x="2589069" y="1007707"/>
            <a:ext cx="6554932" cy="3551594"/>
          </a:xfrm>
          <a:prstGeom prst="rect">
            <a:avLst/>
          </a:prstGeom>
          <a:solidFill>
            <a:srgbClr val="E1E1E3"/>
          </a:solidFill>
          <a:ln>
            <a:noFill/>
          </a:ln>
        </p:spPr>
        <p:txBody>
          <a:bodyPr spcFirstLastPara="1" wrap="square" lIns="0" tIns="0" rIns="0" bIns="45700" anchor="ctr" anchorCtr="0">
            <a:noAutofit/>
          </a:bodyPr>
          <a:lstStyle/>
          <a:p>
            <a:pPr marL="0" marR="0" lvl="0" indent="0" algn="ctr" rtl="0">
              <a:spcBef>
                <a:spcPts val="0"/>
              </a:spcBef>
              <a:spcAft>
                <a:spcPts val="0"/>
              </a:spcAft>
              <a:buClr>
                <a:schemeClr val="dk1"/>
              </a:buClr>
              <a:buSzPts val="521"/>
              <a:buFont typeface="Arial"/>
              <a:buNone/>
            </a:pPr>
            <a:endParaRPr sz="521">
              <a:solidFill>
                <a:srgbClr val="FFFFFF"/>
              </a:solidFill>
              <a:latin typeface="Arial"/>
              <a:ea typeface="Arial"/>
              <a:cs typeface="Arial"/>
              <a:sym typeface="Arial"/>
            </a:endParaRPr>
          </a:p>
        </p:txBody>
      </p:sp>
      <p:sp>
        <p:nvSpPr>
          <p:cNvPr id="190" name="Google Shape;190;p127"/>
          <p:cNvSpPr txBox="1">
            <a:spLocks noGrp="1"/>
          </p:cNvSpPr>
          <p:nvPr>
            <p:ph type="body" idx="1"/>
          </p:nvPr>
        </p:nvSpPr>
        <p:spPr>
          <a:xfrm>
            <a:off x="1" y="1007707"/>
            <a:ext cx="2556164" cy="3551594"/>
          </a:xfrm>
          <a:prstGeom prst="rect">
            <a:avLst/>
          </a:prstGeom>
          <a:solidFill>
            <a:schemeClr val="accent1"/>
          </a:solidFill>
          <a:ln>
            <a:noFill/>
          </a:ln>
        </p:spPr>
        <p:txBody>
          <a:bodyPr spcFirstLastPara="1" wrap="square" lIns="274300" tIns="137150" rIns="91425" bIns="182875" anchor="ctr" anchorCtr="0">
            <a:noAutofit/>
          </a:bodyPr>
          <a:lstStyle>
            <a:lvl1pPr marL="457200" lvl="0" indent="-228600" algn="l">
              <a:lnSpc>
                <a:spcPct val="100000"/>
              </a:lnSpc>
              <a:spcBef>
                <a:spcPts val="600"/>
              </a:spcBef>
              <a:spcAft>
                <a:spcPts val="0"/>
              </a:spcAft>
              <a:buClr>
                <a:schemeClr val="lt1"/>
              </a:buClr>
              <a:buSzPts val="1800"/>
              <a:buNone/>
              <a:defRPr sz="2000">
                <a:solidFill>
                  <a:schemeClr val="lt1"/>
                </a:solidFill>
              </a:defRPr>
            </a:lvl1pPr>
            <a:lvl2pPr marL="914400" lvl="1" indent="-228600" algn="ctr">
              <a:lnSpc>
                <a:spcPct val="100000"/>
              </a:lnSpc>
              <a:spcBef>
                <a:spcPts val="400"/>
              </a:spcBef>
              <a:spcAft>
                <a:spcPts val="0"/>
              </a:spcAft>
              <a:buClr>
                <a:schemeClr val="lt1"/>
              </a:buClr>
              <a:buSzPts val="1800"/>
              <a:buNone/>
              <a:defRPr>
                <a:solidFill>
                  <a:schemeClr val="lt1"/>
                </a:solidFill>
              </a:defRPr>
            </a:lvl2pPr>
            <a:lvl3pPr marL="1371600" lvl="2" indent="-228600" algn="ctr">
              <a:lnSpc>
                <a:spcPct val="100000"/>
              </a:lnSpc>
              <a:spcBef>
                <a:spcPts val="400"/>
              </a:spcBef>
              <a:spcAft>
                <a:spcPts val="0"/>
              </a:spcAft>
              <a:buClr>
                <a:schemeClr val="lt1"/>
              </a:buClr>
              <a:buSzPts val="1620"/>
              <a:buNone/>
              <a:defRPr>
                <a:solidFill>
                  <a:schemeClr val="lt1"/>
                </a:solidFill>
              </a:defRPr>
            </a:lvl3pPr>
            <a:lvl4pPr marL="1828800" lvl="3" indent="-320039" algn="l">
              <a:lnSpc>
                <a:spcPct val="100000"/>
              </a:lnSpc>
              <a:spcBef>
                <a:spcPts val="300"/>
              </a:spcBef>
              <a:spcAft>
                <a:spcPts val="0"/>
              </a:spcAft>
              <a:buClr>
                <a:schemeClr val="dk1"/>
              </a:buClr>
              <a:buSzPts val="1440"/>
              <a:buChar char="–"/>
              <a:defRPr>
                <a:solidFill>
                  <a:schemeClr val="dk1"/>
                </a:solidFill>
              </a:defRPr>
            </a:lvl4pPr>
            <a:lvl5pPr marL="2286000" lvl="4" indent="-308610" algn="l">
              <a:lnSpc>
                <a:spcPct val="100000"/>
              </a:lnSpc>
              <a:spcBef>
                <a:spcPts val="300"/>
              </a:spcBef>
              <a:spcAft>
                <a:spcPts val="0"/>
              </a:spcAft>
              <a:buClr>
                <a:schemeClr val="dk1"/>
              </a:buClr>
              <a:buSzPts val="1260"/>
              <a:buChar char="•"/>
              <a:defRPr>
                <a:solidFill>
                  <a:schemeClr val="dk1"/>
                </a:solidFill>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91" name="Google Shape;191;p127"/>
          <p:cNvSpPr txBox="1">
            <a:spLocks noGrp="1"/>
          </p:cNvSpPr>
          <p:nvPr>
            <p:ph type="body" idx="2"/>
          </p:nvPr>
        </p:nvSpPr>
        <p:spPr>
          <a:xfrm>
            <a:off x="2699359" y="1554480"/>
            <a:ext cx="6081104" cy="2923576"/>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92" name="Google Shape;192;p127"/>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127"/>
          <p:cNvSpPr txBox="1">
            <a:spLocks noGrp="1"/>
          </p:cNvSpPr>
          <p:nvPr>
            <p:ph type="body" idx="3"/>
          </p:nvPr>
        </p:nvSpPr>
        <p:spPr>
          <a:xfrm>
            <a:off x="2699360" y="1146176"/>
            <a:ext cx="6001729"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Photo Collage">
  <p:cSld name="Photo Collage">
    <p:spTree>
      <p:nvGrpSpPr>
        <p:cNvPr id="1" name="Shape 194"/>
        <p:cNvGrpSpPr/>
        <p:nvPr/>
      </p:nvGrpSpPr>
      <p:grpSpPr>
        <a:xfrm>
          <a:off x="0" y="0"/>
          <a:ext cx="0" cy="0"/>
          <a:chOff x="0" y="0"/>
          <a:chExt cx="0" cy="0"/>
        </a:xfrm>
      </p:grpSpPr>
      <p:sp>
        <p:nvSpPr>
          <p:cNvPr id="195" name="Google Shape;195;p128"/>
          <p:cNvSpPr>
            <a:spLocks noGrp="1"/>
          </p:cNvSpPr>
          <p:nvPr>
            <p:ph type="pic" idx="2"/>
          </p:nvPr>
        </p:nvSpPr>
        <p:spPr>
          <a:xfrm>
            <a:off x="4613565" y="1007707"/>
            <a:ext cx="2244436" cy="3552663"/>
          </a:xfrm>
          <a:prstGeom prst="rect">
            <a:avLst/>
          </a:prstGeom>
          <a:noFill/>
          <a:ln>
            <a:noFill/>
          </a:ln>
        </p:spPr>
      </p:sp>
      <p:sp>
        <p:nvSpPr>
          <p:cNvPr id="196" name="Google Shape;196;p128"/>
          <p:cNvSpPr>
            <a:spLocks noGrp="1"/>
          </p:cNvSpPr>
          <p:nvPr>
            <p:ph type="pic" idx="3"/>
          </p:nvPr>
        </p:nvSpPr>
        <p:spPr>
          <a:xfrm>
            <a:off x="1" y="2833069"/>
            <a:ext cx="2265218" cy="1727301"/>
          </a:xfrm>
          <a:prstGeom prst="rect">
            <a:avLst/>
          </a:prstGeom>
          <a:noFill/>
          <a:ln>
            <a:noFill/>
          </a:ln>
        </p:spPr>
      </p:sp>
      <p:sp>
        <p:nvSpPr>
          <p:cNvPr id="197" name="Google Shape;197;p128"/>
          <p:cNvSpPr>
            <a:spLocks noGrp="1"/>
          </p:cNvSpPr>
          <p:nvPr>
            <p:ph type="pic" idx="4"/>
          </p:nvPr>
        </p:nvSpPr>
        <p:spPr>
          <a:xfrm>
            <a:off x="0" y="1007707"/>
            <a:ext cx="4572000" cy="1784480"/>
          </a:xfrm>
          <a:prstGeom prst="rect">
            <a:avLst/>
          </a:prstGeom>
          <a:noFill/>
          <a:ln>
            <a:noFill/>
          </a:ln>
        </p:spPr>
      </p:sp>
      <p:sp>
        <p:nvSpPr>
          <p:cNvPr id="198" name="Google Shape;198;p128"/>
          <p:cNvSpPr>
            <a:spLocks noGrp="1"/>
          </p:cNvSpPr>
          <p:nvPr>
            <p:ph type="pic" idx="5"/>
          </p:nvPr>
        </p:nvSpPr>
        <p:spPr>
          <a:xfrm>
            <a:off x="6891543" y="2833069"/>
            <a:ext cx="2244436" cy="1726232"/>
          </a:xfrm>
          <a:prstGeom prst="rect">
            <a:avLst/>
          </a:prstGeom>
          <a:noFill/>
          <a:ln>
            <a:noFill/>
          </a:ln>
        </p:spPr>
      </p:sp>
      <p:sp>
        <p:nvSpPr>
          <p:cNvPr id="199" name="Google Shape;199;p128"/>
          <p:cNvSpPr>
            <a:spLocks noGrp="1"/>
          </p:cNvSpPr>
          <p:nvPr>
            <p:ph type="pic" idx="6"/>
          </p:nvPr>
        </p:nvSpPr>
        <p:spPr>
          <a:xfrm>
            <a:off x="6889721" y="1007707"/>
            <a:ext cx="2244436" cy="1784480"/>
          </a:xfrm>
          <a:prstGeom prst="rect">
            <a:avLst/>
          </a:prstGeom>
          <a:noFill/>
          <a:ln>
            <a:noFill/>
          </a:ln>
        </p:spPr>
      </p:sp>
      <p:sp>
        <p:nvSpPr>
          <p:cNvPr id="200" name="Google Shape;200;p128"/>
          <p:cNvSpPr>
            <a:spLocks noGrp="1"/>
          </p:cNvSpPr>
          <p:nvPr>
            <p:ph type="pic" idx="7"/>
          </p:nvPr>
        </p:nvSpPr>
        <p:spPr>
          <a:xfrm>
            <a:off x="2306782" y="2833069"/>
            <a:ext cx="2265218" cy="1726232"/>
          </a:xfrm>
          <a:prstGeom prst="rect">
            <a:avLst/>
          </a:prstGeom>
          <a:noFill/>
          <a:ln>
            <a:noFill/>
          </a:ln>
        </p:spPr>
      </p:sp>
      <p:sp>
        <p:nvSpPr>
          <p:cNvPr id="201" name="Google Shape;201;p128"/>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ingle Photo">
  <p:cSld name="Single Photo">
    <p:spTree>
      <p:nvGrpSpPr>
        <p:cNvPr id="1" name="Shape 202"/>
        <p:cNvGrpSpPr/>
        <p:nvPr/>
      </p:nvGrpSpPr>
      <p:grpSpPr>
        <a:xfrm>
          <a:off x="0" y="0"/>
          <a:ext cx="0" cy="0"/>
          <a:chOff x="0" y="0"/>
          <a:chExt cx="0" cy="0"/>
        </a:xfrm>
      </p:grpSpPr>
      <p:sp>
        <p:nvSpPr>
          <p:cNvPr id="203" name="Google Shape;203;p129"/>
          <p:cNvSpPr>
            <a:spLocks noGrp="1"/>
          </p:cNvSpPr>
          <p:nvPr>
            <p:ph type="pic" idx="2"/>
          </p:nvPr>
        </p:nvSpPr>
        <p:spPr>
          <a:xfrm>
            <a:off x="0" y="1007707"/>
            <a:ext cx="9144000" cy="3551594"/>
          </a:xfrm>
          <a:prstGeom prst="rect">
            <a:avLst/>
          </a:prstGeom>
          <a:noFill/>
          <a:ln>
            <a:noFill/>
          </a:ln>
        </p:spPr>
      </p:sp>
      <p:sp>
        <p:nvSpPr>
          <p:cNvPr id="204" name="Google Shape;204;p129"/>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9"/>
        <p:cNvGrpSpPr/>
        <p:nvPr/>
      </p:nvGrpSpPr>
      <p:grpSpPr>
        <a:xfrm>
          <a:off x="0" y="0"/>
          <a:ext cx="0" cy="0"/>
          <a:chOff x="0" y="0"/>
          <a:chExt cx="0" cy="0"/>
        </a:xfrm>
      </p:grpSpPr>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Photo w/Label">
  <p:cSld name="Two Photo w/Label">
    <p:spTree>
      <p:nvGrpSpPr>
        <p:cNvPr id="1" name="Shape 205"/>
        <p:cNvGrpSpPr/>
        <p:nvPr/>
      </p:nvGrpSpPr>
      <p:grpSpPr>
        <a:xfrm>
          <a:off x="0" y="0"/>
          <a:ext cx="0" cy="0"/>
          <a:chOff x="0" y="0"/>
          <a:chExt cx="0" cy="0"/>
        </a:xfrm>
      </p:grpSpPr>
      <p:sp>
        <p:nvSpPr>
          <p:cNvPr id="206" name="Google Shape;206;p130"/>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521"/>
              <a:buFont typeface="Arial"/>
              <a:buNone/>
            </a:pPr>
            <a:endParaRPr sz="521">
              <a:solidFill>
                <a:srgbClr val="FFFFFF"/>
              </a:solidFill>
              <a:latin typeface="Arial"/>
              <a:ea typeface="Arial"/>
              <a:cs typeface="Arial"/>
              <a:sym typeface="Arial"/>
            </a:endParaRPr>
          </a:p>
        </p:txBody>
      </p:sp>
      <p:sp>
        <p:nvSpPr>
          <p:cNvPr id="207" name="Google Shape;207;p130"/>
          <p:cNvSpPr>
            <a:spLocks noGrp="1"/>
          </p:cNvSpPr>
          <p:nvPr>
            <p:ph type="pic" idx="2"/>
          </p:nvPr>
        </p:nvSpPr>
        <p:spPr>
          <a:xfrm>
            <a:off x="1739034" y="1173689"/>
            <a:ext cx="2763982" cy="2561253"/>
          </a:xfrm>
          <a:prstGeom prst="rect">
            <a:avLst/>
          </a:prstGeom>
          <a:noFill/>
          <a:ln>
            <a:noFill/>
          </a:ln>
        </p:spPr>
      </p:sp>
      <p:sp>
        <p:nvSpPr>
          <p:cNvPr id="208" name="Google Shape;208;p130"/>
          <p:cNvSpPr>
            <a:spLocks noGrp="1"/>
          </p:cNvSpPr>
          <p:nvPr>
            <p:ph type="pic" idx="3"/>
          </p:nvPr>
        </p:nvSpPr>
        <p:spPr>
          <a:xfrm>
            <a:off x="4655127" y="1173689"/>
            <a:ext cx="2763982" cy="2561253"/>
          </a:xfrm>
          <a:prstGeom prst="rect">
            <a:avLst/>
          </a:prstGeom>
          <a:noFill/>
          <a:ln>
            <a:noFill/>
          </a:ln>
        </p:spPr>
      </p:sp>
      <p:sp>
        <p:nvSpPr>
          <p:cNvPr id="209" name="Google Shape;209;p130"/>
          <p:cNvSpPr txBox="1">
            <a:spLocks noGrp="1"/>
          </p:cNvSpPr>
          <p:nvPr>
            <p:ph type="body" idx="1"/>
          </p:nvPr>
        </p:nvSpPr>
        <p:spPr>
          <a:xfrm>
            <a:off x="1739035" y="3734943"/>
            <a:ext cx="2763693" cy="671804"/>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10" name="Google Shape;210;p130"/>
          <p:cNvSpPr txBox="1">
            <a:spLocks noGrp="1"/>
          </p:cNvSpPr>
          <p:nvPr>
            <p:ph type="body" idx="4"/>
          </p:nvPr>
        </p:nvSpPr>
        <p:spPr>
          <a:xfrm>
            <a:off x="4655417" y="3734943"/>
            <a:ext cx="2763693" cy="671804"/>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11" name="Google Shape;211;p130"/>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Photos and Takeaway">
  <p:cSld name="Two Photos and Takeaway">
    <p:spTree>
      <p:nvGrpSpPr>
        <p:cNvPr id="1" name="Shape 212"/>
        <p:cNvGrpSpPr/>
        <p:nvPr/>
      </p:nvGrpSpPr>
      <p:grpSpPr>
        <a:xfrm>
          <a:off x="0" y="0"/>
          <a:ext cx="0" cy="0"/>
          <a:chOff x="0" y="0"/>
          <a:chExt cx="0" cy="0"/>
        </a:xfrm>
      </p:grpSpPr>
      <p:sp>
        <p:nvSpPr>
          <p:cNvPr id="213" name="Google Shape;213;p131"/>
          <p:cNvSpPr>
            <a:spLocks noGrp="1"/>
          </p:cNvSpPr>
          <p:nvPr>
            <p:ph type="pic" idx="2"/>
          </p:nvPr>
        </p:nvSpPr>
        <p:spPr>
          <a:xfrm>
            <a:off x="1" y="1007707"/>
            <a:ext cx="3034145" cy="3551594"/>
          </a:xfrm>
          <a:prstGeom prst="rect">
            <a:avLst/>
          </a:prstGeom>
          <a:noFill/>
          <a:ln>
            <a:noFill/>
          </a:ln>
        </p:spPr>
      </p:sp>
      <p:sp>
        <p:nvSpPr>
          <p:cNvPr id="214" name="Google Shape;214;p131"/>
          <p:cNvSpPr>
            <a:spLocks noGrp="1"/>
          </p:cNvSpPr>
          <p:nvPr>
            <p:ph type="pic" idx="3"/>
          </p:nvPr>
        </p:nvSpPr>
        <p:spPr>
          <a:xfrm>
            <a:off x="6109856" y="1007707"/>
            <a:ext cx="3034145" cy="3551594"/>
          </a:xfrm>
          <a:prstGeom prst="rect">
            <a:avLst/>
          </a:prstGeom>
          <a:noFill/>
          <a:ln>
            <a:noFill/>
          </a:ln>
        </p:spPr>
      </p:sp>
      <p:sp>
        <p:nvSpPr>
          <p:cNvPr id="215" name="Google Shape;215;p131"/>
          <p:cNvSpPr txBox="1">
            <a:spLocks noGrp="1"/>
          </p:cNvSpPr>
          <p:nvPr>
            <p:ph type="body" idx="1"/>
          </p:nvPr>
        </p:nvSpPr>
        <p:spPr>
          <a:xfrm>
            <a:off x="3063240" y="1005841"/>
            <a:ext cx="3017520" cy="3553460"/>
          </a:xfrm>
          <a:prstGeom prst="rect">
            <a:avLst/>
          </a:prstGeom>
          <a:solidFill>
            <a:schemeClr val="accent1"/>
          </a:solidFill>
          <a:ln>
            <a:noFill/>
          </a:ln>
        </p:spPr>
        <p:txBody>
          <a:bodyPr spcFirstLastPara="1" wrap="square" lIns="182875" tIns="182875" rIns="182875" bIns="182875" anchor="ctr" anchorCtr="0">
            <a:noAutofit/>
          </a:bodyPr>
          <a:lstStyle>
            <a:lvl1pPr marL="457200" lvl="0" indent="-228600" algn="l">
              <a:lnSpc>
                <a:spcPct val="100000"/>
              </a:lnSpc>
              <a:spcBef>
                <a:spcPts val="545"/>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16" name="Google Shape;216;p131"/>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hoto and Content (right)">
  <p:cSld name="Photo and Content (right)">
    <p:spTree>
      <p:nvGrpSpPr>
        <p:cNvPr id="1" name="Shape 217"/>
        <p:cNvGrpSpPr/>
        <p:nvPr/>
      </p:nvGrpSpPr>
      <p:grpSpPr>
        <a:xfrm>
          <a:off x="0" y="0"/>
          <a:ext cx="0" cy="0"/>
          <a:chOff x="0" y="0"/>
          <a:chExt cx="0" cy="0"/>
        </a:xfrm>
      </p:grpSpPr>
      <p:sp>
        <p:nvSpPr>
          <p:cNvPr id="218" name="Google Shape;218;p132"/>
          <p:cNvSpPr/>
          <p:nvPr/>
        </p:nvSpPr>
        <p:spPr>
          <a:xfrm>
            <a:off x="1" y="1007707"/>
            <a:ext cx="6004458"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521"/>
              <a:buFont typeface="Arial"/>
              <a:buNone/>
            </a:pPr>
            <a:endParaRPr sz="521">
              <a:solidFill>
                <a:srgbClr val="FFFFFF"/>
              </a:solidFill>
              <a:latin typeface="Arial"/>
              <a:ea typeface="Arial"/>
              <a:cs typeface="Arial"/>
              <a:sym typeface="Arial"/>
            </a:endParaRPr>
          </a:p>
        </p:txBody>
      </p:sp>
      <p:sp>
        <p:nvSpPr>
          <p:cNvPr id="219" name="Google Shape;219;p132"/>
          <p:cNvSpPr>
            <a:spLocks noGrp="1"/>
          </p:cNvSpPr>
          <p:nvPr>
            <p:ph type="pic" idx="2"/>
          </p:nvPr>
        </p:nvSpPr>
        <p:spPr>
          <a:xfrm>
            <a:off x="6048300" y="1007416"/>
            <a:ext cx="3096491" cy="2863127"/>
          </a:xfrm>
          <a:prstGeom prst="rect">
            <a:avLst/>
          </a:prstGeom>
          <a:noFill/>
          <a:ln>
            <a:noFill/>
          </a:ln>
        </p:spPr>
      </p:sp>
      <p:sp>
        <p:nvSpPr>
          <p:cNvPr id="220" name="Google Shape;220;p132"/>
          <p:cNvSpPr txBox="1">
            <a:spLocks noGrp="1"/>
          </p:cNvSpPr>
          <p:nvPr>
            <p:ph type="body" idx="1"/>
          </p:nvPr>
        </p:nvSpPr>
        <p:spPr>
          <a:xfrm>
            <a:off x="6048299" y="3870543"/>
            <a:ext cx="3096096" cy="688759"/>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21" name="Google Shape;221;p132"/>
          <p:cNvSpPr txBox="1">
            <a:spLocks noGrp="1"/>
          </p:cNvSpPr>
          <p:nvPr>
            <p:ph type="body" idx="3"/>
          </p:nvPr>
        </p:nvSpPr>
        <p:spPr>
          <a:xfrm>
            <a:off x="363539" y="1280161"/>
            <a:ext cx="5640921" cy="317284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22" name="Google Shape;222;p132"/>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hoto and Content (left)">
  <p:cSld name="Photo and Content (left)">
    <p:spTree>
      <p:nvGrpSpPr>
        <p:cNvPr id="1" name="Shape 223"/>
        <p:cNvGrpSpPr/>
        <p:nvPr/>
      </p:nvGrpSpPr>
      <p:grpSpPr>
        <a:xfrm>
          <a:off x="0" y="0"/>
          <a:ext cx="0" cy="0"/>
          <a:chOff x="0" y="0"/>
          <a:chExt cx="0" cy="0"/>
        </a:xfrm>
      </p:grpSpPr>
      <p:sp>
        <p:nvSpPr>
          <p:cNvPr id="224" name="Google Shape;224;p133"/>
          <p:cNvSpPr/>
          <p:nvPr/>
        </p:nvSpPr>
        <p:spPr>
          <a:xfrm>
            <a:off x="3140023" y="1007707"/>
            <a:ext cx="6003978"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521"/>
              <a:buFont typeface="Arial"/>
              <a:buNone/>
            </a:pPr>
            <a:endParaRPr sz="521">
              <a:solidFill>
                <a:srgbClr val="FFFFFF"/>
              </a:solidFill>
              <a:latin typeface="Arial"/>
              <a:ea typeface="Arial"/>
              <a:cs typeface="Arial"/>
              <a:sym typeface="Arial"/>
            </a:endParaRPr>
          </a:p>
        </p:txBody>
      </p:sp>
      <p:sp>
        <p:nvSpPr>
          <p:cNvPr id="225" name="Google Shape;225;p133"/>
          <p:cNvSpPr>
            <a:spLocks noGrp="1"/>
          </p:cNvSpPr>
          <p:nvPr>
            <p:ph type="pic" idx="2"/>
          </p:nvPr>
        </p:nvSpPr>
        <p:spPr>
          <a:xfrm>
            <a:off x="-309" y="1007416"/>
            <a:ext cx="3096491" cy="2866085"/>
          </a:xfrm>
          <a:prstGeom prst="rect">
            <a:avLst/>
          </a:prstGeom>
          <a:noFill/>
          <a:ln>
            <a:noFill/>
          </a:ln>
        </p:spPr>
      </p:sp>
      <p:sp>
        <p:nvSpPr>
          <p:cNvPr id="226" name="Google Shape;226;p133"/>
          <p:cNvSpPr txBox="1">
            <a:spLocks noGrp="1"/>
          </p:cNvSpPr>
          <p:nvPr>
            <p:ph type="body" idx="1"/>
          </p:nvPr>
        </p:nvSpPr>
        <p:spPr>
          <a:xfrm>
            <a:off x="-310" y="3873500"/>
            <a:ext cx="3096096" cy="685800"/>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27" name="Google Shape;227;p133"/>
          <p:cNvSpPr txBox="1">
            <a:spLocks noGrp="1"/>
          </p:cNvSpPr>
          <p:nvPr>
            <p:ph type="body" idx="3"/>
          </p:nvPr>
        </p:nvSpPr>
        <p:spPr>
          <a:xfrm>
            <a:off x="3225452" y="1280161"/>
            <a:ext cx="5555011" cy="3222947"/>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28" name="Google Shape;228;p133"/>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 White">
  <p:cSld name="Title Only - White">
    <p:spTree>
      <p:nvGrpSpPr>
        <p:cNvPr id="1" name="Shape 229"/>
        <p:cNvGrpSpPr/>
        <p:nvPr/>
      </p:nvGrpSpPr>
      <p:grpSpPr>
        <a:xfrm>
          <a:off x="0" y="0"/>
          <a:ext cx="0" cy="0"/>
          <a:chOff x="0" y="0"/>
          <a:chExt cx="0" cy="0"/>
        </a:xfrm>
      </p:grpSpPr>
      <p:sp>
        <p:nvSpPr>
          <p:cNvPr id="230" name="Google Shape;230;p134"/>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36"/>
        <p:cNvGrpSpPr/>
        <p:nvPr/>
      </p:nvGrpSpPr>
      <p:grpSpPr>
        <a:xfrm>
          <a:off x="0" y="0"/>
          <a:ext cx="0" cy="0"/>
          <a:chOff x="0" y="0"/>
          <a:chExt cx="0" cy="0"/>
        </a:xfrm>
      </p:grpSpPr>
      <p:sp>
        <p:nvSpPr>
          <p:cNvPr id="237" name="Google Shape;237;p40"/>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238" name="Google Shape;238;p40"/>
          <p:cNvSpPr txBox="1">
            <a:spLocks noGrp="1"/>
          </p:cNvSpPr>
          <p:nvPr>
            <p:ph type="body" idx="1"/>
          </p:nvPr>
        </p:nvSpPr>
        <p:spPr>
          <a:xfrm>
            <a:off x="363538" y="1280162"/>
            <a:ext cx="413226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39" name="Google Shape;239;p40"/>
          <p:cNvSpPr txBox="1">
            <a:spLocks noGrp="1"/>
          </p:cNvSpPr>
          <p:nvPr>
            <p:ph type="title"/>
          </p:nvPr>
        </p:nvSpPr>
        <p:spPr>
          <a:xfrm>
            <a:off x="363538" y="440249"/>
            <a:ext cx="8416782"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0" name="Google Shape;240;p40"/>
          <p:cNvSpPr txBox="1">
            <a:spLocks noGrp="1"/>
          </p:cNvSpPr>
          <p:nvPr>
            <p:ph type="body" idx="2"/>
          </p:nvPr>
        </p:nvSpPr>
        <p:spPr>
          <a:xfrm>
            <a:off x="4648060" y="1280162"/>
            <a:ext cx="413226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241"/>
        <p:cNvGrpSpPr/>
        <p:nvPr/>
      </p:nvGrpSpPr>
      <p:grpSpPr>
        <a:xfrm>
          <a:off x="0" y="0"/>
          <a:ext cx="0" cy="0"/>
          <a:chOff x="0" y="0"/>
          <a:chExt cx="0" cy="0"/>
        </a:xfrm>
      </p:grpSpPr>
      <p:sp>
        <p:nvSpPr>
          <p:cNvPr id="242" name="Google Shape;242;p41"/>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243" name="Google Shape;243;p41"/>
          <p:cNvSpPr txBox="1">
            <a:spLocks noGrp="1"/>
          </p:cNvSpPr>
          <p:nvPr>
            <p:ph type="body" idx="1"/>
          </p:nvPr>
        </p:nvSpPr>
        <p:spPr>
          <a:xfrm>
            <a:off x="363538" y="1280162"/>
            <a:ext cx="841678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44" name="Google Shape;244;p41"/>
          <p:cNvSpPr txBox="1">
            <a:spLocks noGrp="1"/>
          </p:cNvSpPr>
          <p:nvPr>
            <p:ph type="title"/>
          </p:nvPr>
        </p:nvSpPr>
        <p:spPr>
          <a:xfrm>
            <a:off x="363538" y="440249"/>
            <a:ext cx="8416782"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45"/>
        <p:cNvGrpSpPr/>
        <p:nvPr/>
      </p:nvGrpSpPr>
      <p:grpSpPr>
        <a:xfrm>
          <a:off x="0" y="0"/>
          <a:ext cx="0" cy="0"/>
          <a:chOff x="0" y="0"/>
          <a:chExt cx="0" cy="0"/>
        </a:xfrm>
      </p:grpSpPr>
      <p:sp>
        <p:nvSpPr>
          <p:cNvPr id="246" name="Google Shape;246;p44"/>
          <p:cNvSpPr txBox="1">
            <a:spLocks noGrp="1"/>
          </p:cNvSpPr>
          <p:nvPr>
            <p:ph type="title"/>
          </p:nvPr>
        </p:nvSpPr>
        <p:spPr>
          <a:xfrm>
            <a:off x="457201" y="753160"/>
            <a:ext cx="3008313" cy="323165"/>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500"/>
              <a:buFont typeface="Calibri"/>
              <a:buNone/>
              <a:defRPr sz="1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7" name="Google Shape;247;p44"/>
          <p:cNvSpPr txBox="1">
            <a:spLocks noGrp="1"/>
          </p:cNvSpPr>
          <p:nvPr>
            <p:ph type="body" idx="1"/>
          </p:nvPr>
        </p:nvSpPr>
        <p:spPr>
          <a:xfrm>
            <a:off x="3575050" y="204789"/>
            <a:ext cx="5111750" cy="4389835"/>
          </a:xfrm>
          <a:prstGeom prst="rect">
            <a:avLst/>
          </a:prstGeom>
          <a:noFill/>
          <a:ln>
            <a:noFill/>
          </a:ln>
        </p:spPr>
        <p:txBody>
          <a:bodyPr spcFirstLastPara="1" wrap="square" lIns="91425" tIns="45700" rIns="91425" bIns="45700" anchor="t" anchorCtr="0">
            <a:noAutofit/>
          </a:bodyPr>
          <a:lstStyle>
            <a:lvl1pPr marL="457200" lvl="0" indent="-365760" algn="l">
              <a:lnSpc>
                <a:spcPct val="100000"/>
              </a:lnSpc>
              <a:spcBef>
                <a:spcPts val="600"/>
              </a:spcBef>
              <a:spcAft>
                <a:spcPts val="0"/>
              </a:spcAft>
              <a:buSzPts val="2160"/>
              <a:buChar char="•"/>
              <a:defRPr sz="2400"/>
            </a:lvl1pPr>
            <a:lvl2pPr marL="914400" lvl="1" indent="-348615" algn="l">
              <a:lnSpc>
                <a:spcPct val="100000"/>
              </a:lnSpc>
              <a:spcBef>
                <a:spcPts val="400"/>
              </a:spcBef>
              <a:spcAft>
                <a:spcPts val="0"/>
              </a:spcAft>
              <a:buSzPts val="1890"/>
              <a:buChar char="–"/>
              <a:defRPr sz="2100"/>
            </a:lvl2pPr>
            <a:lvl3pPr marL="1371600" lvl="2" indent="-331469" algn="l">
              <a:lnSpc>
                <a:spcPct val="100000"/>
              </a:lnSpc>
              <a:spcBef>
                <a:spcPts val="400"/>
              </a:spcBef>
              <a:spcAft>
                <a:spcPts val="0"/>
              </a:spcAft>
              <a:buSzPts val="1620"/>
              <a:buChar char="•"/>
              <a:defRPr sz="1800"/>
            </a:lvl3pPr>
            <a:lvl4pPr marL="1828800" lvl="3" indent="-314325" algn="l">
              <a:lnSpc>
                <a:spcPct val="100000"/>
              </a:lnSpc>
              <a:spcBef>
                <a:spcPts val="300"/>
              </a:spcBef>
              <a:spcAft>
                <a:spcPts val="0"/>
              </a:spcAft>
              <a:buSzPts val="1350"/>
              <a:buChar char="–"/>
              <a:defRPr sz="1500"/>
            </a:lvl4pPr>
            <a:lvl5pPr marL="2286000" lvl="4" indent="-314325" algn="l">
              <a:lnSpc>
                <a:spcPct val="100000"/>
              </a:lnSpc>
              <a:spcBef>
                <a:spcPts val="300"/>
              </a:spcBef>
              <a:spcAft>
                <a:spcPts val="0"/>
              </a:spcAft>
              <a:buSzPts val="1350"/>
              <a:buChar char="•"/>
              <a:defRPr sz="1500"/>
            </a:lvl5pPr>
            <a:lvl6pPr marL="2743200" lvl="5" indent="-228600" algn="l">
              <a:lnSpc>
                <a:spcPct val="90000"/>
              </a:lnSpc>
              <a:spcBef>
                <a:spcPts val="156"/>
              </a:spcBef>
              <a:spcAft>
                <a:spcPts val="0"/>
              </a:spcAft>
              <a:buClr>
                <a:schemeClr val="dk1"/>
              </a:buClr>
              <a:buSzPts val="1500"/>
              <a:buNone/>
              <a:defRPr sz="1500"/>
            </a:lvl6pPr>
            <a:lvl7pPr marL="3200400" lvl="6" indent="-323850" algn="l">
              <a:lnSpc>
                <a:spcPct val="90000"/>
              </a:lnSpc>
              <a:spcBef>
                <a:spcPts val="156"/>
              </a:spcBef>
              <a:spcAft>
                <a:spcPts val="0"/>
              </a:spcAft>
              <a:buClr>
                <a:schemeClr val="dk1"/>
              </a:buClr>
              <a:buSzPts val="1500"/>
              <a:buChar char="•"/>
              <a:defRPr sz="1500"/>
            </a:lvl7pPr>
            <a:lvl8pPr marL="3657600" lvl="7" indent="-323850" algn="l">
              <a:lnSpc>
                <a:spcPct val="90000"/>
              </a:lnSpc>
              <a:spcBef>
                <a:spcPts val="156"/>
              </a:spcBef>
              <a:spcAft>
                <a:spcPts val="0"/>
              </a:spcAft>
              <a:buClr>
                <a:schemeClr val="dk1"/>
              </a:buClr>
              <a:buSzPts val="1500"/>
              <a:buChar char="•"/>
              <a:defRPr sz="1500"/>
            </a:lvl8pPr>
            <a:lvl9pPr marL="4114800" lvl="8" indent="-323850" algn="l">
              <a:lnSpc>
                <a:spcPct val="90000"/>
              </a:lnSpc>
              <a:spcBef>
                <a:spcPts val="156"/>
              </a:spcBef>
              <a:spcAft>
                <a:spcPts val="0"/>
              </a:spcAft>
              <a:buClr>
                <a:schemeClr val="dk1"/>
              </a:buClr>
              <a:buSzPts val="1500"/>
              <a:buChar char="•"/>
              <a:defRPr sz="1500"/>
            </a:lvl9pPr>
          </a:lstStyle>
          <a:p>
            <a:endParaRPr/>
          </a:p>
        </p:txBody>
      </p:sp>
      <p:sp>
        <p:nvSpPr>
          <p:cNvPr id="248" name="Google Shape;248;p44"/>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945"/>
              <a:buNone/>
              <a:defRPr sz="1050"/>
            </a:lvl1pPr>
            <a:lvl2pPr marL="914400" lvl="1" indent="-228600" algn="l">
              <a:lnSpc>
                <a:spcPct val="100000"/>
              </a:lnSpc>
              <a:spcBef>
                <a:spcPts val="400"/>
              </a:spcBef>
              <a:spcAft>
                <a:spcPts val="0"/>
              </a:spcAft>
              <a:buSzPts val="810"/>
              <a:buNone/>
              <a:defRPr sz="900"/>
            </a:lvl2pPr>
            <a:lvl3pPr marL="1371600" lvl="2" indent="-228600" algn="l">
              <a:lnSpc>
                <a:spcPct val="100000"/>
              </a:lnSpc>
              <a:spcBef>
                <a:spcPts val="400"/>
              </a:spcBef>
              <a:spcAft>
                <a:spcPts val="0"/>
              </a:spcAft>
              <a:buSzPts val="675"/>
              <a:buNone/>
              <a:defRPr sz="750"/>
            </a:lvl3pPr>
            <a:lvl4pPr marL="1828800" lvl="3" indent="-228600" algn="l">
              <a:lnSpc>
                <a:spcPct val="100000"/>
              </a:lnSpc>
              <a:spcBef>
                <a:spcPts val="300"/>
              </a:spcBef>
              <a:spcAft>
                <a:spcPts val="0"/>
              </a:spcAft>
              <a:buSzPts val="608"/>
              <a:buNone/>
              <a:defRPr sz="675"/>
            </a:lvl4pPr>
            <a:lvl5pPr marL="2286000" lvl="4" indent="-228600" algn="l">
              <a:lnSpc>
                <a:spcPct val="100000"/>
              </a:lnSpc>
              <a:spcBef>
                <a:spcPts val="300"/>
              </a:spcBef>
              <a:spcAft>
                <a:spcPts val="0"/>
              </a:spcAft>
              <a:buSzPts val="608"/>
              <a:buNone/>
              <a:defRPr sz="675"/>
            </a:lvl5pPr>
            <a:lvl6pPr marL="2743200" lvl="5" indent="-228600" algn="l">
              <a:lnSpc>
                <a:spcPct val="90000"/>
              </a:lnSpc>
              <a:spcBef>
                <a:spcPts val="156"/>
              </a:spcBef>
              <a:spcAft>
                <a:spcPts val="0"/>
              </a:spcAft>
              <a:buClr>
                <a:schemeClr val="dk1"/>
              </a:buClr>
              <a:buSzPts val="675"/>
              <a:buNone/>
              <a:defRPr sz="675"/>
            </a:lvl6pPr>
            <a:lvl7pPr marL="3200400" lvl="6" indent="-228600" algn="l">
              <a:lnSpc>
                <a:spcPct val="90000"/>
              </a:lnSpc>
              <a:spcBef>
                <a:spcPts val="156"/>
              </a:spcBef>
              <a:spcAft>
                <a:spcPts val="0"/>
              </a:spcAft>
              <a:buClr>
                <a:schemeClr val="dk1"/>
              </a:buClr>
              <a:buSzPts val="675"/>
              <a:buNone/>
              <a:defRPr sz="675"/>
            </a:lvl7pPr>
            <a:lvl8pPr marL="3657600" lvl="7" indent="-228600" algn="l">
              <a:lnSpc>
                <a:spcPct val="90000"/>
              </a:lnSpc>
              <a:spcBef>
                <a:spcPts val="156"/>
              </a:spcBef>
              <a:spcAft>
                <a:spcPts val="0"/>
              </a:spcAft>
              <a:buClr>
                <a:schemeClr val="dk1"/>
              </a:buClr>
              <a:buSzPts val="675"/>
              <a:buNone/>
              <a:defRPr sz="675"/>
            </a:lvl8pPr>
            <a:lvl9pPr marL="4114800" lvl="8" indent="-228600" algn="l">
              <a:lnSpc>
                <a:spcPct val="90000"/>
              </a:lnSpc>
              <a:spcBef>
                <a:spcPts val="156"/>
              </a:spcBef>
              <a:spcAft>
                <a:spcPts val="0"/>
              </a:spcAft>
              <a:buClr>
                <a:schemeClr val="dk1"/>
              </a:buClr>
              <a:buSzPts val="675"/>
              <a:buNone/>
              <a:defRPr sz="675"/>
            </a:lvl9pPr>
          </a:lstStyle>
          <a:p>
            <a:endParaRPr/>
          </a:p>
        </p:txBody>
      </p:sp>
      <p:sp>
        <p:nvSpPr>
          <p:cNvPr id="249" name="Google Shape;249;p4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250" name="Google Shape;250;p4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251" name="Google Shape;251;p4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52"/>
        <p:cNvGrpSpPr/>
        <p:nvPr/>
      </p:nvGrpSpPr>
      <p:grpSpPr>
        <a:xfrm>
          <a:off x="0" y="0"/>
          <a:ext cx="0" cy="0"/>
          <a:chOff x="0" y="0"/>
          <a:chExt cx="0" cy="0"/>
        </a:xfrm>
      </p:grpSpPr>
      <p:sp>
        <p:nvSpPr>
          <p:cNvPr id="253" name="Google Shape;253;p45"/>
          <p:cNvSpPr txBox="1">
            <a:spLocks noGrp="1"/>
          </p:cNvSpPr>
          <p:nvPr>
            <p:ph type="title"/>
          </p:nvPr>
        </p:nvSpPr>
        <p:spPr>
          <a:xfrm>
            <a:off x="1792288" y="3702339"/>
            <a:ext cx="5486400" cy="323165"/>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500"/>
              <a:buFont typeface="Calibri"/>
              <a:buNone/>
              <a:defRPr sz="1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4" name="Google Shape;254;p45"/>
          <p:cNvSpPr>
            <a:spLocks noGrp="1"/>
          </p:cNvSpPr>
          <p:nvPr>
            <p:ph type="pic" idx="2"/>
          </p:nvPr>
        </p:nvSpPr>
        <p:spPr>
          <a:xfrm>
            <a:off x="1792288" y="459581"/>
            <a:ext cx="5486400" cy="3086100"/>
          </a:xfrm>
          <a:prstGeom prst="rect">
            <a:avLst/>
          </a:prstGeom>
          <a:noFill/>
          <a:ln>
            <a:noFill/>
          </a:ln>
        </p:spPr>
      </p:sp>
      <p:sp>
        <p:nvSpPr>
          <p:cNvPr id="255" name="Google Shape;255;p45"/>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945"/>
              <a:buNone/>
              <a:defRPr sz="1050"/>
            </a:lvl1pPr>
            <a:lvl2pPr marL="914400" lvl="1" indent="-228600" algn="l">
              <a:lnSpc>
                <a:spcPct val="100000"/>
              </a:lnSpc>
              <a:spcBef>
                <a:spcPts val="400"/>
              </a:spcBef>
              <a:spcAft>
                <a:spcPts val="0"/>
              </a:spcAft>
              <a:buSzPts val="810"/>
              <a:buNone/>
              <a:defRPr sz="900"/>
            </a:lvl2pPr>
            <a:lvl3pPr marL="1371600" lvl="2" indent="-228600" algn="l">
              <a:lnSpc>
                <a:spcPct val="100000"/>
              </a:lnSpc>
              <a:spcBef>
                <a:spcPts val="400"/>
              </a:spcBef>
              <a:spcAft>
                <a:spcPts val="0"/>
              </a:spcAft>
              <a:buSzPts val="675"/>
              <a:buNone/>
              <a:defRPr sz="750"/>
            </a:lvl3pPr>
            <a:lvl4pPr marL="1828800" lvl="3" indent="-228600" algn="l">
              <a:lnSpc>
                <a:spcPct val="100000"/>
              </a:lnSpc>
              <a:spcBef>
                <a:spcPts val="300"/>
              </a:spcBef>
              <a:spcAft>
                <a:spcPts val="0"/>
              </a:spcAft>
              <a:buSzPts val="608"/>
              <a:buNone/>
              <a:defRPr sz="675"/>
            </a:lvl4pPr>
            <a:lvl5pPr marL="2286000" lvl="4" indent="-228600" algn="l">
              <a:lnSpc>
                <a:spcPct val="100000"/>
              </a:lnSpc>
              <a:spcBef>
                <a:spcPts val="300"/>
              </a:spcBef>
              <a:spcAft>
                <a:spcPts val="0"/>
              </a:spcAft>
              <a:buSzPts val="608"/>
              <a:buNone/>
              <a:defRPr sz="675"/>
            </a:lvl5pPr>
            <a:lvl6pPr marL="2743200" lvl="5" indent="-228600" algn="l">
              <a:lnSpc>
                <a:spcPct val="90000"/>
              </a:lnSpc>
              <a:spcBef>
                <a:spcPts val="156"/>
              </a:spcBef>
              <a:spcAft>
                <a:spcPts val="0"/>
              </a:spcAft>
              <a:buClr>
                <a:schemeClr val="dk1"/>
              </a:buClr>
              <a:buSzPts val="675"/>
              <a:buNone/>
              <a:defRPr sz="675"/>
            </a:lvl6pPr>
            <a:lvl7pPr marL="3200400" lvl="6" indent="-228600" algn="l">
              <a:lnSpc>
                <a:spcPct val="90000"/>
              </a:lnSpc>
              <a:spcBef>
                <a:spcPts val="156"/>
              </a:spcBef>
              <a:spcAft>
                <a:spcPts val="0"/>
              </a:spcAft>
              <a:buClr>
                <a:schemeClr val="dk1"/>
              </a:buClr>
              <a:buSzPts val="675"/>
              <a:buNone/>
              <a:defRPr sz="675"/>
            </a:lvl7pPr>
            <a:lvl8pPr marL="3657600" lvl="7" indent="-228600" algn="l">
              <a:lnSpc>
                <a:spcPct val="90000"/>
              </a:lnSpc>
              <a:spcBef>
                <a:spcPts val="156"/>
              </a:spcBef>
              <a:spcAft>
                <a:spcPts val="0"/>
              </a:spcAft>
              <a:buClr>
                <a:schemeClr val="dk1"/>
              </a:buClr>
              <a:buSzPts val="675"/>
              <a:buNone/>
              <a:defRPr sz="675"/>
            </a:lvl8pPr>
            <a:lvl9pPr marL="4114800" lvl="8" indent="-228600" algn="l">
              <a:lnSpc>
                <a:spcPct val="90000"/>
              </a:lnSpc>
              <a:spcBef>
                <a:spcPts val="156"/>
              </a:spcBef>
              <a:spcAft>
                <a:spcPts val="0"/>
              </a:spcAft>
              <a:buClr>
                <a:schemeClr val="dk1"/>
              </a:buClr>
              <a:buSzPts val="675"/>
              <a:buNone/>
              <a:defRPr sz="675"/>
            </a:lvl9pPr>
          </a:lstStyle>
          <a:p>
            <a:endParaRPr/>
          </a:p>
        </p:txBody>
      </p:sp>
      <p:sp>
        <p:nvSpPr>
          <p:cNvPr id="256" name="Google Shape;256;p4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257" name="Google Shape;257;p45"/>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258" name="Google Shape;258;p45"/>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59"/>
        <p:cNvGrpSpPr/>
        <p:nvPr/>
      </p:nvGrpSpPr>
      <p:grpSpPr>
        <a:xfrm>
          <a:off x="0" y="0"/>
          <a:ext cx="0" cy="0"/>
          <a:chOff x="0" y="0"/>
          <a:chExt cx="0" cy="0"/>
        </a:xfrm>
      </p:grpSpPr>
      <p:pic>
        <p:nvPicPr>
          <p:cNvPr id="260" name="Google Shape;260;p66"/>
          <p:cNvPicPr preferRelativeResize="0"/>
          <p:nvPr/>
        </p:nvPicPr>
        <p:blipFill rotWithShape="1">
          <a:blip r:embed="rId2">
            <a:alphaModFix/>
          </a:blip>
          <a:srcRect/>
          <a:stretch/>
        </p:blipFill>
        <p:spPr>
          <a:xfrm>
            <a:off x="0" y="0"/>
            <a:ext cx="9144000" cy="4005072"/>
          </a:xfrm>
          <a:prstGeom prst="rect">
            <a:avLst/>
          </a:prstGeom>
          <a:noFill/>
          <a:ln>
            <a:noFill/>
          </a:ln>
        </p:spPr>
      </p:pic>
      <p:sp>
        <p:nvSpPr>
          <p:cNvPr id="261" name="Google Shape;261;p66"/>
          <p:cNvSpPr txBox="1">
            <a:spLocks noGrp="1"/>
          </p:cNvSpPr>
          <p:nvPr>
            <p:ph type="body" idx="1"/>
          </p:nvPr>
        </p:nvSpPr>
        <p:spPr>
          <a:xfrm>
            <a:off x="571501" y="4460430"/>
            <a:ext cx="7449344" cy="294856"/>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0"/>
              </a:spcBef>
              <a:spcAft>
                <a:spcPts val="0"/>
              </a:spcAft>
              <a:buSzPts val="1800"/>
              <a:buNone/>
              <a:defRPr sz="2000" b="0" cap="none">
                <a:solidFill>
                  <a:schemeClr val="accent1"/>
                </a:solidFill>
                <a:latin typeface="Calibri"/>
                <a:ea typeface="Calibri"/>
                <a:cs typeface="Calibri"/>
                <a:sym typeface="Calibri"/>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62" name="Google Shape;262;p66"/>
          <p:cNvSpPr txBox="1">
            <a:spLocks noGrp="1"/>
          </p:cNvSpPr>
          <p:nvPr>
            <p:ph type="body" idx="2"/>
          </p:nvPr>
        </p:nvSpPr>
        <p:spPr>
          <a:xfrm>
            <a:off x="571501" y="4102228"/>
            <a:ext cx="7449344" cy="346274"/>
          </a:xfrm>
          <a:prstGeom prst="rect">
            <a:avLst/>
          </a:prstGeom>
          <a:noFill/>
          <a:ln>
            <a:noFill/>
          </a:ln>
        </p:spPr>
        <p:txBody>
          <a:bodyPr spcFirstLastPara="1" wrap="square" lIns="91425" tIns="45700" rIns="0" bIns="45700" anchor="ctr" anchorCtr="0">
            <a:noAutofit/>
          </a:bodyPr>
          <a:lstStyle>
            <a:lvl1pPr marL="457200" lvl="0" indent="-228600" algn="l">
              <a:lnSpc>
                <a:spcPct val="100000"/>
              </a:lnSpc>
              <a:spcBef>
                <a:spcPts val="600"/>
              </a:spcBef>
              <a:spcAft>
                <a:spcPts val="0"/>
              </a:spcAft>
              <a:buSzPts val="2160"/>
              <a:buNone/>
              <a:defRPr sz="2400" b="1" cap="none">
                <a:solidFill>
                  <a:schemeClr val="accent1"/>
                </a:solidFill>
                <a:latin typeface="Calibri"/>
                <a:ea typeface="Calibri"/>
                <a:cs typeface="Calibri"/>
                <a:sym typeface="Calibri"/>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63" name="Google Shape;263;p66"/>
          <p:cNvSpPr txBox="1">
            <a:spLocks noGrp="1"/>
          </p:cNvSpPr>
          <p:nvPr>
            <p:ph type="title"/>
          </p:nvPr>
        </p:nvSpPr>
        <p:spPr>
          <a:xfrm>
            <a:off x="571503" y="1490827"/>
            <a:ext cx="7441435" cy="51435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3600"/>
              <a:buFont typeface="Calibri"/>
              <a:buNone/>
              <a:defRPr sz="36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64" name="Google Shape;264;p66"/>
          <p:cNvPicPr preferRelativeResize="0"/>
          <p:nvPr/>
        </p:nvPicPr>
        <p:blipFill rotWithShape="1">
          <a:blip r:embed="rId3">
            <a:alphaModFix/>
          </a:blip>
          <a:srcRect/>
          <a:stretch/>
        </p:blipFill>
        <p:spPr>
          <a:xfrm>
            <a:off x="6290449" y="4457738"/>
            <a:ext cx="2681900" cy="640080"/>
          </a:xfrm>
          <a:prstGeom prst="rect">
            <a:avLst/>
          </a:prstGeom>
          <a:noFill/>
          <a:ln>
            <a:noFill/>
          </a:ln>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Slide_3">
  <p:cSld name="Section Slide_3">
    <p:spTree>
      <p:nvGrpSpPr>
        <p:cNvPr id="1" name="Shape 30"/>
        <p:cNvGrpSpPr/>
        <p:nvPr/>
      </p:nvGrpSpPr>
      <p:grpSpPr>
        <a:xfrm>
          <a:off x="0" y="0"/>
          <a:ext cx="0" cy="0"/>
          <a:chOff x="0" y="0"/>
          <a:chExt cx="0" cy="0"/>
        </a:xfrm>
      </p:grpSpPr>
      <p:sp>
        <p:nvSpPr>
          <p:cNvPr id="31" name="Google Shape;31;p48"/>
          <p:cNvSpPr/>
          <p:nvPr/>
        </p:nvSpPr>
        <p:spPr>
          <a:xfrm>
            <a:off x="0" y="4358640"/>
            <a:ext cx="9144000" cy="784860"/>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32" name="Google Shape;32;p48"/>
          <p:cNvSpPr txBox="1">
            <a:spLocks noGrp="1"/>
          </p:cNvSpPr>
          <p:nvPr>
            <p:ph type="title"/>
          </p:nvPr>
        </p:nvSpPr>
        <p:spPr>
          <a:xfrm>
            <a:off x="571502" y="1797303"/>
            <a:ext cx="7441435" cy="51435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accent1"/>
              </a:buClr>
              <a:buSzPts val="3600"/>
              <a:buFont typeface="Calibri"/>
              <a:buNone/>
              <a:defRPr sz="3600"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3" name="Google Shape;33;p48"/>
          <p:cNvPicPr preferRelativeResize="0"/>
          <p:nvPr/>
        </p:nvPicPr>
        <p:blipFill rotWithShape="1">
          <a:blip r:embed="rId2">
            <a:alphaModFix/>
          </a:blip>
          <a:srcRect/>
          <a:stretch/>
        </p:blipFill>
        <p:spPr>
          <a:xfrm>
            <a:off x="6777317" y="4564775"/>
            <a:ext cx="2080095" cy="381021"/>
          </a:xfrm>
          <a:prstGeom prst="rect">
            <a:avLst/>
          </a:prstGeom>
          <a:noFill/>
          <a:ln>
            <a:noFill/>
          </a:ln>
        </p:spPr>
      </p:pic>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Section Slide_3">
  <p:cSld name="Section Slide_3">
    <p:spTree>
      <p:nvGrpSpPr>
        <p:cNvPr id="1" name="Shape 265"/>
        <p:cNvGrpSpPr/>
        <p:nvPr/>
      </p:nvGrpSpPr>
      <p:grpSpPr>
        <a:xfrm>
          <a:off x="0" y="0"/>
          <a:ext cx="0" cy="0"/>
          <a:chOff x="0" y="0"/>
          <a:chExt cx="0" cy="0"/>
        </a:xfrm>
      </p:grpSpPr>
      <p:sp>
        <p:nvSpPr>
          <p:cNvPr id="266" name="Google Shape;266;p67"/>
          <p:cNvSpPr/>
          <p:nvPr/>
        </p:nvSpPr>
        <p:spPr>
          <a:xfrm>
            <a:off x="0" y="4358640"/>
            <a:ext cx="9144000" cy="784860"/>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267" name="Google Shape;267;p67"/>
          <p:cNvSpPr txBox="1">
            <a:spLocks noGrp="1"/>
          </p:cNvSpPr>
          <p:nvPr>
            <p:ph type="title"/>
          </p:nvPr>
        </p:nvSpPr>
        <p:spPr>
          <a:xfrm>
            <a:off x="571503" y="1797303"/>
            <a:ext cx="7441435" cy="51435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accent1"/>
              </a:buClr>
              <a:buSzPts val="3600"/>
              <a:buFont typeface="Calibri"/>
              <a:buNone/>
              <a:defRPr sz="3600"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68" name="Google Shape;268;p67"/>
          <p:cNvPicPr preferRelativeResize="0"/>
          <p:nvPr/>
        </p:nvPicPr>
        <p:blipFill rotWithShape="1">
          <a:blip r:embed="rId2">
            <a:alphaModFix/>
          </a:blip>
          <a:srcRect/>
          <a:stretch/>
        </p:blipFill>
        <p:spPr>
          <a:xfrm>
            <a:off x="6909073" y="4608166"/>
            <a:ext cx="1915643" cy="457200"/>
          </a:xfrm>
          <a:prstGeom prst="rect">
            <a:avLst/>
          </a:prstGeom>
          <a:noFill/>
          <a:ln>
            <a:noFill/>
          </a:ln>
        </p:spPr>
      </p:pic>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69"/>
        <p:cNvGrpSpPr/>
        <p:nvPr/>
      </p:nvGrpSpPr>
      <p:grpSpPr>
        <a:xfrm>
          <a:off x="0" y="0"/>
          <a:ext cx="0" cy="0"/>
          <a:chOff x="0" y="0"/>
          <a:chExt cx="0" cy="0"/>
        </a:xfrm>
      </p:grpSpPr>
      <p:sp>
        <p:nvSpPr>
          <p:cNvPr id="270" name="Google Shape;270;p68"/>
          <p:cNvSpPr/>
          <p:nvPr/>
        </p:nvSpPr>
        <p:spPr>
          <a:xfrm>
            <a:off x="0" y="1007708"/>
            <a:ext cx="9144000" cy="35466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271" name="Google Shape;271;p68"/>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ubtitle and Content">
  <p:cSld name="Subtitle and Content">
    <p:spTree>
      <p:nvGrpSpPr>
        <p:cNvPr id="1" name="Shape 272"/>
        <p:cNvGrpSpPr/>
        <p:nvPr/>
      </p:nvGrpSpPr>
      <p:grpSpPr>
        <a:xfrm>
          <a:off x="0" y="0"/>
          <a:ext cx="0" cy="0"/>
          <a:chOff x="0" y="0"/>
          <a:chExt cx="0" cy="0"/>
        </a:xfrm>
      </p:grpSpPr>
      <p:sp>
        <p:nvSpPr>
          <p:cNvPr id="273" name="Google Shape;273;p69"/>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274" name="Google Shape;274;p69"/>
          <p:cNvSpPr txBox="1">
            <a:spLocks noGrp="1"/>
          </p:cNvSpPr>
          <p:nvPr>
            <p:ph type="body" idx="1"/>
          </p:nvPr>
        </p:nvSpPr>
        <p:spPr>
          <a:xfrm>
            <a:off x="363540" y="1554482"/>
            <a:ext cx="8416925" cy="29241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75" name="Google Shape;275;p69"/>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6" name="Google Shape;276;p69"/>
          <p:cNvSpPr txBox="1">
            <a:spLocks noGrp="1"/>
          </p:cNvSpPr>
          <p:nvPr>
            <p:ph type="body" idx="2"/>
          </p:nvPr>
        </p:nvSpPr>
        <p:spPr>
          <a:xfrm>
            <a:off x="363540" y="1146176"/>
            <a:ext cx="8416924"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wo Subtitle and Content">
  <p:cSld name="Two Subtitle and Content">
    <p:spTree>
      <p:nvGrpSpPr>
        <p:cNvPr id="1" name="Shape 277"/>
        <p:cNvGrpSpPr/>
        <p:nvPr/>
      </p:nvGrpSpPr>
      <p:grpSpPr>
        <a:xfrm>
          <a:off x="0" y="0"/>
          <a:ext cx="0" cy="0"/>
          <a:chOff x="0" y="0"/>
          <a:chExt cx="0" cy="0"/>
        </a:xfrm>
      </p:grpSpPr>
      <p:sp>
        <p:nvSpPr>
          <p:cNvPr id="278" name="Google Shape;278;p70"/>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279" name="Google Shape;279;p70"/>
          <p:cNvSpPr txBox="1">
            <a:spLocks noGrp="1"/>
          </p:cNvSpPr>
          <p:nvPr>
            <p:ph type="body" idx="1"/>
          </p:nvPr>
        </p:nvSpPr>
        <p:spPr>
          <a:xfrm>
            <a:off x="363538" y="1554482"/>
            <a:ext cx="4133088" cy="29241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80" name="Google Shape;280;p70"/>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1" name="Google Shape;281;p70"/>
          <p:cNvSpPr txBox="1">
            <a:spLocks noGrp="1"/>
          </p:cNvSpPr>
          <p:nvPr>
            <p:ph type="body" idx="2"/>
          </p:nvPr>
        </p:nvSpPr>
        <p:spPr>
          <a:xfrm>
            <a:off x="363538" y="1146176"/>
            <a:ext cx="4133088"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82" name="Google Shape;282;p70"/>
          <p:cNvSpPr txBox="1">
            <a:spLocks noGrp="1"/>
          </p:cNvSpPr>
          <p:nvPr>
            <p:ph type="body" idx="3"/>
          </p:nvPr>
        </p:nvSpPr>
        <p:spPr>
          <a:xfrm>
            <a:off x="4647374" y="1554482"/>
            <a:ext cx="4133088" cy="29241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83" name="Google Shape;283;p70"/>
          <p:cNvSpPr txBox="1">
            <a:spLocks noGrp="1"/>
          </p:cNvSpPr>
          <p:nvPr>
            <p:ph type="body" idx="4"/>
          </p:nvPr>
        </p:nvSpPr>
        <p:spPr>
          <a:xfrm>
            <a:off x="4647374" y="1146176"/>
            <a:ext cx="4133088"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hree Panel Image">
  <p:cSld name="Three Panel Image">
    <p:spTree>
      <p:nvGrpSpPr>
        <p:cNvPr id="1" name="Shape 284"/>
        <p:cNvGrpSpPr/>
        <p:nvPr/>
      </p:nvGrpSpPr>
      <p:grpSpPr>
        <a:xfrm>
          <a:off x="0" y="0"/>
          <a:ext cx="0" cy="0"/>
          <a:chOff x="0" y="0"/>
          <a:chExt cx="0" cy="0"/>
        </a:xfrm>
      </p:grpSpPr>
      <p:sp>
        <p:nvSpPr>
          <p:cNvPr id="285" name="Google Shape;285;p71"/>
          <p:cNvSpPr>
            <a:spLocks noGrp="1"/>
          </p:cNvSpPr>
          <p:nvPr>
            <p:ph type="pic" idx="2"/>
          </p:nvPr>
        </p:nvSpPr>
        <p:spPr>
          <a:xfrm>
            <a:off x="3121045" y="1007705"/>
            <a:ext cx="2909455" cy="3551595"/>
          </a:xfrm>
          <a:prstGeom prst="rect">
            <a:avLst/>
          </a:prstGeom>
          <a:noFill/>
          <a:ln>
            <a:noFill/>
          </a:ln>
        </p:spPr>
      </p:sp>
      <p:sp>
        <p:nvSpPr>
          <p:cNvPr id="286" name="Google Shape;286;p71"/>
          <p:cNvSpPr>
            <a:spLocks noGrp="1"/>
          </p:cNvSpPr>
          <p:nvPr>
            <p:ph type="pic" idx="3"/>
          </p:nvPr>
        </p:nvSpPr>
        <p:spPr>
          <a:xfrm>
            <a:off x="6066255" y="1007705"/>
            <a:ext cx="3075709" cy="3551595"/>
          </a:xfrm>
          <a:prstGeom prst="rect">
            <a:avLst/>
          </a:prstGeom>
          <a:noFill/>
          <a:ln>
            <a:noFill/>
          </a:ln>
        </p:spPr>
      </p:sp>
      <p:sp>
        <p:nvSpPr>
          <p:cNvPr id="287" name="Google Shape;287;p71"/>
          <p:cNvSpPr>
            <a:spLocks noGrp="1"/>
          </p:cNvSpPr>
          <p:nvPr>
            <p:ph type="pic" idx="4"/>
          </p:nvPr>
        </p:nvSpPr>
        <p:spPr>
          <a:xfrm>
            <a:off x="2" y="1007705"/>
            <a:ext cx="3075709" cy="3551595"/>
          </a:xfrm>
          <a:prstGeom prst="rect">
            <a:avLst/>
          </a:prstGeom>
          <a:noFill/>
          <a:ln>
            <a:noFill/>
          </a:ln>
        </p:spPr>
      </p:sp>
      <p:sp>
        <p:nvSpPr>
          <p:cNvPr id="288" name="Google Shape;288;p71"/>
          <p:cNvSpPr txBox="1">
            <a:spLocks noGrp="1"/>
          </p:cNvSpPr>
          <p:nvPr>
            <p:ph type="title"/>
          </p:nvPr>
        </p:nvSpPr>
        <p:spPr>
          <a:xfrm>
            <a:off x="363540" y="440249"/>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sz="2600"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Image and Takeaway (right)">
  <p:cSld name="Image and Takeaway (right)">
    <p:spTree>
      <p:nvGrpSpPr>
        <p:cNvPr id="1" name="Shape 289"/>
        <p:cNvGrpSpPr/>
        <p:nvPr/>
      </p:nvGrpSpPr>
      <p:grpSpPr>
        <a:xfrm>
          <a:off x="0" y="0"/>
          <a:ext cx="0" cy="0"/>
          <a:chOff x="0" y="0"/>
          <a:chExt cx="0" cy="0"/>
        </a:xfrm>
      </p:grpSpPr>
      <p:sp>
        <p:nvSpPr>
          <p:cNvPr id="290" name="Google Shape;290;p72"/>
          <p:cNvSpPr>
            <a:spLocks noGrp="1"/>
          </p:cNvSpPr>
          <p:nvPr>
            <p:ph type="pic" idx="2"/>
          </p:nvPr>
        </p:nvSpPr>
        <p:spPr>
          <a:xfrm>
            <a:off x="2" y="1007707"/>
            <a:ext cx="6026727" cy="3551594"/>
          </a:xfrm>
          <a:prstGeom prst="rect">
            <a:avLst/>
          </a:prstGeom>
          <a:noFill/>
          <a:ln>
            <a:noFill/>
          </a:ln>
        </p:spPr>
      </p:sp>
      <p:sp>
        <p:nvSpPr>
          <p:cNvPr id="291" name="Google Shape;291;p72"/>
          <p:cNvSpPr txBox="1">
            <a:spLocks noGrp="1"/>
          </p:cNvSpPr>
          <p:nvPr>
            <p:ph type="body" idx="1"/>
          </p:nvPr>
        </p:nvSpPr>
        <p:spPr>
          <a:xfrm>
            <a:off x="6069993" y="1008065"/>
            <a:ext cx="3074009" cy="3551237"/>
          </a:xfrm>
          <a:prstGeom prst="rect">
            <a:avLst/>
          </a:prstGeom>
          <a:solidFill>
            <a:schemeClr val="accent1"/>
          </a:solidFill>
          <a:ln>
            <a:noFill/>
          </a:ln>
        </p:spPr>
        <p:txBody>
          <a:bodyPr spcFirstLastPara="1" wrap="square" lIns="182875" tIns="45700" rIns="274300" bIns="45700" anchor="ctr" anchorCtr="0">
            <a:noAutofit/>
          </a:bodyPr>
          <a:lstStyle>
            <a:lvl1pPr marL="457200" lvl="0" indent="-228600" algn="l">
              <a:lnSpc>
                <a:spcPct val="100000"/>
              </a:lnSpc>
              <a:spcBef>
                <a:spcPts val="600"/>
              </a:spcBef>
              <a:spcAft>
                <a:spcPts val="0"/>
              </a:spcAft>
              <a:buSzPts val="1980"/>
              <a:buNone/>
              <a:defRPr sz="2200">
                <a:solidFill>
                  <a:schemeClr val="lt1"/>
                </a:solidFill>
              </a:defRPr>
            </a:lvl1pPr>
            <a:lvl2pPr marL="914400" lvl="1" indent="-342900" algn="l">
              <a:lnSpc>
                <a:spcPct val="100000"/>
              </a:lnSpc>
              <a:spcBef>
                <a:spcPts val="400"/>
              </a:spcBef>
              <a:spcAft>
                <a:spcPts val="0"/>
              </a:spcAft>
              <a:buClr>
                <a:schemeClr val="lt1"/>
              </a:buClr>
              <a:buSzPts val="1800"/>
              <a:buChar char="–"/>
              <a:defRPr sz="2000">
                <a:solidFill>
                  <a:schemeClr val="lt1"/>
                </a:solidFill>
              </a:defRPr>
            </a:lvl2pPr>
            <a:lvl3pPr marL="1371600" lvl="2" indent="-331469" algn="l">
              <a:lnSpc>
                <a:spcPct val="100000"/>
              </a:lnSpc>
              <a:spcBef>
                <a:spcPts val="400"/>
              </a:spcBef>
              <a:spcAft>
                <a:spcPts val="0"/>
              </a:spcAft>
              <a:buClr>
                <a:schemeClr val="lt1"/>
              </a:buClr>
              <a:buSzPts val="1620"/>
              <a:buChar char="•"/>
              <a:defRPr sz="1800">
                <a:solidFill>
                  <a:schemeClr val="lt1"/>
                </a:solidFill>
              </a:defRPr>
            </a:lvl3pPr>
            <a:lvl4pPr marL="1828800" lvl="3" indent="-320039" algn="l">
              <a:lnSpc>
                <a:spcPct val="100000"/>
              </a:lnSpc>
              <a:spcBef>
                <a:spcPts val="300"/>
              </a:spcBef>
              <a:spcAft>
                <a:spcPts val="0"/>
              </a:spcAft>
              <a:buClr>
                <a:schemeClr val="lt1"/>
              </a:buClr>
              <a:buSzPts val="1440"/>
              <a:buChar char="–"/>
              <a:defRPr sz="1600">
                <a:solidFill>
                  <a:schemeClr val="lt1"/>
                </a:solidFill>
              </a:defRPr>
            </a:lvl4pPr>
            <a:lvl5pPr marL="2286000" lvl="4" indent="-308610" algn="l">
              <a:lnSpc>
                <a:spcPct val="100000"/>
              </a:lnSpc>
              <a:spcBef>
                <a:spcPts val="300"/>
              </a:spcBef>
              <a:spcAft>
                <a:spcPts val="0"/>
              </a:spcAft>
              <a:buClr>
                <a:schemeClr val="lt1"/>
              </a:buClr>
              <a:buSzPts val="1260"/>
              <a:buChar char="•"/>
              <a:defRPr sz="1400">
                <a:solidFill>
                  <a:schemeClr val="lt1"/>
                </a:solidFill>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92" name="Google Shape;292;p72"/>
          <p:cNvSpPr txBox="1">
            <a:spLocks noGrp="1"/>
          </p:cNvSpPr>
          <p:nvPr>
            <p:ph type="title"/>
          </p:nvPr>
        </p:nvSpPr>
        <p:spPr>
          <a:xfrm>
            <a:off x="363540" y="440249"/>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sz="2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ntent and Takeaway (right)">
  <p:cSld name="Content and Takeaway (right)">
    <p:spTree>
      <p:nvGrpSpPr>
        <p:cNvPr id="1" name="Shape 293"/>
        <p:cNvGrpSpPr/>
        <p:nvPr/>
      </p:nvGrpSpPr>
      <p:grpSpPr>
        <a:xfrm>
          <a:off x="0" y="0"/>
          <a:ext cx="0" cy="0"/>
          <a:chOff x="0" y="0"/>
          <a:chExt cx="0" cy="0"/>
        </a:xfrm>
      </p:grpSpPr>
      <p:sp>
        <p:nvSpPr>
          <p:cNvPr id="294" name="Google Shape;294;p73"/>
          <p:cNvSpPr/>
          <p:nvPr/>
        </p:nvSpPr>
        <p:spPr>
          <a:xfrm>
            <a:off x="2" y="1007707"/>
            <a:ext cx="6053327" cy="3548928"/>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295" name="Google Shape;295;p73"/>
          <p:cNvSpPr txBox="1">
            <a:spLocks noGrp="1"/>
          </p:cNvSpPr>
          <p:nvPr>
            <p:ph type="body" idx="1"/>
          </p:nvPr>
        </p:nvSpPr>
        <p:spPr>
          <a:xfrm>
            <a:off x="6053327" y="1005841"/>
            <a:ext cx="3099816" cy="3553460"/>
          </a:xfrm>
          <a:prstGeom prst="rect">
            <a:avLst/>
          </a:prstGeom>
          <a:solidFill>
            <a:schemeClr val="accent1"/>
          </a:solidFill>
          <a:ln>
            <a:noFill/>
          </a:ln>
        </p:spPr>
        <p:txBody>
          <a:bodyPr spcFirstLastPara="1" wrap="square" lIns="182875" tIns="91425" rIns="274300" bIns="91425" anchor="ctr" anchorCtr="0">
            <a:noAutofit/>
          </a:bodyPr>
          <a:lstStyle>
            <a:lvl1pPr marL="457200" lvl="0" indent="-228600" algn="l">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96" name="Google Shape;296;p73"/>
          <p:cNvSpPr txBox="1">
            <a:spLocks noGrp="1"/>
          </p:cNvSpPr>
          <p:nvPr>
            <p:ph type="body" idx="2"/>
          </p:nvPr>
        </p:nvSpPr>
        <p:spPr>
          <a:xfrm>
            <a:off x="363540" y="1280160"/>
            <a:ext cx="5689600" cy="3118104"/>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97" name="Google Shape;297;p73"/>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akeaway (bottom)">
  <p:cSld name="Takeaway (bottom)">
    <p:spTree>
      <p:nvGrpSpPr>
        <p:cNvPr id="1" name="Shape 298"/>
        <p:cNvGrpSpPr/>
        <p:nvPr/>
      </p:nvGrpSpPr>
      <p:grpSpPr>
        <a:xfrm>
          <a:off x="0" y="0"/>
          <a:ext cx="0" cy="0"/>
          <a:chOff x="0" y="0"/>
          <a:chExt cx="0" cy="0"/>
        </a:xfrm>
      </p:grpSpPr>
      <p:sp>
        <p:nvSpPr>
          <p:cNvPr id="299" name="Google Shape;299;p74"/>
          <p:cNvSpPr/>
          <p:nvPr/>
        </p:nvSpPr>
        <p:spPr>
          <a:xfrm>
            <a:off x="0" y="1007705"/>
            <a:ext cx="9144000" cy="28565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300" name="Google Shape;300;p74"/>
          <p:cNvSpPr txBox="1">
            <a:spLocks noGrp="1"/>
          </p:cNvSpPr>
          <p:nvPr>
            <p:ph type="body" idx="1"/>
          </p:nvPr>
        </p:nvSpPr>
        <p:spPr>
          <a:xfrm>
            <a:off x="0" y="3908121"/>
            <a:ext cx="9144000" cy="65118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01" name="Google Shape;301;p74"/>
          <p:cNvSpPr txBox="1">
            <a:spLocks noGrp="1"/>
          </p:cNvSpPr>
          <p:nvPr>
            <p:ph type="body" idx="2"/>
          </p:nvPr>
        </p:nvSpPr>
        <p:spPr>
          <a:xfrm>
            <a:off x="363540" y="1280160"/>
            <a:ext cx="8416925" cy="2424112"/>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02" name="Google Shape;302;p74"/>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ubtitle and Takeaway">
  <p:cSld name="Subtitle and Takeaway">
    <p:spTree>
      <p:nvGrpSpPr>
        <p:cNvPr id="1" name="Shape 303"/>
        <p:cNvGrpSpPr/>
        <p:nvPr/>
      </p:nvGrpSpPr>
      <p:grpSpPr>
        <a:xfrm>
          <a:off x="0" y="0"/>
          <a:ext cx="0" cy="0"/>
          <a:chOff x="0" y="0"/>
          <a:chExt cx="0" cy="0"/>
        </a:xfrm>
      </p:grpSpPr>
      <p:sp>
        <p:nvSpPr>
          <p:cNvPr id="304" name="Google Shape;304;p75"/>
          <p:cNvSpPr/>
          <p:nvPr/>
        </p:nvSpPr>
        <p:spPr>
          <a:xfrm>
            <a:off x="0" y="1007705"/>
            <a:ext cx="9144000" cy="28565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305" name="Google Shape;305;p75"/>
          <p:cNvSpPr txBox="1">
            <a:spLocks noGrp="1"/>
          </p:cNvSpPr>
          <p:nvPr>
            <p:ph type="body" idx="1"/>
          </p:nvPr>
        </p:nvSpPr>
        <p:spPr>
          <a:xfrm>
            <a:off x="0" y="3908121"/>
            <a:ext cx="9144000" cy="65118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06" name="Google Shape;306;p75"/>
          <p:cNvSpPr txBox="1">
            <a:spLocks noGrp="1"/>
          </p:cNvSpPr>
          <p:nvPr>
            <p:ph type="body" idx="2"/>
          </p:nvPr>
        </p:nvSpPr>
        <p:spPr>
          <a:xfrm>
            <a:off x="363540" y="1554481"/>
            <a:ext cx="8416925" cy="2203328"/>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07" name="Google Shape;307;p75"/>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8" name="Google Shape;308;p75"/>
          <p:cNvSpPr txBox="1">
            <a:spLocks noGrp="1"/>
          </p:cNvSpPr>
          <p:nvPr>
            <p:ph type="body" idx="3"/>
          </p:nvPr>
        </p:nvSpPr>
        <p:spPr>
          <a:xfrm>
            <a:off x="363540" y="1146176"/>
            <a:ext cx="8234362"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ontent and Takeaway (left)">
  <p:cSld name="Content and Takeaway (left)">
    <p:spTree>
      <p:nvGrpSpPr>
        <p:cNvPr id="1" name="Shape 309"/>
        <p:cNvGrpSpPr/>
        <p:nvPr/>
      </p:nvGrpSpPr>
      <p:grpSpPr>
        <a:xfrm>
          <a:off x="0" y="0"/>
          <a:ext cx="0" cy="0"/>
          <a:chOff x="0" y="0"/>
          <a:chExt cx="0" cy="0"/>
        </a:xfrm>
      </p:grpSpPr>
      <p:sp>
        <p:nvSpPr>
          <p:cNvPr id="310" name="Google Shape;310;p76"/>
          <p:cNvSpPr/>
          <p:nvPr/>
        </p:nvSpPr>
        <p:spPr>
          <a:xfrm>
            <a:off x="2589069" y="1007707"/>
            <a:ext cx="6554932" cy="3551594"/>
          </a:xfrm>
          <a:prstGeom prst="rect">
            <a:avLst/>
          </a:prstGeom>
          <a:solidFill>
            <a:srgbClr val="E1E1E3"/>
          </a:solidFill>
          <a:ln>
            <a:noFill/>
          </a:ln>
        </p:spPr>
        <p:txBody>
          <a:bodyPr spcFirstLastPara="1" wrap="square" lIns="0" tIns="0" rIns="0"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311" name="Google Shape;311;p76"/>
          <p:cNvSpPr txBox="1">
            <a:spLocks noGrp="1"/>
          </p:cNvSpPr>
          <p:nvPr>
            <p:ph type="body" idx="1"/>
          </p:nvPr>
        </p:nvSpPr>
        <p:spPr>
          <a:xfrm>
            <a:off x="1" y="1007707"/>
            <a:ext cx="2556164" cy="3551594"/>
          </a:xfrm>
          <a:prstGeom prst="rect">
            <a:avLst/>
          </a:prstGeom>
          <a:solidFill>
            <a:schemeClr val="accent1"/>
          </a:solidFill>
          <a:ln>
            <a:noFill/>
          </a:ln>
        </p:spPr>
        <p:txBody>
          <a:bodyPr spcFirstLastPara="1" wrap="square" lIns="274300" tIns="137150" rIns="91425" bIns="182875" anchor="ctr" anchorCtr="0">
            <a:noAutofit/>
          </a:bodyPr>
          <a:lstStyle>
            <a:lvl1pPr marL="457200" lvl="0" indent="-228600" algn="l">
              <a:lnSpc>
                <a:spcPct val="100000"/>
              </a:lnSpc>
              <a:spcBef>
                <a:spcPts val="600"/>
              </a:spcBef>
              <a:spcAft>
                <a:spcPts val="0"/>
              </a:spcAft>
              <a:buClr>
                <a:schemeClr val="lt1"/>
              </a:buClr>
              <a:buSzPts val="1800"/>
              <a:buNone/>
              <a:defRPr sz="2000">
                <a:solidFill>
                  <a:schemeClr val="lt1"/>
                </a:solidFill>
              </a:defRPr>
            </a:lvl1pPr>
            <a:lvl2pPr marL="914400" lvl="1" indent="-228600" algn="ctr">
              <a:lnSpc>
                <a:spcPct val="100000"/>
              </a:lnSpc>
              <a:spcBef>
                <a:spcPts val="400"/>
              </a:spcBef>
              <a:spcAft>
                <a:spcPts val="0"/>
              </a:spcAft>
              <a:buClr>
                <a:schemeClr val="lt1"/>
              </a:buClr>
              <a:buSzPts val="1800"/>
              <a:buNone/>
              <a:defRPr>
                <a:solidFill>
                  <a:schemeClr val="lt1"/>
                </a:solidFill>
              </a:defRPr>
            </a:lvl2pPr>
            <a:lvl3pPr marL="1371600" lvl="2" indent="-228600" algn="ctr">
              <a:lnSpc>
                <a:spcPct val="100000"/>
              </a:lnSpc>
              <a:spcBef>
                <a:spcPts val="400"/>
              </a:spcBef>
              <a:spcAft>
                <a:spcPts val="0"/>
              </a:spcAft>
              <a:buClr>
                <a:schemeClr val="lt1"/>
              </a:buClr>
              <a:buSzPts val="1620"/>
              <a:buNone/>
              <a:defRPr>
                <a:solidFill>
                  <a:schemeClr val="lt1"/>
                </a:solidFill>
              </a:defRPr>
            </a:lvl3pPr>
            <a:lvl4pPr marL="1828800" lvl="3" indent="-320039" algn="l">
              <a:lnSpc>
                <a:spcPct val="100000"/>
              </a:lnSpc>
              <a:spcBef>
                <a:spcPts val="300"/>
              </a:spcBef>
              <a:spcAft>
                <a:spcPts val="0"/>
              </a:spcAft>
              <a:buClr>
                <a:schemeClr val="dk1"/>
              </a:buClr>
              <a:buSzPts val="1440"/>
              <a:buChar char="–"/>
              <a:defRPr>
                <a:solidFill>
                  <a:schemeClr val="dk1"/>
                </a:solidFill>
              </a:defRPr>
            </a:lvl4pPr>
            <a:lvl5pPr marL="2286000" lvl="4" indent="-308610" algn="l">
              <a:lnSpc>
                <a:spcPct val="100000"/>
              </a:lnSpc>
              <a:spcBef>
                <a:spcPts val="300"/>
              </a:spcBef>
              <a:spcAft>
                <a:spcPts val="0"/>
              </a:spcAft>
              <a:buClr>
                <a:schemeClr val="dk1"/>
              </a:buClr>
              <a:buSzPts val="1260"/>
              <a:buChar char="•"/>
              <a:defRPr>
                <a:solidFill>
                  <a:schemeClr val="dk1"/>
                </a:solidFill>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12" name="Google Shape;312;p76"/>
          <p:cNvSpPr txBox="1">
            <a:spLocks noGrp="1"/>
          </p:cNvSpPr>
          <p:nvPr>
            <p:ph type="body" idx="2"/>
          </p:nvPr>
        </p:nvSpPr>
        <p:spPr>
          <a:xfrm>
            <a:off x="2699359" y="1554480"/>
            <a:ext cx="6081104" cy="2923576"/>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13" name="Google Shape;313;p76"/>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4" name="Google Shape;314;p76"/>
          <p:cNvSpPr txBox="1">
            <a:spLocks noGrp="1"/>
          </p:cNvSpPr>
          <p:nvPr>
            <p:ph type="body" idx="3"/>
          </p:nvPr>
        </p:nvSpPr>
        <p:spPr>
          <a:xfrm>
            <a:off x="2699361" y="1146176"/>
            <a:ext cx="6001729"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4"/>
        <p:cNvGrpSpPr/>
        <p:nvPr/>
      </p:nvGrpSpPr>
      <p:grpSpPr>
        <a:xfrm>
          <a:off x="0" y="0"/>
          <a:ext cx="0" cy="0"/>
          <a:chOff x="0" y="0"/>
          <a:chExt cx="0" cy="0"/>
        </a:xfrm>
      </p:grpSpPr>
      <p:sp>
        <p:nvSpPr>
          <p:cNvPr id="35" name="Google Shape;35;p49"/>
          <p:cNvSpPr/>
          <p:nvPr/>
        </p:nvSpPr>
        <p:spPr>
          <a:xfrm>
            <a:off x="0" y="1007707"/>
            <a:ext cx="9144000" cy="35466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36" name="Google Shape;36;p49"/>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Photo Collage">
  <p:cSld name="Photo Collage">
    <p:spTree>
      <p:nvGrpSpPr>
        <p:cNvPr id="1" name="Shape 315"/>
        <p:cNvGrpSpPr/>
        <p:nvPr/>
      </p:nvGrpSpPr>
      <p:grpSpPr>
        <a:xfrm>
          <a:off x="0" y="0"/>
          <a:ext cx="0" cy="0"/>
          <a:chOff x="0" y="0"/>
          <a:chExt cx="0" cy="0"/>
        </a:xfrm>
      </p:grpSpPr>
      <p:sp>
        <p:nvSpPr>
          <p:cNvPr id="316" name="Google Shape;316;p77"/>
          <p:cNvSpPr>
            <a:spLocks noGrp="1"/>
          </p:cNvSpPr>
          <p:nvPr>
            <p:ph type="pic" idx="2"/>
          </p:nvPr>
        </p:nvSpPr>
        <p:spPr>
          <a:xfrm>
            <a:off x="4613565" y="1007708"/>
            <a:ext cx="2244436" cy="3552663"/>
          </a:xfrm>
          <a:prstGeom prst="rect">
            <a:avLst/>
          </a:prstGeom>
          <a:noFill/>
          <a:ln>
            <a:noFill/>
          </a:ln>
        </p:spPr>
      </p:sp>
      <p:sp>
        <p:nvSpPr>
          <p:cNvPr id="317" name="Google Shape;317;p77"/>
          <p:cNvSpPr>
            <a:spLocks noGrp="1"/>
          </p:cNvSpPr>
          <p:nvPr>
            <p:ph type="pic" idx="3"/>
          </p:nvPr>
        </p:nvSpPr>
        <p:spPr>
          <a:xfrm>
            <a:off x="1" y="2833070"/>
            <a:ext cx="2265218" cy="1727301"/>
          </a:xfrm>
          <a:prstGeom prst="rect">
            <a:avLst/>
          </a:prstGeom>
          <a:noFill/>
          <a:ln>
            <a:noFill/>
          </a:ln>
        </p:spPr>
      </p:sp>
      <p:sp>
        <p:nvSpPr>
          <p:cNvPr id="318" name="Google Shape;318;p77"/>
          <p:cNvSpPr>
            <a:spLocks noGrp="1"/>
          </p:cNvSpPr>
          <p:nvPr>
            <p:ph type="pic" idx="4"/>
          </p:nvPr>
        </p:nvSpPr>
        <p:spPr>
          <a:xfrm>
            <a:off x="0" y="1007707"/>
            <a:ext cx="4572000" cy="1784480"/>
          </a:xfrm>
          <a:prstGeom prst="rect">
            <a:avLst/>
          </a:prstGeom>
          <a:noFill/>
          <a:ln>
            <a:noFill/>
          </a:ln>
        </p:spPr>
      </p:sp>
      <p:sp>
        <p:nvSpPr>
          <p:cNvPr id="319" name="Google Shape;319;p77"/>
          <p:cNvSpPr>
            <a:spLocks noGrp="1"/>
          </p:cNvSpPr>
          <p:nvPr>
            <p:ph type="pic" idx="5"/>
          </p:nvPr>
        </p:nvSpPr>
        <p:spPr>
          <a:xfrm>
            <a:off x="6891543" y="2833069"/>
            <a:ext cx="2244436" cy="1726232"/>
          </a:xfrm>
          <a:prstGeom prst="rect">
            <a:avLst/>
          </a:prstGeom>
          <a:noFill/>
          <a:ln>
            <a:noFill/>
          </a:ln>
        </p:spPr>
      </p:sp>
      <p:sp>
        <p:nvSpPr>
          <p:cNvPr id="320" name="Google Shape;320;p77"/>
          <p:cNvSpPr>
            <a:spLocks noGrp="1"/>
          </p:cNvSpPr>
          <p:nvPr>
            <p:ph type="pic" idx="6"/>
          </p:nvPr>
        </p:nvSpPr>
        <p:spPr>
          <a:xfrm>
            <a:off x="6889722" y="1007707"/>
            <a:ext cx="2244436" cy="1784480"/>
          </a:xfrm>
          <a:prstGeom prst="rect">
            <a:avLst/>
          </a:prstGeom>
          <a:noFill/>
          <a:ln>
            <a:noFill/>
          </a:ln>
        </p:spPr>
      </p:sp>
      <p:sp>
        <p:nvSpPr>
          <p:cNvPr id="321" name="Google Shape;321;p77"/>
          <p:cNvSpPr>
            <a:spLocks noGrp="1"/>
          </p:cNvSpPr>
          <p:nvPr>
            <p:ph type="pic" idx="7"/>
          </p:nvPr>
        </p:nvSpPr>
        <p:spPr>
          <a:xfrm>
            <a:off x="2306782" y="2833069"/>
            <a:ext cx="2265218" cy="1726232"/>
          </a:xfrm>
          <a:prstGeom prst="rect">
            <a:avLst/>
          </a:prstGeom>
          <a:noFill/>
          <a:ln>
            <a:noFill/>
          </a:ln>
        </p:spPr>
      </p:sp>
      <p:sp>
        <p:nvSpPr>
          <p:cNvPr id="322" name="Google Shape;322;p77"/>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ingle Photo">
  <p:cSld name="Single Photo">
    <p:spTree>
      <p:nvGrpSpPr>
        <p:cNvPr id="1" name="Shape 323"/>
        <p:cNvGrpSpPr/>
        <p:nvPr/>
      </p:nvGrpSpPr>
      <p:grpSpPr>
        <a:xfrm>
          <a:off x="0" y="0"/>
          <a:ext cx="0" cy="0"/>
          <a:chOff x="0" y="0"/>
          <a:chExt cx="0" cy="0"/>
        </a:xfrm>
      </p:grpSpPr>
      <p:sp>
        <p:nvSpPr>
          <p:cNvPr id="324" name="Google Shape;324;p78"/>
          <p:cNvSpPr>
            <a:spLocks noGrp="1"/>
          </p:cNvSpPr>
          <p:nvPr>
            <p:ph type="pic" idx="2"/>
          </p:nvPr>
        </p:nvSpPr>
        <p:spPr>
          <a:xfrm>
            <a:off x="0" y="1007707"/>
            <a:ext cx="9144000" cy="3551594"/>
          </a:xfrm>
          <a:prstGeom prst="rect">
            <a:avLst/>
          </a:prstGeom>
          <a:noFill/>
          <a:ln>
            <a:noFill/>
          </a:ln>
        </p:spPr>
      </p:sp>
      <p:sp>
        <p:nvSpPr>
          <p:cNvPr id="325" name="Google Shape;325;p78"/>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wo Photo w/Label">
  <p:cSld name="Two Photo w/Label">
    <p:spTree>
      <p:nvGrpSpPr>
        <p:cNvPr id="1" name="Shape 326"/>
        <p:cNvGrpSpPr/>
        <p:nvPr/>
      </p:nvGrpSpPr>
      <p:grpSpPr>
        <a:xfrm>
          <a:off x="0" y="0"/>
          <a:ext cx="0" cy="0"/>
          <a:chOff x="0" y="0"/>
          <a:chExt cx="0" cy="0"/>
        </a:xfrm>
      </p:grpSpPr>
      <p:sp>
        <p:nvSpPr>
          <p:cNvPr id="327" name="Google Shape;327;p79"/>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328" name="Google Shape;328;p79"/>
          <p:cNvSpPr>
            <a:spLocks noGrp="1"/>
          </p:cNvSpPr>
          <p:nvPr>
            <p:ph type="pic" idx="2"/>
          </p:nvPr>
        </p:nvSpPr>
        <p:spPr>
          <a:xfrm>
            <a:off x="1739034" y="1173689"/>
            <a:ext cx="2763982" cy="2561253"/>
          </a:xfrm>
          <a:prstGeom prst="rect">
            <a:avLst/>
          </a:prstGeom>
          <a:noFill/>
          <a:ln>
            <a:noFill/>
          </a:ln>
        </p:spPr>
      </p:sp>
      <p:sp>
        <p:nvSpPr>
          <p:cNvPr id="329" name="Google Shape;329;p79"/>
          <p:cNvSpPr>
            <a:spLocks noGrp="1"/>
          </p:cNvSpPr>
          <p:nvPr>
            <p:ph type="pic" idx="3"/>
          </p:nvPr>
        </p:nvSpPr>
        <p:spPr>
          <a:xfrm>
            <a:off x="4655127" y="1173689"/>
            <a:ext cx="2763982" cy="2561253"/>
          </a:xfrm>
          <a:prstGeom prst="rect">
            <a:avLst/>
          </a:prstGeom>
          <a:noFill/>
          <a:ln>
            <a:noFill/>
          </a:ln>
        </p:spPr>
      </p:sp>
      <p:sp>
        <p:nvSpPr>
          <p:cNvPr id="330" name="Google Shape;330;p79"/>
          <p:cNvSpPr txBox="1">
            <a:spLocks noGrp="1"/>
          </p:cNvSpPr>
          <p:nvPr>
            <p:ph type="body" idx="1"/>
          </p:nvPr>
        </p:nvSpPr>
        <p:spPr>
          <a:xfrm>
            <a:off x="1739036" y="3734944"/>
            <a:ext cx="2763693" cy="671804"/>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31" name="Google Shape;331;p79"/>
          <p:cNvSpPr txBox="1">
            <a:spLocks noGrp="1"/>
          </p:cNvSpPr>
          <p:nvPr>
            <p:ph type="body" idx="4"/>
          </p:nvPr>
        </p:nvSpPr>
        <p:spPr>
          <a:xfrm>
            <a:off x="4655417" y="3734944"/>
            <a:ext cx="2763693" cy="671804"/>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32" name="Google Shape;332;p79"/>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wo Photos and Takeaway">
  <p:cSld name="Two Photos and Takeaway">
    <p:spTree>
      <p:nvGrpSpPr>
        <p:cNvPr id="1" name="Shape 333"/>
        <p:cNvGrpSpPr/>
        <p:nvPr/>
      </p:nvGrpSpPr>
      <p:grpSpPr>
        <a:xfrm>
          <a:off x="0" y="0"/>
          <a:ext cx="0" cy="0"/>
          <a:chOff x="0" y="0"/>
          <a:chExt cx="0" cy="0"/>
        </a:xfrm>
      </p:grpSpPr>
      <p:sp>
        <p:nvSpPr>
          <p:cNvPr id="334" name="Google Shape;334;p80"/>
          <p:cNvSpPr>
            <a:spLocks noGrp="1"/>
          </p:cNvSpPr>
          <p:nvPr>
            <p:ph type="pic" idx="2"/>
          </p:nvPr>
        </p:nvSpPr>
        <p:spPr>
          <a:xfrm>
            <a:off x="2" y="1007707"/>
            <a:ext cx="3034145" cy="3551594"/>
          </a:xfrm>
          <a:prstGeom prst="rect">
            <a:avLst/>
          </a:prstGeom>
          <a:noFill/>
          <a:ln>
            <a:noFill/>
          </a:ln>
        </p:spPr>
      </p:sp>
      <p:sp>
        <p:nvSpPr>
          <p:cNvPr id="335" name="Google Shape;335;p80"/>
          <p:cNvSpPr>
            <a:spLocks noGrp="1"/>
          </p:cNvSpPr>
          <p:nvPr>
            <p:ph type="pic" idx="3"/>
          </p:nvPr>
        </p:nvSpPr>
        <p:spPr>
          <a:xfrm>
            <a:off x="6109857" y="1007707"/>
            <a:ext cx="3034145" cy="3551594"/>
          </a:xfrm>
          <a:prstGeom prst="rect">
            <a:avLst/>
          </a:prstGeom>
          <a:noFill/>
          <a:ln>
            <a:noFill/>
          </a:ln>
        </p:spPr>
      </p:sp>
      <p:sp>
        <p:nvSpPr>
          <p:cNvPr id="336" name="Google Shape;336;p80"/>
          <p:cNvSpPr txBox="1">
            <a:spLocks noGrp="1"/>
          </p:cNvSpPr>
          <p:nvPr>
            <p:ph type="body" idx="1"/>
          </p:nvPr>
        </p:nvSpPr>
        <p:spPr>
          <a:xfrm>
            <a:off x="3063240" y="1005841"/>
            <a:ext cx="3017520" cy="3553460"/>
          </a:xfrm>
          <a:prstGeom prst="rect">
            <a:avLst/>
          </a:prstGeom>
          <a:solidFill>
            <a:schemeClr val="accent1"/>
          </a:solidFill>
          <a:ln>
            <a:noFill/>
          </a:ln>
        </p:spPr>
        <p:txBody>
          <a:bodyPr spcFirstLastPara="1" wrap="square" lIns="182875" tIns="182875" rIns="182875" bIns="182875" anchor="ctr" anchorCtr="0">
            <a:noAutofit/>
          </a:bodyPr>
          <a:lstStyle>
            <a:lvl1pPr marL="457200" lvl="0" indent="-228600" algn="l">
              <a:lnSpc>
                <a:spcPct val="100000"/>
              </a:lnSpc>
              <a:spcBef>
                <a:spcPts val="545"/>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37" name="Google Shape;337;p80"/>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Photo and Content (right)">
  <p:cSld name="Photo and Content (right)">
    <p:spTree>
      <p:nvGrpSpPr>
        <p:cNvPr id="1" name="Shape 338"/>
        <p:cNvGrpSpPr/>
        <p:nvPr/>
      </p:nvGrpSpPr>
      <p:grpSpPr>
        <a:xfrm>
          <a:off x="0" y="0"/>
          <a:ext cx="0" cy="0"/>
          <a:chOff x="0" y="0"/>
          <a:chExt cx="0" cy="0"/>
        </a:xfrm>
      </p:grpSpPr>
      <p:sp>
        <p:nvSpPr>
          <p:cNvPr id="339" name="Google Shape;339;p81"/>
          <p:cNvSpPr/>
          <p:nvPr/>
        </p:nvSpPr>
        <p:spPr>
          <a:xfrm>
            <a:off x="1" y="1007707"/>
            <a:ext cx="6004458"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340" name="Google Shape;340;p81"/>
          <p:cNvSpPr>
            <a:spLocks noGrp="1"/>
          </p:cNvSpPr>
          <p:nvPr>
            <p:ph type="pic" idx="2"/>
          </p:nvPr>
        </p:nvSpPr>
        <p:spPr>
          <a:xfrm>
            <a:off x="6048301" y="1007417"/>
            <a:ext cx="3096491" cy="2863127"/>
          </a:xfrm>
          <a:prstGeom prst="rect">
            <a:avLst/>
          </a:prstGeom>
          <a:noFill/>
          <a:ln>
            <a:noFill/>
          </a:ln>
        </p:spPr>
      </p:sp>
      <p:sp>
        <p:nvSpPr>
          <p:cNvPr id="341" name="Google Shape;341;p81"/>
          <p:cNvSpPr txBox="1">
            <a:spLocks noGrp="1"/>
          </p:cNvSpPr>
          <p:nvPr>
            <p:ph type="body" idx="1"/>
          </p:nvPr>
        </p:nvSpPr>
        <p:spPr>
          <a:xfrm>
            <a:off x="6048299" y="3870544"/>
            <a:ext cx="3096096" cy="688759"/>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42" name="Google Shape;342;p81"/>
          <p:cNvSpPr txBox="1">
            <a:spLocks noGrp="1"/>
          </p:cNvSpPr>
          <p:nvPr>
            <p:ph type="body" idx="3"/>
          </p:nvPr>
        </p:nvSpPr>
        <p:spPr>
          <a:xfrm>
            <a:off x="363539" y="1280162"/>
            <a:ext cx="5640921" cy="317284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43" name="Google Shape;343;p81"/>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Photo and Content (left)">
  <p:cSld name="Photo and Content (left)">
    <p:spTree>
      <p:nvGrpSpPr>
        <p:cNvPr id="1" name="Shape 344"/>
        <p:cNvGrpSpPr/>
        <p:nvPr/>
      </p:nvGrpSpPr>
      <p:grpSpPr>
        <a:xfrm>
          <a:off x="0" y="0"/>
          <a:ext cx="0" cy="0"/>
          <a:chOff x="0" y="0"/>
          <a:chExt cx="0" cy="0"/>
        </a:xfrm>
      </p:grpSpPr>
      <p:sp>
        <p:nvSpPr>
          <p:cNvPr id="345" name="Google Shape;345;p82"/>
          <p:cNvSpPr/>
          <p:nvPr/>
        </p:nvSpPr>
        <p:spPr>
          <a:xfrm>
            <a:off x="3140023" y="1007707"/>
            <a:ext cx="6003978"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346" name="Google Shape;346;p82"/>
          <p:cNvSpPr>
            <a:spLocks noGrp="1"/>
          </p:cNvSpPr>
          <p:nvPr>
            <p:ph type="pic" idx="2"/>
          </p:nvPr>
        </p:nvSpPr>
        <p:spPr>
          <a:xfrm>
            <a:off x="-308" y="1007417"/>
            <a:ext cx="3096491" cy="2866085"/>
          </a:xfrm>
          <a:prstGeom prst="rect">
            <a:avLst/>
          </a:prstGeom>
          <a:noFill/>
          <a:ln>
            <a:noFill/>
          </a:ln>
        </p:spPr>
      </p:sp>
      <p:sp>
        <p:nvSpPr>
          <p:cNvPr id="347" name="Google Shape;347;p82"/>
          <p:cNvSpPr txBox="1">
            <a:spLocks noGrp="1"/>
          </p:cNvSpPr>
          <p:nvPr>
            <p:ph type="body" idx="1"/>
          </p:nvPr>
        </p:nvSpPr>
        <p:spPr>
          <a:xfrm>
            <a:off x="-310" y="3873500"/>
            <a:ext cx="3096096" cy="685800"/>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48" name="Google Shape;348;p82"/>
          <p:cNvSpPr txBox="1">
            <a:spLocks noGrp="1"/>
          </p:cNvSpPr>
          <p:nvPr>
            <p:ph type="body" idx="3"/>
          </p:nvPr>
        </p:nvSpPr>
        <p:spPr>
          <a:xfrm>
            <a:off x="3225453" y="1280162"/>
            <a:ext cx="5555011" cy="3222947"/>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49" name="Google Shape;349;p82"/>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Only - White">
  <p:cSld name="Title Only - White">
    <p:spTree>
      <p:nvGrpSpPr>
        <p:cNvPr id="1" name="Shape 350"/>
        <p:cNvGrpSpPr/>
        <p:nvPr/>
      </p:nvGrpSpPr>
      <p:grpSpPr>
        <a:xfrm>
          <a:off x="0" y="0"/>
          <a:ext cx="0" cy="0"/>
          <a:chOff x="0" y="0"/>
          <a:chExt cx="0" cy="0"/>
        </a:xfrm>
      </p:grpSpPr>
      <p:sp>
        <p:nvSpPr>
          <p:cNvPr id="351" name="Google Shape;351;p83"/>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52"/>
        <p:cNvGrpSpPr/>
        <p:nvPr/>
      </p:nvGrpSpPr>
      <p:grpSpPr>
        <a:xfrm>
          <a:off x="0" y="0"/>
          <a:ext cx="0" cy="0"/>
          <a:chOff x="0" y="0"/>
          <a:chExt cx="0" cy="0"/>
        </a:xfrm>
      </p:grpSpPr>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1_Title Slide" type="title">
  <p:cSld name="TITLE">
    <p:bg>
      <p:bgPr>
        <a:solidFill>
          <a:schemeClr val="accent1"/>
        </a:solidFill>
        <a:effectLst/>
      </p:bgPr>
    </p:bg>
    <p:spTree>
      <p:nvGrpSpPr>
        <p:cNvPr id="1" name="Shape 353"/>
        <p:cNvGrpSpPr/>
        <p:nvPr/>
      </p:nvGrpSpPr>
      <p:grpSpPr>
        <a:xfrm>
          <a:off x="0" y="0"/>
          <a:ext cx="0" cy="0"/>
          <a:chOff x="0" y="0"/>
          <a:chExt cx="0" cy="0"/>
        </a:xfrm>
      </p:grpSpPr>
      <p:sp>
        <p:nvSpPr>
          <p:cNvPr id="354" name="Google Shape;354;p85"/>
          <p:cNvSpPr txBox="1">
            <a:spLocks noGrp="1"/>
          </p:cNvSpPr>
          <p:nvPr>
            <p:ph type="ctrTitle"/>
          </p:nvPr>
        </p:nvSpPr>
        <p:spPr>
          <a:xfrm>
            <a:off x="808892" y="823791"/>
            <a:ext cx="7738814" cy="329624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accent1"/>
              </a:buClr>
              <a:buSzPts val="7500"/>
              <a:buFont typeface="Calibri"/>
              <a:buNone/>
              <a:defRPr sz="7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5" name="Google Shape;355;p85"/>
          <p:cNvSpPr txBox="1">
            <a:spLocks noGrp="1"/>
          </p:cNvSpPr>
          <p:nvPr>
            <p:ph type="subTitle" idx="1"/>
          </p:nvPr>
        </p:nvSpPr>
        <p:spPr>
          <a:xfrm>
            <a:off x="1661284" y="4484398"/>
            <a:ext cx="6034030" cy="556709"/>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00"/>
              </a:spcBef>
              <a:spcAft>
                <a:spcPts val="0"/>
              </a:spcAft>
              <a:buSzPts val="1350"/>
              <a:buNone/>
              <a:defRPr sz="1500" b="1" i="0" cap="none">
                <a:solidFill>
                  <a:schemeClr val="dk2"/>
                </a:solidFill>
              </a:defRPr>
            </a:lvl1pPr>
            <a:lvl2pPr lvl="1" algn="ctr">
              <a:lnSpc>
                <a:spcPct val="100000"/>
              </a:lnSpc>
              <a:spcBef>
                <a:spcPts val="400"/>
              </a:spcBef>
              <a:spcAft>
                <a:spcPts val="0"/>
              </a:spcAft>
              <a:buSzPts val="1350"/>
              <a:buNone/>
              <a:defRPr sz="1500"/>
            </a:lvl2pPr>
            <a:lvl3pPr lvl="2" algn="ctr">
              <a:lnSpc>
                <a:spcPct val="100000"/>
              </a:lnSpc>
              <a:spcBef>
                <a:spcPts val="400"/>
              </a:spcBef>
              <a:spcAft>
                <a:spcPts val="0"/>
              </a:spcAft>
              <a:buSzPts val="1215"/>
              <a:buNone/>
              <a:defRPr sz="1350"/>
            </a:lvl3pPr>
            <a:lvl4pPr lvl="3" algn="ctr">
              <a:lnSpc>
                <a:spcPct val="100000"/>
              </a:lnSpc>
              <a:spcBef>
                <a:spcPts val="300"/>
              </a:spcBef>
              <a:spcAft>
                <a:spcPts val="0"/>
              </a:spcAft>
              <a:buSzPts val="1080"/>
              <a:buNone/>
              <a:defRPr sz="1200"/>
            </a:lvl4pPr>
            <a:lvl5pPr lvl="4" algn="ctr">
              <a:lnSpc>
                <a:spcPct val="100000"/>
              </a:lnSpc>
              <a:spcBef>
                <a:spcPts val="300"/>
              </a:spcBef>
              <a:spcAft>
                <a:spcPts val="0"/>
              </a:spcAft>
              <a:buSzPts val="1080"/>
              <a:buNone/>
              <a:defRPr sz="1200"/>
            </a:lvl5pPr>
            <a:lvl6pPr lvl="5" algn="ctr">
              <a:lnSpc>
                <a:spcPct val="90000"/>
              </a:lnSpc>
              <a:spcBef>
                <a:spcPts val="156"/>
              </a:spcBef>
              <a:spcAft>
                <a:spcPts val="0"/>
              </a:spcAft>
              <a:buClr>
                <a:schemeClr val="dk1"/>
              </a:buClr>
              <a:buSzPts val="1200"/>
              <a:buNone/>
              <a:defRPr sz="1200"/>
            </a:lvl6pPr>
            <a:lvl7pPr lvl="6" algn="ctr">
              <a:lnSpc>
                <a:spcPct val="90000"/>
              </a:lnSpc>
              <a:spcBef>
                <a:spcPts val="156"/>
              </a:spcBef>
              <a:spcAft>
                <a:spcPts val="0"/>
              </a:spcAft>
              <a:buClr>
                <a:schemeClr val="dk1"/>
              </a:buClr>
              <a:buSzPts val="1200"/>
              <a:buNone/>
              <a:defRPr sz="1200"/>
            </a:lvl7pPr>
            <a:lvl8pPr lvl="7" algn="ctr">
              <a:lnSpc>
                <a:spcPct val="90000"/>
              </a:lnSpc>
              <a:spcBef>
                <a:spcPts val="156"/>
              </a:spcBef>
              <a:spcAft>
                <a:spcPts val="0"/>
              </a:spcAft>
              <a:buClr>
                <a:schemeClr val="dk1"/>
              </a:buClr>
              <a:buSzPts val="1200"/>
              <a:buNone/>
              <a:defRPr sz="1200"/>
            </a:lvl8pPr>
            <a:lvl9pPr lvl="8" algn="ctr">
              <a:lnSpc>
                <a:spcPct val="90000"/>
              </a:lnSpc>
              <a:spcBef>
                <a:spcPts val="156"/>
              </a:spcBef>
              <a:spcAft>
                <a:spcPts val="0"/>
              </a:spcAft>
              <a:buClr>
                <a:schemeClr val="dk1"/>
              </a:buClr>
              <a:buSzPts val="1200"/>
              <a:buNone/>
              <a:defRPr sz="1200"/>
            </a:lvl9pPr>
          </a:lstStyle>
          <a:p>
            <a:endParaRPr/>
          </a:p>
        </p:txBody>
      </p:sp>
      <p:sp>
        <p:nvSpPr>
          <p:cNvPr id="356" name="Google Shape;356;p85"/>
          <p:cNvSpPr txBox="1">
            <a:spLocks noGrp="1"/>
          </p:cNvSpPr>
          <p:nvPr>
            <p:ph type="dt" idx="10"/>
          </p:nvPr>
        </p:nvSpPr>
        <p:spPr>
          <a:xfrm>
            <a:off x="808892" y="4781759"/>
            <a:ext cx="1747292" cy="261347"/>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rgbClr val="00316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357" name="Google Shape;357;p85"/>
          <p:cNvSpPr txBox="1">
            <a:spLocks noGrp="1"/>
          </p:cNvSpPr>
          <p:nvPr>
            <p:ph type="ftr" idx="11"/>
          </p:nvPr>
        </p:nvSpPr>
        <p:spPr>
          <a:xfrm>
            <a:off x="3135249" y="4781759"/>
            <a:ext cx="3086100" cy="259347"/>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rgbClr val="00316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358" name="Google Shape;358;p85"/>
          <p:cNvSpPr txBox="1">
            <a:spLocks noGrp="1"/>
          </p:cNvSpPr>
          <p:nvPr>
            <p:ph type="sldNum" idx="12"/>
          </p:nvPr>
        </p:nvSpPr>
        <p:spPr>
          <a:xfrm>
            <a:off x="6800414" y="4781759"/>
            <a:ext cx="1747292" cy="259347"/>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rgbClr val="003161"/>
                </a:solidFill>
                <a:latin typeface="Arial"/>
                <a:ea typeface="Arial"/>
                <a:cs typeface="Arial"/>
                <a:sym typeface="Arial"/>
              </a:defRPr>
            </a:lvl1pPr>
            <a:lvl2pPr marL="0" marR="0" lvl="1" indent="0" algn="l" rtl="0">
              <a:spcBef>
                <a:spcPts val="0"/>
              </a:spcBef>
              <a:buNone/>
              <a:defRPr sz="1350">
                <a:solidFill>
                  <a:srgbClr val="003161"/>
                </a:solidFill>
                <a:latin typeface="Arial"/>
                <a:ea typeface="Arial"/>
                <a:cs typeface="Arial"/>
                <a:sym typeface="Arial"/>
              </a:defRPr>
            </a:lvl2pPr>
            <a:lvl3pPr marL="0" marR="0" lvl="2" indent="0" algn="l" rtl="0">
              <a:spcBef>
                <a:spcPts val="0"/>
              </a:spcBef>
              <a:buNone/>
              <a:defRPr sz="1350">
                <a:solidFill>
                  <a:srgbClr val="003161"/>
                </a:solidFill>
                <a:latin typeface="Arial"/>
                <a:ea typeface="Arial"/>
                <a:cs typeface="Arial"/>
                <a:sym typeface="Arial"/>
              </a:defRPr>
            </a:lvl3pPr>
            <a:lvl4pPr marL="0" marR="0" lvl="3" indent="0" algn="l" rtl="0">
              <a:spcBef>
                <a:spcPts val="0"/>
              </a:spcBef>
              <a:buNone/>
              <a:defRPr sz="1350">
                <a:solidFill>
                  <a:srgbClr val="003161"/>
                </a:solidFill>
                <a:latin typeface="Arial"/>
                <a:ea typeface="Arial"/>
                <a:cs typeface="Arial"/>
                <a:sym typeface="Arial"/>
              </a:defRPr>
            </a:lvl4pPr>
            <a:lvl5pPr marL="0" marR="0" lvl="4" indent="0" algn="l" rtl="0">
              <a:spcBef>
                <a:spcPts val="0"/>
              </a:spcBef>
              <a:buNone/>
              <a:defRPr sz="1350">
                <a:solidFill>
                  <a:srgbClr val="003161"/>
                </a:solidFill>
                <a:latin typeface="Arial"/>
                <a:ea typeface="Arial"/>
                <a:cs typeface="Arial"/>
                <a:sym typeface="Arial"/>
              </a:defRPr>
            </a:lvl5pPr>
            <a:lvl6pPr marL="0" marR="0" lvl="5" indent="0" algn="l" rtl="0">
              <a:spcBef>
                <a:spcPts val="0"/>
              </a:spcBef>
              <a:buNone/>
              <a:defRPr sz="1350">
                <a:solidFill>
                  <a:srgbClr val="003161"/>
                </a:solidFill>
                <a:latin typeface="Arial"/>
                <a:ea typeface="Arial"/>
                <a:cs typeface="Arial"/>
                <a:sym typeface="Arial"/>
              </a:defRPr>
            </a:lvl6pPr>
            <a:lvl7pPr marL="0" marR="0" lvl="6" indent="0" algn="l" rtl="0">
              <a:spcBef>
                <a:spcPts val="0"/>
              </a:spcBef>
              <a:buNone/>
              <a:defRPr sz="1350">
                <a:solidFill>
                  <a:srgbClr val="003161"/>
                </a:solidFill>
                <a:latin typeface="Arial"/>
                <a:ea typeface="Arial"/>
                <a:cs typeface="Arial"/>
                <a:sym typeface="Arial"/>
              </a:defRPr>
            </a:lvl7pPr>
            <a:lvl8pPr marL="0" marR="0" lvl="7" indent="0" algn="l" rtl="0">
              <a:spcBef>
                <a:spcPts val="0"/>
              </a:spcBef>
              <a:buNone/>
              <a:defRPr sz="1350">
                <a:solidFill>
                  <a:srgbClr val="003161"/>
                </a:solidFill>
                <a:latin typeface="Arial"/>
                <a:ea typeface="Arial"/>
                <a:cs typeface="Arial"/>
                <a:sym typeface="Arial"/>
              </a:defRPr>
            </a:lvl8pPr>
            <a:lvl9pPr marL="0" marR="0" lvl="8" indent="0" algn="l" rtl="0">
              <a:spcBef>
                <a:spcPts val="0"/>
              </a:spcBef>
              <a:buNone/>
              <a:defRPr sz="1350">
                <a:solidFill>
                  <a:srgbClr val="00316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359"/>
        <p:cNvGrpSpPr/>
        <p:nvPr/>
      </p:nvGrpSpPr>
      <p:grpSpPr>
        <a:xfrm>
          <a:off x="0" y="0"/>
          <a:ext cx="0" cy="0"/>
          <a:chOff x="0" y="0"/>
          <a:chExt cx="0" cy="0"/>
        </a:xfrm>
      </p:grpSpPr>
      <p:sp>
        <p:nvSpPr>
          <p:cNvPr id="360" name="Google Shape;360;p86"/>
          <p:cNvSpPr txBox="1">
            <a:spLocks noGrp="1"/>
          </p:cNvSpPr>
          <p:nvPr>
            <p:ph type="title"/>
          </p:nvPr>
        </p:nvSpPr>
        <p:spPr>
          <a:xfrm>
            <a:off x="866216" y="2590888"/>
            <a:ext cx="6619245" cy="553998"/>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000"/>
              <a:buFont typeface="Calibri"/>
              <a:buNone/>
              <a:defRPr sz="30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1" name="Google Shape;361;p86"/>
          <p:cNvSpPr txBox="1">
            <a:spLocks noGrp="1"/>
          </p:cNvSpPr>
          <p:nvPr>
            <p:ph type="body" idx="1"/>
          </p:nvPr>
        </p:nvSpPr>
        <p:spPr>
          <a:xfrm>
            <a:off x="866216" y="3768725"/>
            <a:ext cx="6619244" cy="6453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1350"/>
              <a:buNone/>
              <a:defRPr sz="1500" cap="none">
                <a:solidFill>
                  <a:srgbClr val="42A1FE"/>
                </a:solidFill>
              </a:defRPr>
            </a:lvl1pPr>
            <a:lvl2pPr marL="914400" lvl="1" indent="-228600" algn="l">
              <a:lnSpc>
                <a:spcPct val="100000"/>
              </a:lnSpc>
              <a:spcBef>
                <a:spcPts val="400"/>
              </a:spcBef>
              <a:spcAft>
                <a:spcPts val="0"/>
              </a:spcAft>
              <a:buSzPts val="1215"/>
              <a:buNone/>
              <a:defRPr sz="1350">
                <a:solidFill>
                  <a:srgbClr val="888888"/>
                </a:solidFill>
              </a:defRPr>
            </a:lvl2pPr>
            <a:lvl3pPr marL="1371600" lvl="2" indent="-228600" algn="l">
              <a:lnSpc>
                <a:spcPct val="100000"/>
              </a:lnSpc>
              <a:spcBef>
                <a:spcPts val="400"/>
              </a:spcBef>
              <a:spcAft>
                <a:spcPts val="0"/>
              </a:spcAft>
              <a:buSzPts val="1080"/>
              <a:buNone/>
              <a:defRPr sz="1200">
                <a:solidFill>
                  <a:srgbClr val="888888"/>
                </a:solidFill>
              </a:defRPr>
            </a:lvl3pPr>
            <a:lvl4pPr marL="1828800" lvl="3" indent="-228600" algn="l">
              <a:lnSpc>
                <a:spcPct val="100000"/>
              </a:lnSpc>
              <a:spcBef>
                <a:spcPts val="300"/>
              </a:spcBef>
              <a:spcAft>
                <a:spcPts val="0"/>
              </a:spcAft>
              <a:buSzPts val="945"/>
              <a:buNone/>
              <a:defRPr sz="1050">
                <a:solidFill>
                  <a:srgbClr val="888888"/>
                </a:solidFill>
              </a:defRPr>
            </a:lvl4pPr>
            <a:lvl5pPr marL="2286000" lvl="4" indent="-228600" algn="l">
              <a:lnSpc>
                <a:spcPct val="100000"/>
              </a:lnSpc>
              <a:spcBef>
                <a:spcPts val="300"/>
              </a:spcBef>
              <a:spcAft>
                <a:spcPts val="0"/>
              </a:spcAft>
              <a:buSzPts val="945"/>
              <a:buNone/>
              <a:defRPr sz="1050">
                <a:solidFill>
                  <a:srgbClr val="888888"/>
                </a:solidFill>
              </a:defRPr>
            </a:lvl5pPr>
            <a:lvl6pPr marL="2743200" lvl="5" indent="-228600" algn="l">
              <a:lnSpc>
                <a:spcPct val="90000"/>
              </a:lnSpc>
              <a:spcBef>
                <a:spcPts val="156"/>
              </a:spcBef>
              <a:spcAft>
                <a:spcPts val="0"/>
              </a:spcAft>
              <a:buClr>
                <a:srgbClr val="888888"/>
              </a:buClr>
              <a:buSzPts val="1050"/>
              <a:buNone/>
              <a:defRPr sz="1050">
                <a:solidFill>
                  <a:srgbClr val="888888"/>
                </a:solidFill>
              </a:defRPr>
            </a:lvl6pPr>
            <a:lvl7pPr marL="3200400" lvl="6" indent="-228600" algn="l">
              <a:lnSpc>
                <a:spcPct val="90000"/>
              </a:lnSpc>
              <a:spcBef>
                <a:spcPts val="156"/>
              </a:spcBef>
              <a:spcAft>
                <a:spcPts val="0"/>
              </a:spcAft>
              <a:buClr>
                <a:srgbClr val="888888"/>
              </a:buClr>
              <a:buSzPts val="1050"/>
              <a:buNone/>
              <a:defRPr sz="1050">
                <a:solidFill>
                  <a:srgbClr val="888888"/>
                </a:solidFill>
              </a:defRPr>
            </a:lvl7pPr>
            <a:lvl8pPr marL="3657600" lvl="7" indent="-228600" algn="l">
              <a:lnSpc>
                <a:spcPct val="90000"/>
              </a:lnSpc>
              <a:spcBef>
                <a:spcPts val="156"/>
              </a:spcBef>
              <a:spcAft>
                <a:spcPts val="0"/>
              </a:spcAft>
              <a:buClr>
                <a:srgbClr val="888888"/>
              </a:buClr>
              <a:buSzPts val="1050"/>
              <a:buNone/>
              <a:defRPr sz="1050">
                <a:solidFill>
                  <a:srgbClr val="888888"/>
                </a:solidFill>
              </a:defRPr>
            </a:lvl8pPr>
            <a:lvl9pPr marL="4114800" lvl="8" indent="-228600" algn="l">
              <a:lnSpc>
                <a:spcPct val="90000"/>
              </a:lnSpc>
              <a:spcBef>
                <a:spcPts val="156"/>
              </a:spcBef>
              <a:spcAft>
                <a:spcPts val="0"/>
              </a:spcAft>
              <a:buClr>
                <a:srgbClr val="888888"/>
              </a:buClr>
              <a:buSzPts val="1050"/>
              <a:buNone/>
              <a:defRPr sz="1050">
                <a:solidFill>
                  <a:srgbClr val="888888"/>
                </a:solidFill>
              </a:defRPr>
            </a:lvl9pPr>
          </a:lstStyle>
          <a:p>
            <a:endParaRPr/>
          </a:p>
        </p:txBody>
      </p:sp>
      <p:sp>
        <p:nvSpPr>
          <p:cNvPr id="362" name="Google Shape;362;p8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363" name="Google Shape;363;p86"/>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364" name="Google Shape;364;p86"/>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37"/>
        <p:cNvGrpSpPr/>
        <p:nvPr/>
      </p:nvGrpSpPr>
      <p:grpSpPr>
        <a:xfrm>
          <a:off x="0" y="0"/>
          <a:ext cx="0" cy="0"/>
          <a:chOff x="0" y="0"/>
          <a:chExt cx="0" cy="0"/>
        </a:xfrm>
      </p:grpSpPr>
      <p:sp>
        <p:nvSpPr>
          <p:cNvPr id="38" name="Google Shape;38;p50"/>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39" name="Google Shape;39;p50"/>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0" name="Google Shape;40;p50"/>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365"/>
        <p:cNvGrpSpPr/>
        <p:nvPr/>
      </p:nvGrpSpPr>
      <p:grpSpPr>
        <a:xfrm>
          <a:off x="0" y="0"/>
          <a:ext cx="0" cy="0"/>
          <a:chOff x="0" y="0"/>
          <a:chExt cx="0" cy="0"/>
        </a:xfrm>
      </p:grpSpPr>
      <p:sp>
        <p:nvSpPr>
          <p:cNvPr id="366" name="Google Shape;366;p87"/>
          <p:cNvSpPr txBox="1">
            <a:spLocks noGrp="1"/>
          </p:cNvSpPr>
          <p:nvPr>
            <p:ph type="title"/>
          </p:nvPr>
        </p:nvSpPr>
        <p:spPr>
          <a:xfrm>
            <a:off x="1186408" y="2205076"/>
            <a:ext cx="6340430" cy="553998"/>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000"/>
              <a:buFont typeface="Calibri"/>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7" name="Google Shape;367;p87"/>
          <p:cNvSpPr txBox="1">
            <a:spLocks noGrp="1"/>
          </p:cNvSpPr>
          <p:nvPr>
            <p:ph type="body" idx="1"/>
          </p:nvPr>
        </p:nvSpPr>
        <p:spPr>
          <a:xfrm>
            <a:off x="1459459" y="2759074"/>
            <a:ext cx="5798414" cy="25663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600"/>
              </a:spcBef>
              <a:spcAft>
                <a:spcPts val="0"/>
              </a:spcAft>
              <a:buSzPts val="945"/>
              <a:buNone/>
              <a:defRPr sz="1050" b="0" i="0" cap="small">
                <a:solidFill>
                  <a:srgbClr val="42A1FE"/>
                </a:solidFill>
                <a:latin typeface="Arial"/>
                <a:ea typeface="Arial"/>
                <a:cs typeface="Arial"/>
                <a:sym typeface="Arial"/>
              </a:defRPr>
            </a:lvl1pPr>
            <a:lvl2pPr marL="914400" lvl="1" indent="-228600" algn="l">
              <a:lnSpc>
                <a:spcPct val="100000"/>
              </a:lnSpc>
              <a:spcBef>
                <a:spcPts val="400"/>
              </a:spcBef>
              <a:spcAft>
                <a:spcPts val="0"/>
              </a:spcAft>
              <a:buSzPts val="810"/>
              <a:buNone/>
              <a:defRPr sz="900"/>
            </a:lvl2pPr>
            <a:lvl3pPr marL="1371600" lvl="2" indent="-228600" algn="l">
              <a:lnSpc>
                <a:spcPct val="100000"/>
              </a:lnSpc>
              <a:spcBef>
                <a:spcPts val="400"/>
              </a:spcBef>
              <a:spcAft>
                <a:spcPts val="0"/>
              </a:spcAft>
              <a:buSzPts val="675"/>
              <a:buNone/>
              <a:defRPr sz="750"/>
            </a:lvl3pPr>
            <a:lvl4pPr marL="1828800" lvl="3" indent="-228600" algn="l">
              <a:lnSpc>
                <a:spcPct val="100000"/>
              </a:lnSpc>
              <a:spcBef>
                <a:spcPts val="300"/>
              </a:spcBef>
              <a:spcAft>
                <a:spcPts val="0"/>
              </a:spcAft>
              <a:buSzPts val="608"/>
              <a:buNone/>
              <a:defRPr sz="675"/>
            </a:lvl4pPr>
            <a:lvl5pPr marL="2286000" lvl="4" indent="-228600" algn="l">
              <a:lnSpc>
                <a:spcPct val="100000"/>
              </a:lnSpc>
              <a:spcBef>
                <a:spcPts val="300"/>
              </a:spcBef>
              <a:spcAft>
                <a:spcPts val="0"/>
              </a:spcAft>
              <a:buSzPts val="608"/>
              <a:buNone/>
              <a:defRPr sz="675"/>
            </a:lvl5pPr>
            <a:lvl6pPr marL="2743200" lvl="5" indent="-228600" algn="l">
              <a:lnSpc>
                <a:spcPct val="90000"/>
              </a:lnSpc>
              <a:spcBef>
                <a:spcPts val="156"/>
              </a:spcBef>
              <a:spcAft>
                <a:spcPts val="0"/>
              </a:spcAft>
              <a:buClr>
                <a:schemeClr val="dk1"/>
              </a:buClr>
              <a:buSzPts val="675"/>
              <a:buNone/>
              <a:defRPr sz="675"/>
            </a:lvl6pPr>
            <a:lvl7pPr marL="3200400" lvl="6" indent="-228600" algn="l">
              <a:lnSpc>
                <a:spcPct val="90000"/>
              </a:lnSpc>
              <a:spcBef>
                <a:spcPts val="156"/>
              </a:spcBef>
              <a:spcAft>
                <a:spcPts val="0"/>
              </a:spcAft>
              <a:buClr>
                <a:schemeClr val="dk1"/>
              </a:buClr>
              <a:buSzPts val="675"/>
              <a:buNone/>
              <a:defRPr sz="675"/>
            </a:lvl7pPr>
            <a:lvl8pPr marL="3657600" lvl="7" indent="-228600" algn="l">
              <a:lnSpc>
                <a:spcPct val="90000"/>
              </a:lnSpc>
              <a:spcBef>
                <a:spcPts val="156"/>
              </a:spcBef>
              <a:spcAft>
                <a:spcPts val="0"/>
              </a:spcAft>
              <a:buClr>
                <a:schemeClr val="dk1"/>
              </a:buClr>
              <a:buSzPts val="675"/>
              <a:buNone/>
              <a:defRPr sz="675"/>
            </a:lvl8pPr>
            <a:lvl9pPr marL="4114800" lvl="8" indent="-228600" algn="l">
              <a:lnSpc>
                <a:spcPct val="90000"/>
              </a:lnSpc>
              <a:spcBef>
                <a:spcPts val="156"/>
              </a:spcBef>
              <a:spcAft>
                <a:spcPts val="0"/>
              </a:spcAft>
              <a:buClr>
                <a:schemeClr val="dk1"/>
              </a:buClr>
              <a:buSzPts val="675"/>
              <a:buNone/>
              <a:defRPr sz="675"/>
            </a:lvl9pPr>
          </a:lstStyle>
          <a:p>
            <a:endParaRPr/>
          </a:p>
        </p:txBody>
      </p:sp>
      <p:sp>
        <p:nvSpPr>
          <p:cNvPr id="368" name="Google Shape;368;p87"/>
          <p:cNvSpPr txBox="1">
            <a:spLocks noGrp="1"/>
          </p:cNvSpPr>
          <p:nvPr>
            <p:ph type="body" idx="2"/>
          </p:nvPr>
        </p:nvSpPr>
        <p:spPr>
          <a:xfrm>
            <a:off x="866216" y="3771899"/>
            <a:ext cx="6933673" cy="748393"/>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00"/>
              </a:spcBef>
              <a:spcAft>
                <a:spcPts val="0"/>
              </a:spcAft>
              <a:buSzPts val="945"/>
              <a:buNone/>
              <a:defRPr sz="1050"/>
            </a:lvl1pPr>
            <a:lvl2pPr marL="914400" lvl="1" indent="-228600" algn="l">
              <a:lnSpc>
                <a:spcPct val="100000"/>
              </a:lnSpc>
              <a:spcBef>
                <a:spcPts val="400"/>
              </a:spcBef>
              <a:spcAft>
                <a:spcPts val="0"/>
              </a:spcAft>
              <a:buSzPts val="810"/>
              <a:buNone/>
              <a:defRPr sz="900"/>
            </a:lvl2pPr>
            <a:lvl3pPr marL="1371600" lvl="2" indent="-228600" algn="l">
              <a:lnSpc>
                <a:spcPct val="100000"/>
              </a:lnSpc>
              <a:spcBef>
                <a:spcPts val="400"/>
              </a:spcBef>
              <a:spcAft>
                <a:spcPts val="0"/>
              </a:spcAft>
              <a:buSzPts val="675"/>
              <a:buNone/>
              <a:defRPr sz="750"/>
            </a:lvl3pPr>
            <a:lvl4pPr marL="1828800" lvl="3" indent="-228600" algn="l">
              <a:lnSpc>
                <a:spcPct val="100000"/>
              </a:lnSpc>
              <a:spcBef>
                <a:spcPts val="300"/>
              </a:spcBef>
              <a:spcAft>
                <a:spcPts val="0"/>
              </a:spcAft>
              <a:buSzPts val="608"/>
              <a:buNone/>
              <a:defRPr sz="675"/>
            </a:lvl4pPr>
            <a:lvl5pPr marL="2286000" lvl="4" indent="-228600" algn="l">
              <a:lnSpc>
                <a:spcPct val="100000"/>
              </a:lnSpc>
              <a:spcBef>
                <a:spcPts val="300"/>
              </a:spcBef>
              <a:spcAft>
                <a:spcPts val="0"/>
              </a:spcAft>
              <a:buSzPts val="608"/>
              <a:buNone/>
              <a:defRPr sz="675"/>
            </a:lvl5pPr>
            <a:lvl6pPr marL="2743200" lvl="5" indent="-228600" algn="l">
              <a:lnSpc>
                <a:spcPct val="90000"/>
              </a:lnSpc>
              <a:spcBef>
                <a:spcPts val="156"/>
              </a:spcBef>
              <a:spcAft>
                <a:spcPts val="0"/>
              </a:spcAft>
              <a:buClr>
                <a:schemeClr val="dk1"/>
              </a:buClr>
              <a:buSzPts val="675"/>
              <a:buNone/>
              <a:defRPr sz="675"/>
            </a:lvl6pPr>
            <a:lvl7pPr marL="3200400" lvl="6" indent="-228600" algn="l">
              <a:lnSpc>
                <a:spcPct val="90000"/>
              </a:lnSpc>
              <a:spcBef>
                <a:spcPts val="156"/>
              </a:spcBef>
              <a:spcAft>
                <a:spcPts val="0"/>
              </a:spcAft>
              <a:buClr>
                <a:schemeClr val="dk1"/>
              </a:buClr>
              <a:buSzPts val="675"/>
              <a:buNone/>
              <a:defRPr sz="675"/>
            </a:lvl7pPr>
            <a:lvl8pPr marL="3657600" lvl="7" indent="-228600" algn="l">
              <a:lnSpc>
                <a:spcPct val="90000"/>
              </a:lnSpc>
              <a:spcBef>
                <a:spcPts val="156"/>
              </a:spcBef>
              <a:spcAft>
                <a:spcPts val="0"/>
              </a:spcAft>
              <a:buClr>
                <a:schemeClr val="dk1"/>
              </a:buClr>
              <a:buSzPts val="675"/>
              <a:buNone/>
              <a:defRPr sz="675"/>
            </a:lvl8pPr>
            <a:lvl9pPr marL="4114800" lvl="8" indent="-228600" algn="l">
              <a:lnSpc>
                <a:spcPct val="90000"/>
              </a:lnSpc>
              <a:spcBef>
                <a:spcPts val="156"/>
              </a:spcBef>
              <a:spcAft>
                <a:spcPts val="0"/>
              </a:spcAft>
              <a:buClr>
                <a:schemeClr val="dk1"/>
              </a:buClr>
              <a:buSzPts val="675"/>
              <a:buNone/>
              <a:defRPr sz="675"/>
            </a:lvl9pPr>
          </a:lstStyle>
          <a:p>
            <a:endParaRPr/>
          </a:p>
        </p:txBody>
      </p:sp>
      <p:sp>
        <p:nvSpPr>
          <p:cNvPr id="369" name="Google Shape;369;p8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370" name="Google Shape;370;p8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371" name="Google Shape;371;p87"/>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7"/>
        <p:cNvGrpSpPr/>
        <p:nvPr/>
      </p:nvGrpSpPr>
      <p:grpSpPr>
        <a:xfrm>
          <a:off x="0" y="0"/>
          <a:ext cx="0" cy="0"/>
          <a:chOff x="0" y="0"/>
          <a:chExt cx="0" cy="0"/>
        </a:xfrm>
      </p:grpSpPr>
      <p:sp>
        <p:nvSpPr>
          <p:cNvPr id="378" name="Google Shape;378;p47"/>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9" name="Google Shape;379;p47"/>
          <p:cNvSpPr txBox="1">
            <a:spLocks noGrp="1"/>
          </p:cNvSpPr>
          <p:nvPr>
            <p:ph type="body" idx="1"/>
          </p:nvPr>
        </p:nvSpPr>
        <p:spPr>
          <a:xfrm>
            <a:off x="363538" y="1280162"/>
            <a:ext cx="841678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80" name="Google Shape;380;p4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381" name="Google Shape;381;p4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382" name="Google Shape;382;p47"/>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383"/>
        <p:cNvGrpSpPr/>
        <p:nvPr/>
      </p:nvGrpSpPr>
      <p:grpSpPr>
        <a:xfrm>
          <a:off x="0" y="0"/>
          <a:ext cx="0" cy="0"/>
          <a:chOff x="0" y="0"/>
          <a:chExt cx="0" cy="0"/>
        </a:xfrm>
      </p:grpSpPr>
      <p:pic>
        <p:nvPicPr>
          <p:cNvPr id="384" name="Google Shape;384;p88"/>
          <p:cNvPicPr preferRelativeResize="0"/>
          <p:nvPr/>
        </p:nvPicPr>
        <p:blipFill rotWithShape="1">
          <a:blip r:embed="rId2">
            <a:alphaModFix/>
          </a:blip>
          <a:srcRect/>
          <a:stretch/>
        </p:blipFill>
        <p:spPr>
          <a:xfrm>
            <a:off x="0" y="0"/>
            <a:ext cx="9144000" cy="4005072"/>
          </a:xfrm>
          <a:prstGeom prst="rect">
            <a:avLst/>
          </a:prstGeom>
          <a:noFill/>
          <a:ln>
            <a:noFill/>
          </a:ln>
        </p:spPr>
      </p:pic>
      <p:sp>
        <p:nvSpPr>
          <p:cNvPr id="385" name="Google Shape;385;p88"/>
          <p:cNvSpPr txBox="1">
            <a:spLocks noGrp="1"/>
          </p:cNvSpPr>
          <p:nvPr>
            <p:ph type="body" idx="1"/>
          </p:nvPr>
        </p:nvSpPr>
        <p:spPr>
          <a:xfrm>
            <a:off x="571501" y="4460430"/>
            <a:ext cx="7449344" cy="294856"/>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0"/>
              </a:spcBef>
              <a:spcAft>
                <a:spcPts val="0"/>
              </a:spcAft>
              <a:buSzPts val="1800"/>
              <a:buNone/>
              <a:defRPr sz="2000" b="0" cap="none">
                <a:solidFill>
                  <a:schemeClr val="accent1"/>
                </a:solidFill>
                <a:latin typeface="Calibri"/>
                <a:ea typeface="Calibri"/>
                <a:cs typeface="Calibri"/>
                <a:sym typeface="Calibri"/>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86" name="Google Shape;386;p88"/>
          <p:cNvSpPr txBox="1">
            <a:spLocks noGrp="1"/>
          </p:cNvSpPr>
          <p:nvPr>
            <p:ph type="body" idx="2"/>
          </p:nvPr>
        </p:nvSpPr>
        <p:spPr>
          <a:xfrm>
            <a:off x="571501" y="4102228"/>
            <a:ext cx="7449344" cy="346274"/>
          </a:xfrm>
          <a:prstGeom prst="rect">
            <a:avLst/>
          </a:prstGeom>
          <a:noFill/>
          <a:ln>
            <a:noFill/>
          </a:ln>
        </p:spPr>
        <p:txBody>
          <a:bodyPr spcFirstLastPara="1" wrap="square" lIns="91425" tIns="45700" rIns="0" bIns="45700" anchor="ctr" anchorCtr="0">
            <a:noAutofit/>
          </a:bodyPr>
          <a:lstStyle>
            <a:lvl1pPr marL="457200" lvl="0" indent="-228600" algn="l">
              <a:lnSpc>
                <a:spcPct val="100000"/>
              </a:lnSpc>
              <a:spcBef>
                <a:spcPts val="600"/>
              </a:spcBef>
              <a:spcAft>
                <a:spcPts val="0"/>
              </a:spcAft>
              <a:buSzPts val="2160"/>
              <a:buNone/>
              <a:defRPr sz="2400" b="1" cap="none">
                <a:solidFill>
                  <a:schemeClr val="accent1"/>
                </a:solidFill>
                <a:latin typeface="Calibri"/>
                <a:ea typeface="Calibri"/>
                <a:cs typeface="Calibri"/>
                <a:sym typeface="Calibri"/>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87" name="Google Shape;387;p88"/>
          <p:cNvSpPr txBox="1">
            <a:spLocks noGrp="1"/>
          </p:cNvSpPr>
          <p:nvPr>
            <p:ph type="title"/>
          </p:nvPr>
        </p:nvSpPr>
        <p:spPr>
          <a:xfrm>
            <a:off x="571503" y="1490827"/>
            <a:ext cx="7441435" cy="51435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3600"/>
              <a:buFont typeface="Calibri"/>
              <a:buNone/>
              <a:defRPr sz="36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88" name="Google Shape;388;p88"/>
          <p:cNvPicPr preferRelativeResize="0"/>
          <p:nvPr/>
        </p:nvPicPr>
        <p:blipFill rotWithShape="1">
          <a:blip r:embed="rId3">
            <a:alphaModFix/>
          </a:blip>
          <a:srcRect/>
          <a:stretch/>
        </p:blipFill>
        <p:spPr>
          <a:xfrm>
            <a:off x="6290449" y="4457738"/>
            <a:ext cx="2681900" cy="640080"/>
          </a:xfrm>
          <a:prstGeom prst="rect">
            <a:avLst/>
          </a:prstGeom>
          <a:noFill/>
          <a:ln>
            <a:noFill/>
          </a:ln>
        </p:spPr>
      </p:pic>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matchingName="Section Slide_3">
  <p:cSld name="Section Slide_3">
    <p:spTree>
      <p:nvGrpSpPr>
        <p:cNvPr id="1" name="Shape 389"/>
        <p:cNvGrpSpPr/>
        <p:nvPr/>
      </p:nvGrpSpPr>
      <p:grpSpPr>
        <a:xfrm>
          <a:off x="0" y="0"/>
          <a:ext cx="0" cy="0"/>
          <a:chOff x="0" y="0"/>
          <a:chExt cx="0" cy="0"/>
        </a:xfrm>
      </p:grpSpPr>
      <p:sp>
        <p:nvSpPr>
          <p:cNvPr id="390" name="Google Shape;390;p89"/>
          <p:cNvSpPr/>
          <p:nvPr/>
        </p:nvSpPr>
        <p:spPr>
          <a:xfrm>
            <a:off x="0" y="4358640"/>
            <a:ext cx="9144000" cy="784860"/>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391" name="Google Shape;391;p89"/>
          <p:cNvSpPr txBox="1">
            <a:spLocks noGrp="1"/>
          </p:cNvSpPr>
          <p:nvPr>
            <p:ph type="title"/>
          </p:nvPr>
        </p:nvSpPr>
        <p:spPr>
          <a:xfrm>
            <a:off x="571503" y="1797303"/>
            <a:ext cx="7441435" cy="51435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accent1"/>
              </a:buClr>
              <a:buSzPts val="3600"/>
              <a:buFont typeface="Calibri"/>
              <a:buNone/>
              <a:defRPr sz="3600"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92" name="Google Shape;392;p89"/>
          <p:cNvPicPr preferRelativeResize="0"/>
          <p:nvPr/>
        </p:nvPicPr>
        <p:blipFill rotWithShape="1">
          <a:blip r:embed="rId2">
            <a:alphaModFix/>
          </a:blip>
          <a:srcRect/>
          <a:stretch/>
        </p:blipFill>
        <p:spPr>
          <a:xfrm>
            <a:off x="6909073" y="4608166"/>
            <a:ext cx="1915643" cy="457200"/>
          </a:xfrm>
          <a:prstGeom prst="rect">
            <a:avLst/>
          </a:prstGeom>
          <a:noFill/>
          <a:ln>
            <a:noFill/>
          </a:ln>
        </p:spPr>
      </p:pic>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93"/>
        <p:cNvGrpSpPr/>
        <p:nvPr/>
      </p:nvGrpSpPr>
      <p:grpSpPr>
        <a:xfrm>
          <a:off x="0" y="0"/>
          <a:ext cx="0" cy="0"/>
          <a:chOff x="0" y="0"/>
          <a:chExt cx="0" cy="0"/>
        </a:xfrm>
      </p:grpSpPr>
      <p:sp>
        <p:nvSpPr>
          <p:cNvPr id="394" name="Google Shape;394;p90"/>
          <p:cNvSpPr/>
          <p:nvPr/>
        </p:nvSpPr>
        <p:spPr>
          <a:xfrm>
            <a:off x="0" y="1007708"/>
            <a:ext cx="9144000" cy="35466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395" name="Google Shape;395;p90"/>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396"/>
        <p:cNvGrpSpPr/>
        <p:nvPr/>
      </p:nvGrpSpPr>
      <p:grpSpPr>
        <a:xfrm>
          <a:off x="0" y="0"/>
          <a:ext cx="0" cy="0"/>
          <a:chOff x="0" y="0"/>
          <a:chExt cx="0" cy="0"/>
        </a:xfrm>
      </p:grpSpPr>
      <p:sp>
        <p:nvSpPr>
          <p:cNvPr id="397" name="Google Shape;397;p91"/>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398" name="Google Shape;398;p91"/>
          <p:cNvSpPr txBox="1">
            <a:spLocks noGrp="1"/>
          </p:cNvSpPr>
          <p:nvPr>
            <p:ph type="body" idx="1"/>
          </p:nvPr>
        </p:nvSpPr>
        <p:spPr>
          <a:xfrm>
            <a:off x="363538" y="1280162"/>
            <a:ext cx="841678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99" name="Google Shape;399;p91"/>
          <p:cNvSpPr txBox="1">
            <a:spLocks noGrp="1"/>
          </p:cNvSpPr>
          <p:nvPr>
            <p:ph type="title"/>
          </p:nvPr>
        </p:nvSpPr>
        <p:spPr>
          <a:xfrm>
            <a:off x="363538" y="440249"/>
            <a:ext cx="8416782"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00"/>
        <p:cNvGrpSpPr/>
        <p:nvPr/>
      </p:nvGrpSpPr>
      <p:grpSpPr>
        <a:xfrm>
          <a:off x="0" y="0"/>
          <a:ext cx="0" cy="0"/>
          <a:chOff x="0" y="0"/>
          <a:chExt cx="0" cy="0"/>
        </a:xfrm>
      </p:grpSpPr>
      <p:sp>
        <p:nvSpPr>
          <p:cNvPr id="401" name="Google Shape;401;p92"/>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402" name="Google Shape;402;p92"/>
          <p:cNvSpPr txBox="1">
            <a:spLocks noGrp="1"/>
          </p:cNvSpPr>
          <p:nvPr>
            <p:ph type="body" idx="1"/>
          </p:nvPr>
        </p:nvSpPr>
        <p:spPr>
          <a:xfrm>
            <a:off x="363538" y="1280162"/>
            <a:ext cx="413226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03" name="Google Shape;403;p92"/>
          <p:cNvSpPr txBox="1">
            <a:spLocks noGrp="1"/>
          </p:cNvSpPr>
          <p:nvPr>
            <p:ph type="title"/>
          </p:nvPr>
        </p:nvSpPr>
        <p:spPr>
          <a:xfrm>
            <a:off x="363538" y="440249"/>
            <a:ext cx="8416782"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4" name="Google Shape;404;p92"/>
          <p:cNvSpPr txBox="1">
            <a:spLocks noGrp="1"/>
          </p:cNvSpPr>
          <p:nvPr>
            <p:ph type="body" idx="2"/>
          </p:nvPr>
        </p:nvSpPr>
        <p:spPr>
          <a:xfrm>
            <a:off x="4648060" y="1280162"/>
            <a:ext cx="413226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Subtitle and Content">
  <p:cSld name="Subtitle and Content">
    <p:spTree>
      <p:nvGrpSpPr>
        <p:cNvPr id="1" name="Shape 405"/>
        <p:cNvGrpSpPr/>
        <p:nvPr/>
      </p:nvGrpSpPr>
      <p:grpSpPr>
        <a:xfrm>
          <a:off x="0" y="0"/>
          <a:ext cx="0" cy="0"/>
          <a:chOff x="0" y="0"/>
          <a:chExt cx="0" cy="0"/>
        </a:xfrm>
      </p:grpSpPr>
      <p:sp>
        <p:nvSpPr>
          <p:cNvPr id="406" name="Google Shape;406;p93"/>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407" name="Google Shape;407;p93"/>
          <p:cNvSpPr txBox="1">
            <a:spLocks noGrp="1"/>
          </p:cNvSpPr>
          <p:nvPr>
            <p:ph type="body" idx="1"/>
          </p:nvPr>
        </p:nvSpPr>
        <p:spPr>
          <a:xfrm>
            <a:off x="363540" y="1554482"/>
            <a:ext cx="8416925" cy="29241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08" name="Google Shape;408;p93"/>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9" name="Google Shape;409;p93"/>
          <p:cNvSpPr txBox="1">
            <a:spLocks noGrp="1"/>
          </p:cNvSpPr>
          <p:nvPr>
            <p:ph type="body" idx="2"/>
          </p:nvPr>
        </p:nvSpPr>
        <p:spPr>
          <a:xfrm>
            <a:off x="363540" y="1146176"/>
            <a:ext cx="8416924"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wo Subtitle and Content">
  <p:cSld name="Two Subtitle and Content">
    <p:spTree>
      <p:nvGrpSpPr>
        <p:cNvPr id="1" name="Shape 410"/>
        <p:cNvGrpSpPr/>
        <p:nvPr/>
      </p:nvGrpSpPr>
      <p:grpSpPr>
        <a:xfrm>
          <a:off x="0" y="0"/>
          <a:ext cx="0" cy="0"/>
          <a:chOff x="0" y="0"/>
          <a:chExt cx="0" cy="0"/>
        </a:xfrm>
      </p:grpSpPr>
      <p:sp>
        <p:nvSpPr>
          <p:cNvPr id="411" name="Google Shape;411;p94"/>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412" name="Google Shape;412;p94"/>
          <p:cNvSpPr txBox="1">
            <a:spLocks noGrp="1"/>
          </p:cNvSpPr>
          <p:nvPr>
            <p:ph type="body" idx="1"/>
          </p:nvPr>
        </p:nvSpPr>
        <p:spPr>
          <a:xfrm>
            <a:off x="363538" y="1554482"/>
            <a:ext cx="4133088" cy="29241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13" name="Google Shape;413;p94"/>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4" name="Google Shape;414;p94"/>
          <p:cNvSpPr txBox="1">
            <a:spLocks noGrp="1"/>
          </p:cNvSpPr>
          <p:nvPr>
            <p:ph type="body" idx="2"/>
          </p:nvPr>
        </p:nvSpPr>
        <p:spPr>
          <a:xfrm>
            <a:off x="363538" y="1146176"/>
            <a:ext cx="4133088"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15" name="Google Shape;415;p94"/>
          <p:cNvSpPr txBox="1">
            <a:spLocks noGrp="1"/>
          </p:cNvSpPr>
          <p:nvPr>
            <p:ph type="body" idx="3"/>
          </p:nvPr>
        </p:nvSpPr>
        <p:spPr>
          <a:xfrm>
            <a:off x="4647374" y="1554482"/>
            <a:ext cx="4133088" cy="29241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16" name="Google Shape;416;p94"/>
          <p:cNvSpPr txBox="1">
            <a:spLocks noGrp="1"/>
          </p:cNvSpPr>
          <p:nvPr>
            <p:ph type="body" idx="4"/>
          </p:nvPr>
        </p:nvSpPr>
        <p:spPr>
          <a:xfrm>
            <a:off x="4647374" y="1146176"/>
            <a:ext cx="4133088"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hree Panel Image">
  <p:cSld name="Three Panel Image">
    <p:spTree>
      <p:nvGrpSpPr>
        <p:cNvPr id="1" name="Shape 417"/>
        <p:cNvGrpSpPr/>
        <p:nvPr/>
      </p:nvGrpSpPr>
      <p:grpSpPr>
        <a:xfrm>
          <a:off x="0" y="0"/>
          <a:ext cx="0" cy="0"/>
          <a:chOff x="0" y="0"/>
          <a:chExt cx="0" cy="0"/>
        </a:xfrm>
      </p:grpSpPr>
      <p:sp>
        <p:nvSpPr>
          <p:cNvPr id="418" name="Google Shape;418;p95"/>
          <p:cNvSpPr>
            <a:spLocks noGrp="1"/>
          </p:cNvSpPr>
          <p:nvPr>
            <p:ph type="pic" idx="2"/>
          </p:nvPr>
        </p:nvSpPr>
        <p:spPr>
          <a:xfrm>
            <a:off x="3121045" y="1007705"/>
            <a:ext cx="2909455" cy="3551595"/>
          </a:xfrm>
          <a:prstGeom prst="rect">
            <a:avLst/>
          </a:prstGeom>
          <a:noFill/>
          <a:ln>
            <a:noFill/>
          </a:ln>
        </p:spPr>
      </p:sp>
      <p:sp>
        <p:nvSpPr>
          <p:cNvPr id="419" name="Google Shape;419;p95"/>
          <p:cNvSpPr>
            <a:spLocks noGrp="1"/>
          </p:cNvSpPr>
          <p:nvPr>
            <p:ph type="pic" idx="3"/>
          </p:nvPr>
        </p:nvSpPr>
        <p:spPr>
          <a:xfrm>
            <a:off x="6066255" y="1007705"/>
            <a:ext cx="3075709" cy="3551595"/>
          </a:xfrm>
          <a:prstGeom prst="rect">
            <a:avLst/>
          </a:prstGeom>
          <a:noFill/>
          <a:ln>
            <a:noFill/>
          </a:ln>
        </p:spPr>
      </p:sp>
      <p:sp>
        <p:nvSpPr>
          <p:cNvPr id="420" name="Google Shape;420;p95"/>
          <p:cNvSpPr>
            <a:spLocks noGrp="1"/>
          </p:cNvSpPr>
          <p:nvPr>
            <p:ph type="pic" idx="4"/>
          </p:nvPr>
        </p:nvSpPr>
        <p:spPr>
          <a:xfrm>
            <a:off x="2" y="1007705"/>
            <a:ext cx="3075709" cy="3551595"/>
          </a:xfrm>
          <a:prstGeom prst="rect">
            <a:avLst/>
          </a:prstGeom>
          <a:noFill/>
          <a:ln>
            <a:noFill/>
          </a:ln>
        </p:spPr>
      </p:sp>
      <p:sp>
        <p:nvSpPr>
          <p:cNvPr id="421" name="Google Shape;421;p95"/>
          <p:cNvSpPr txBox="1">
            <a:spLocks noGrp="1"/>
          </p:cNvSpPr>
          <p:nvPr>
            <p:ph type="title"/>
          </p:nvPr>
        </p:nvSpPr>
        <p:spPr>
          <a:xfrm>
            <a:off x="363540" y="440249"/>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sz="2600"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1"/>
        <p:cNvGrpSpPr/>
        <p:nvPr/>
      </p:nvGrpSpPr>
      <p:grpSpPr>
        <a:xfrm>
          <a:off x="0" y="0"/>
          <a:ext cx="0" cy="0"/>
          <a:chOff x="0" y="0"/>
          <a:chExt cx="0" cy="0"/>
        </a:xfrm>
      </p:grpSpPr>
      <p:sp>
        <p:nvSpPr>
          <p:cNvPr id="42" name="Google Shape;42;p51"/>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43" name="Google Shape;43;p51"/>
          <p:cNvSpPr txBox="1">
            <a:spLocks noGrp="1"/>
          </p:cNvSpPr>
          <p:nvPr>
            <p:ph type="body" idx="1"/>
          </p:nvPr>
        </p:nvSpPr>
        <p:spPr>
          <a:xfrm>
            <a:off x="363538" y="1280161"/>
            <a:ext cx="413226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4" name="Google Shape;44;p51"/>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51"/>
          <p:cNvSpPr txBox="1">
            <a:spLocks noGrp="1"/>
          </p:cNvSpPr>
          <p:nvPr>
            <p:ph type="body" idx="2"/>
          </p:nvPr>
        </p:nvSpPr>
        <p:spPr>
          <a:xfrm>
            <a:off x="4648059" y="1280161"/>
            <a:ext cx="413226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Image and Takeaway (right)">
  <p:cSld name="Image and Takeaway (right)">
    <p:spTree>
      <p:nvGrpSpPr>
        <p:cNvPr id="1" name="Shape 422"/>
        <p:cNvGrpSpPr/>
        <p:nvPr/>
      </p:nvGrpSpPr>
      <p:grpSpPr>
        <a:xfrm>
          <a:off x="0" y="0"/>
          <a:ext cx="0" cy="0"/>
          <a:chOff x="0" y="0"/>
          <a:chExt cx="0" cy="0"/>
        </a:xfrm>
      </p:grpSpPr>
      <p:sp>
        <p:nvSpPr>
          <p:cNvPr id="423" name="Google Shape;423;p96"/>
          <p:cNvSpPr>
            <a:spLocks noGrp="1"/>
          </p:cNvSpPr>
          <p:nvPr>
            <p:ph type="pic" idx="2"/>
          </p:nvPr>
        </p:nvSpPr>
        <p:spPr>
          <a:xfrm>
            <a:off x="2" y="1007707"/>
            <a:ext cx="6026727" cy="3551594"/>
          </a:xfrm>
          <a:prstGeom prst="rect">
            <a:avLst/>
          </a:prstGeom>
          <a:noFill/>
          <a:ln>
            <a:noFill/>
          </a:ln>
        </p:spPr>
      </p:sp>
      <p:sp>
        <p:nvSpPr>
          <p:cNvPr id="424" name="Google Shape;424;p96"/>
          <p:cNvSpPr txBox="1">
            <a:spLocks noGrp="1"/>
          </p:cNvSpPr>
          <p:nvPr>
            <p:ph type="body" idx="1"/>
          </p:nvPr>
        </p:nvSpPr>
        <p:spPr>
          <a:xfrm>
            <a:off x="6069993" y="1008065"/>
            <a:ext cx="3074009" cy="3551237"/>
          </a:xfrm>
          <a:prstGeom prst="rect">
            <a:avLst/>
          </a:prstGeom>
          <a:solidFill>
            <a:schemeClr val="accent1"/>
          </a:solidFill>
          <a:ln>
            <a:noFill/>
          </a:ln>
        </p:spPr>
        <p:txBody>
          <a:bodyPr spcFirstLastPara="1" wrap="square" lIns="182875" tIns="45700" rIns="274300" bIns="45700" anchor="ctr" anchorCtr="0">
            <a:noAutofit/>
          </a:bodyPr>
          <a:lstStyle>
            <a:lvl1pPr marL="457200" lvl="0" indent="-228600" algn="l">
              <a:lnSpc>
                <a:spcPct val="100000"/>
              </a:lnSpc>
              <a:spcBef>
                <a:spcPts val="600"/>
              </a:spcBef>
              <a:spcAft>
                <a:spcPts val="0"/>
              </a:spcAft>
              <a:buSzPts val="1980"/>
              <a:buNone/>
              <a:defRPr sz="2200">
                <a:solidFill>
                  <a:schemeClr val="lt1"/>
                </a:solidFill>
              </a:defRPr>
            </a:lvl1pPr>
            <a:lvl2pPr marL="914400" lvl="1" indent="-342900" algn="l">
              <a:lnSpc>
                <a:spcPct val="100000"/>
              </a:lnSpc>
              <a:spcBef>
                <a:spcPts val="400"/>
              </a:spcBef>
              <a:spcAft>
                <a:spcPts val="0"/>
              </a:spcAft>
              <a:buClr>
                <a:schemeClr val="lt1"/>
              </a:buClr>
              <a:buSzPts val="1800"/>
              <a:buChar char="–"/>
              <a:defRPr sz="2000">
                <a:solidFill>
                  <a:schemeClr val="lt1"/>
                </a:solidFill>
              </a:defRPr>
            </a:lvl2pPr>
            <a:lvl3pPr marL="1371600" lvl="2" indent="-331469" algn="l">
              <a:lnSpc>
                <a:spcPct val="100000"/>
              </a:lnSpc>
              <a:spcBef>
                <a:spcPts val="400"/>
              </a:spcBef>
              <a:spcAft>
                <a:spcPts val="0"/>
              </a:spcAft>
              <a:buClr>
                <a:schemeClr val="lt1"/>
              </a:buClr>
              <a:buSzPts val="1620"/>
              <a:buChar char="•"/>
              <a:defRPr sz="1800">
                <a:solidFill>
                  <a:schemeClr val="lt1"/>
                </a:solidFill>
              </a:defRPr>
            </a:lvl3pPr>
            <a:lvl4pPr marL="1828800" lvl="3" indent="-320039" algn="l">
              <a:lnSpc>
                <a:spcPct val="100000"/>
              </a:lnSpc>
              <a:spcBef>
                <a:spcPts val="300"/>
              </a:spcBef>
              <a:spcAft>
                <a:spcPts val="0"/>
              </a:spcAft>
              <a:buClr>
                <a:schemeClr val="lt1"/>
              </a:buClr>
              <a:buSzPts val="1440"/>
              <a:buChar char="–"/>
              <a:defRPr sz="1600">
                <a:solidFill>
                  <a:schemeClr val="lt1"/>
                </a:solidFill>
              </a:defRPr>
            </a:lvl4pPr>
            <a:lvl5pPr marL="2286000" lvl="4" indent="-308610" algn="l">
              <a:lnSpc>
                <a:spcPct val="100000"/>
              </a:lnSpc>
              <a:spcBef>
                <a:spcPts val="300"/>
              </a:spcBef>
              <a:spcAft>
                <a:spcPts val="0"/>
              </a:spcAft>
              <a:buClr>
                <a:schemeClr val="lt1"/>
              </a:buClr>
              <a:buSzPts val="1260"/>
              <a:buChar char="•"/>
              <a:defRPr sz="1400">
                <a:solidFill>
                  <a:schemeClr val="lt1"/>
                </a:solidFill>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25" name="Google Shape;425;p96"/>
          <p:cNvSpPr txBox="1">
            <a:spLocks noGrp="1"/>
          </p:cNvSpPr>
          <p:nvPr>
            <p:ph type="title"/>
          </p:nvPr>
        </p:nvSpPr>
        <p:spPr>
          <a:xfrm>
            <a:off x="363540" y="440249"/>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sz="2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Content and Takeaway (right)">
  <p:cSld name="Content and Takeaway (right)">
    <p:spTree>
      <p:nvGrpSpPr>
        <p:cNvPr id="1" name="Shape 426"/>
        <p:cNvGrpSpPr/>
        <p:nvPr/>
      </p:nvGrpSpPr>
      <p:grpSpPr>
        <a:xfrm>
          <a:off x="0" y="0"/>
          <a:ext cx="0" cy="0"/>
          <a:chOff x="0" y="0"/>
          <a:chExt cx="0" cy="0"/>
        </a:xfrm>
      </p:grpSpPr>
      <p:sp>
        <p:nvSpPr>
          <p:cNvPr id="427" name="Google Shape;427;p97"/>
          <p:cNvSpPr/>
          <p:nvPr/>
        </p:nvSpPr>
        <p:spPr>
          <a:xfrm>
            <a:off x="2" y="1007707"/>
            <a:ext cx="6053327" cy="3548928"/>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428" name="Google Shape;428;p97"/>
          <p:cNvSpPr txBox="1">
            <a:spLocks noGrp="1"/>
          </p:cNvSpPr>
          <p:nvPr>
            <p:ph type="body" idx="1"/>
          </p:nvPr>
        </p:nvSpPr>
        <p:spPr>
          <a:xfrm>
            <a:off x="6053327" y="1005841"/>
            <a:ext cx="3099816" cy="3553460"/>
          </a:xfrm>
          <a:prstGeom prst="rect">
            <a:avLst/>
          </a:prstGeom>
          <a:solidFill>
            <a:schemeClr val="accent1"/>
          </a:solidFill>
          <a:ln>
            <a:noFill/>
          </a:ln>
        </p:spPr>
        <p:txBody>
          <a:bodyPr spcFirstLastPara="1" wrap="square" lIns="182875" tIns="91425" rIns="274300" bIns="91425" anchor="ctr" anchorCtr="0">
            <a:noAutofit/>
          </a:bodyPr>
          <a:lstStyle>
            <a:lvl1pPr marL="457200" lvl="0" indent="-228600" algn="l">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29" name="Google Shape;429;p97"/>
          <p:cNvSpPr txBox="1">
            <a:spLocks noGrp="1"/>
          </p:cNvSpPr>
          <p:nvPr>
            <p:ph type="body" idx="2"/>
          </p:nvPr>
        </p:nvSpPr>
        <p:spPr>
          <a:xfrm>
            <a:off x="363540" y="1280160"/>
            <a:ext cx="5689600" cy="3118104"/>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30" name="Google Shape;430;p97"/>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akeaway (bottom)">
  <p:cSld name="Takeaway (bottom)">
    <p:spTree>
      <p:nvGrpSpPr>
        <p:cNvPr id="1" name="Shape 431"/>
        <p:cNvGrpSpPr/>
        <p:nvPr/>
      </p:nvGrpSpPr>
      <p:grpSpPr>
        <a:xfrm>
          <a:off x="0" y="0"/>
          <a:ext cx="0" cy="0"/>
          <a:chOff x="0" y="0"/>
          <a:chExt cx="0" cy="0"/>
        </a:xfrm>
      </p:grpSpPr>
      <p:sp>
        <p:nvSpPr>
          <p:cNvPr id="432" name="Google Shape;432;p98"/>
          <p:cNvSpPr/>
          <p:nvPr/>
        </p:nvSpPr>
        <p:spPr>
          <a:xfrm>
            <a:off x="0" y="1007705"/>
            <a:ext cx="9144000" cy="28565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433" name="Google Shape;433;p98"/>
          <p:cNvSpPr txBox="1">
            <a:spLocks noGrp="1"/>
          </p:cNvSpPr>
          <p:nvPr>
            <p:ph type="body" idx="1"/>
          </p:nvPr>
        </p:nvSpPr>
        <p:spPr>
          <a:xfrm>
            <a:off x="0" y="3908121"/>
            <a:ext cx="9144000" cy="65118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34" name="Google Shape;434;p98"/>
          <p:cNvSpPr txBox="1">
            <a:spLocks noGrp="1"/>
          </p:cNvSpPr>
          <p:nvPr>
            <p:ph type="body" idx="2"/>
          </p:nvPr>
        </p:nvSpPr>
        <p:spPr>
          <a:xfrm>
            <a:off x="363540" y="1280160"/>
            <a:ext cx="8416925" cy="2424112"/>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35" name="Google Shape;435;p98"/>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Subtitle and Takeaway">
  <p:cSld name="Subtitle and Takeaway">
    <p:spTree>
      <p:nvGrpSpPr>
        <p:cNvPr id="1" name="Shape 436"/>
        <p:cNvGrpSpPr/>
        <p:nvPr/>
      </p:nvGrpSpPr>
      <p:grpSpPr>
        <a:xfrm>
          <a:off x="0" y="0"/>
          <a:ext cx="0" cy="0"/>
          <a:chOff x="0" y="0"/>
          <a:chExt cx="0" cy="0"/>
        </a:xfrm>
      </p:grpSpPr>
      <p:sp>
        <p:nvSpPr>
          <p:cNvPr id="437" name="Google Shape;437;p99"/>
          <p:cNvSpPr/>
          <p:nvPr/>
        </p:nvSpPr>
        <p:spPr>
          <a:xfrm>
            <a:off x="0" y="1007705"/>
            <a:ext cx="9144000" cy="28565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438" name="Google Shape;438;p99"/>
          <p:cNvSpPr txBox="1">
            <a:spLocks noGrp="1"/>
          </p:cNvSpPr>
          <p:nvPr>
            <p:ph type="body" idx="1"/>
          </p:nvPr>
        </p:nvSpPr>
        <p:spPr>
          <a:xfrm>
            <a:off x="0" y="3908121"/>
            <a:ext cx="9144000" cy="65118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39" name="Google Shape;439;p99"/>
          <p:cNvSpPr txBox="1">
            <a:spLocks noGrp="1"/>
          </p:cNvSpPr>
          <p:nvPr>
            <p:ph type="body" idx="2"/>
          </p:nvPr>
        </p:nvSpPr>
        <p:spPr>
          <a:xfrm>
            <a:off x="363540" y="1554481"/>
            <a:ext cx="8416925" cy="2203328"/>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40" name="Google Shape;440;p99"/>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1" name="Google Shape;441;p99"/>
          <p:cNvSpPr txBox="1">
            <a:spLocks noGrp="1"/>
          </p:cNvSpPr>
          <p:nvPr>
            <p:ph type="body" idx="3"/>
          </p:nvPr>
        </p:nvSpPr>
        <p:spPr>
          <a:xfrm>
            <a:off x="363540" y="1146176"/>
            <a:ext cx="8234362"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Content and Takeaway (left)">
  <p:cSld name="Content and Takeaway (left)">
    <p:spTree>
      <p:nvGrpSpPr>
        <p:cNvPr id="1" name="Shape 442"/>
        <p:cNvGrpSpPr/>
        <p:nvPr/>
      </p:nvGrpSpPr>
      <p:grpSpPr>
        <a:xfrm>
          <a:off x="0" y="0"/>
          <a:ext cx="0" cy="0"/>
          <a:chOff x="0" y="0"/>
          <a:chExt cx="0" cy="0"/>
        </a:xfrm>
      </p:grpSpPr>
      <p:sp>
        <p:nvSpPr>
          <p:cNvPr id="443" name="Google Shape;443;p100"/>
          <p:cNvSpPr/>
          <p:nvPr/>
        </p:nvSpPr>
        <p:spPr>
          <a:xfrm>
            <a:off x="2589069" y="1007707"/>
            <a:ext cx="6554932" cy="3551594"/>
          </a:xfrm>
          <a:prstGeom prst="rect">
            <a:avLst/>
          </a:prstGeom>
          <a:solidFill>
            <a:srgbClr val="E1E1E3"/>
          </a:solidFill>
          <a:ln>
            <a:noFill/>
          </a:ln>
        </p:spPr>
        <p:txBody>
          <a:bodyPr spcFirstLastPara="1" wrap="square" lIns="0" tIns="0" rIns="0"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444" name="Google Shape;444;p100"/>
          <p:cNvSpPr txBox="1">
            <a:spLocks noGrp="1"/>
          </p:cNvSpPr>
          <p:nvPr>
            <p:ph type="body" idx="1"/>
          </p:nvPr>
        </p:nvSpPr>
        <p:spPr>
          <a:xfrm>
            <a:off x="1" y="1007707"/>
            <a:ext cx="2556164" cy="3551594"/>
          </a:xfrm>
          <a:prstGeom prst="rect">
            <a:avLst/>
          </a:prstGeom>
          <a:solidFill>
            <a:schemeClr val="accent1"/>
          </a:solidFill>
          <a:ln>
            <a:noFill/>
          </a:ln>
        </p:spPr>
        <p:txBody>
          <a:bodyPr spcFirstLastPara="1" wrap="square" lIns="274300" tIns="137150" rIns="91425" bIns="182875" anchor="ctr" anchorCtr="0">
            <a:noAutofit/>
          </a:bodyPr>
          <a:lstStyle>
            <a:lvl1pPr marL="457200" lvl="0" indent="-228600" algn="l">
              <a:lnSpc>
                <a:spcPct val="100000"/>
              </a:lnSpc>
              <a:spcBef>
                <a:spcPts val="600"/>
              </a:spcBef>
              <a:spcAft>
                <a:spcPts val="0"/>
              </a:spcAft>
              <a:buClr>
                <a:schemeClr val="lt1"/>
              </a:buClr>
              <a:buSzPts val="1800"/>
              <a:buNone/>
              <a:defRPr sz="2000">
                <a:solidFill>
                  <a:schemeClr val="lt1"/>
                </a:solidFill>
              </a:defRPr>
            </a:lvl1pPr>
            <a:lvl2pPr marL="914400" lvl="1" indent="-228600" algn="ctr">
              <a:lnSpc>
                <a:spcPct val="100000"/>
              </a:lnSpc>
              <a:spcBef>
                <a:spcPts val="400"/>
              </a:spcBef>
              <a:spcAft>
                <a:spcPts val="0"/>
              </a:spcAft>
              <a:buClr>
                <a:schemeClr val="lt1"/>
              </a:buClr>
              <a:buSzPts val="1800"/>
              <a:buNone/>
              <a:defRPr>
                <a:solidFill>
                  <a:schemeClr val="lt1"/>
                </a:solidFill>
              </a:defRPr>
            </a:lvl2pPr>
            <a:lvl3pPr marL="1371600" lvl="2" indent="-228600" algn="ctr">
              <a:lnSpc>
                <a:spcPct val="100000"/>
              </a:lnSpc>
              <a:spcBef>
                <a:spcPts val="400"/>
              </a:spcBef>
              <a:spcAft>
                <a:spcPts val="0"/>
              </a:spcAft>
              <a:buClr>
                <a:schemeClr val="lt1"/>
              </a:buClr>
              <a:buSzPts val="1620"/>
              <a:buNone/>
              <a:defRPr>
                <a:solidFill>
                  <a:schemeClr val="lt1"/>
                </a:solidFill>
              </a:defRPr>
            </a:lvl3pPr>
            <a:lvl4pPr marL="1828800" lvl="3" indent="-320039" algn="l">
              <a:lnSpc>
                <a:spcPct val="100000"/>
              </a:lnSpc>
              <a:spcBef>
                <a:spcPts val="300"/>
              </a:spcBef>
              <a:spcAft>
                <a:spcPts val="0"/>
              </a:spcAft>
              <a:buClr>
                <a:schemeClr val="dk1"/>
              </a:buClr>
              <a:buSzPts val="1440"/>
              <a:buChar char="–"/>
              <a:defRPr>
                <a:solidFill>
                  <a:schemeClr val="dk1"/>
                </a:solidFill>
              </a:defRPr>
            </a:lvl4pPr>
            <a:lvl5pPr marL="2286000" lvl="4" indent="-308610" algn="l">
              <a:lnSpc>
                <a:spcPct val="100000"/>
              </a:lnSpc>
              <a:spcBef>
                <a:spcPts val="300"/>
              </a:spcBef>
              <a:spcAft>
                <a:spcPts val="0"/>
              </a:spcAft>
              <a:buClr>
                <a:schemeClr val="dk1"/>
              </a:buClr>
              <a:buSzPts val="1260"/>
              <a:buChar char="•"/>
              <a:defRPr>
                <a:solidFill>
                  <a:schemeClr val="dk1"/>
                </a:solidFill>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45" name="Google Shape;445;p100"/>
          <p:cNvSpPr txBox="1">
            <a:spLocks noGrp="1"/>
          </p:cNvSpPr>
          <p:nvPr>
            <p:ph type="body" idx="2"/>
          </p:nvPr>
        </p:nvSpPr>
        <p:spPr>
          <a:xfrm>
            <a:off x="2699359" y="1554480"/>
            <a:ext cx="6081104" cy="2923576"/>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46" name="Google Shape;446;p100"/>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7" name="Google Shape;447;p100"/>
          <p:cNvSpPr txBox="1">
            <a:spLocks noGrp="1"/>
          </p:cNvSpPr>
          <p:nvPr>
            <p:ph type="body" idx="3"/>
          </p:nvPr>
        </p:nvSpPr>
        <p:spPr>
          <a:xfrm>
            <a:off x="2699361" y="1146176"/>
            <a:ext cx="6001729"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Photo Collage">
  <p:cSld name="Photo Collage">
    <p:spTree>
      <p:nvGrpSpPr>
        <p:cNvPr id="1" name="Shape 448"/>
        <p:cNvGrpSpPr/>
        <p:nvPr/>
      </p:nvGrpSpPr>
      <p:grpSpPr>
        <a:xfrm>
          <a:off x="0" y="0"/>
          <a:ext cx="0" cy="0"/>
          <a:chOff x="0" y="0"/>
          <a:chExt cx="0" cy="0"/>
        </a:xfrm>
      </p:grpSpPr>
      <p:sp>
        <p:nvSpPr>
          <p:cNvPr id="449" name="Google Shape;449;p101"/>
          <p:cNvSpPr>
            <a:spLocks noGrp="1"/>
          </p:cNvSpPr>
          <p:nvPr>
            <p:ph type="pic" idx="2"/>
          </p:nvPr>
        </p:nvSpPr>
        <p:spPr>
          <a:xfrm>
            <a:off x="4613565" y="1007708"/>
            <a:ext cx="2244436" cy="3552663"/>
          </a:xfrm>
          <a:prstGeom prst="rect">
            <a:avLst/>
          </a:prstGeom>
          <a:noFill/>
          <a:ln>
            <a:noFill/>
          </a:ln>
        </p:spPr>
      </p:sp>
      <p:sp>
        <p:nvSpPr>
          <p:cNvPr id="450" name="Google Shape;450;p101"/>
          <p:cNvSpPr>
            <a:spLocks noGrp="1"/>
          </p:cNvSpPr>
          <p:nvPr>
            <p:ph type="pic" idx="3"/>
          </p:nvPr>
        </p:nvSpPr>
        <p:spPr>
          <a:xfrm>
            <a:off x="1" y="2833070"/>
            <a:ext cx="2265218" cy="1727301"/>
          </a:xfrm>
          <a:prstGeom prst="rect">
            <a:avLst/>
          </a:prstGeom>
          <a:noFill/>
          <a:ln>
            <a:noFill/>
          </a:ln>
        </p:spPr>
      </p:sp>
      <p:sp>
        <p:nvSpPr>
          <p:cNvPr id="451" name="Google Shape;451;p101"/>
          <p:cNvSpPr>
            <a:spLocks noGrp="1"/>
          </p:cNvSpPr>
          <p:nvPr>
            <p:ph type="pic" idx="4"/>
          </p:nvPr>
        </p:nvSpPr>
        <p:spPr>
          <a:xfrm>
            <a:off x="0" y="1007707"/>
            <a:ext cx="4572000" cy="1784480"/>
          </a:xfrm>
          <a:prstGeom prst="rect">
            <a:avLst/>
          </a:prstGeom>
          <a:noFill/>
          <a:ln>
            <a:noFill/>
          </a:ln>
        </p:spPr>
      </p:sp>
      <p:sp>
        <p:nvSpPr>
          <p:cNvPr id="452" name="Google Shape;452;p101"/>
          <p:cNvSpPr>
            <a:spLocks noGrp="1"/>
          </p:cNvSpPr>
          <p:nvPr>
            <p:ph type="pic" idx="5"/>
          </p:nvPr>
        </p:nvSpPr>
        <p:spPr>
          <a:xfrm>
            <a:off x="6891543" y="2833069"/>
            <a:ext cx="2244436" cy="1726232"/>
          </a:xfrm>
          <a:prstGeom prst="rect">
            <a:avLst/>
          </a:prstGeom>
          <a:noFill/>
          <a:ln>
            <a:noFill/>
          </a:ln>
        </p:spPr>
      </p:sp>
      <p:sp>
        <p:nvSpPr>
          <p:cNvPr id="453" name="Google Shape;453;p101"/>
          <p:cNvSpPr>
            <a:spLocks noGrp="1"/>
          </p:cNvSpPr>
          <p:nvPr>
            <p:ph type="pic" idx="6"/>
          </p:nvPr>
        </p:nvSpPr>
        <p:spPr>
          <a:xfrm>
            <a:off x="6889722" y="1007707"/>
            <a:ext cx="2244436" cy="1784480"/>
          </a:xfrm>
          <a:prstGeom prst="rect">
            <a:avLst/>
          </a:prstGeom>
          <a:noFill/>
          <a:ln>
            <a:noFill/>
          </a:ln>
        </p:spPr>
      </p:sp>
      <p:sp>
        <p:nvSpPr>
          <p:cNvPr id="454" name="Google Shape;454;p101"/>
          <p:cNvSpPr>
            <a:spLocks noGrp="1"/>
          </p:cNvSpPr>
          <p:nvPr>
            <p:ph type="pic" idx="7"/>
          </p:nvPr>
        </p:nvSpPr>
        <p:spPr>
          <a:xfrm>
            <a:off x="2306782" y="2833069"/>
            <a:ext cx="2265218" cy="1726232"/>
          </a:xfrm>
          <a:prstGeom prst="rect">
            <a:avLst/>
          </a:prstGeom>
          <a:noFill/>
          <a:ln>
            <a:noFill/>
          </a:ln>
        </p:spPr>
      </p:sp>
      <p:sp>
        <p:nvSpPr>
          <p:cNvPr id="455" name="Google Shape;455;p101"/>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Single Photo">
  <p:cSld name="Single Photo">
    <p:spTree>
      <p:nvGrpSpPr>
        <p:cNvPr id="1" name="Shape 456"/>
        <p:cNvGrpSpPr/>
        <p:nvPr/>
      </p:nvGrpSpPr>
      <p:grpSpPr>
        <a:xfrm>
          <a:off x="0" y="0"/>
          <a:ext cx="0" cy="0"/>
          <a:chOff x="0" y="0"/>
          <a:chExt cx="0" cy="0"/>
        </a:xfrm>
      </p:grpSpPr>
      <p:sp>
        <p:nvSpPr>
          <p:cNvPr id="457" name="Google Shape;457;p102"/>
          <p:cNvSpPr>
            <a:spLocks noGrp="1"/>
          </p:cNvSpPr>
          <p:nvPr>
            <p:ph type="pic" idx="2"/>
          </p:nvPr>
        </p:nvSpPr>
        <p:spPr>
          <a:xfrm>
            <a:off x="0" y="1007707"/>
            <a:ext cx="9144000" cy="3551594"/>
          </a:xfrm>
          <a:prstGeom prst="rect">
            <a:avLst/>
          </a:prstGeom>
          <a:noFill/>
          <a:ln>
            <a:noFill/>
          </a:ln>
        </p:spPr>
      </p:sp>
      <p:sp>
        <p:nvSpPr>
          <p:cNvPr id="458" name="Google Shape;458;p102"/>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wo Photo w/Label">
  <p:cSld name="Two Photo w/Label">
    <p:spTree>
      <p:nvGrpSpPr>
        <p:cNvPr id="1" name="Shape 459"/>
        <p:cNvGrpSpPr/>
        <p:nvPr/>
      </p:nvGrpSpPr>
      <p:grpSpPr>
        <a:xfrm>
          <a:off x="0" y="0"/>
          <a:ext cx="0" cy="0"/>
          <a:chOff x="0" y="0"/>
          <a:chExt cx="0" cy="0"/>
        </a:xfrm>
      </p:grpSpPr>
      <p:sp>
        <p:nvSpPr>
          <p:cNvPr id="460" name="Google Shape;460;p103"/>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461" name="Google Shape;461;p103"/>
          <p:cNvSpPr>
            <a:spLocks noGrp="1"/>
          </p:cNvSpPr>
          <p:nvPr>
            <p:ph type="pic" idx="2"/>
          </p:nvPr>
        </p:nvSpPr>
        <p:spPr>
          <a:xfrm>
            <a:off x="1739034" y="1173689"/>
            <a:ext cx="2763982" cy="2561253"/>
          </a:xfrm>
          <a:prstGeom prst="rect">
            <a:avLst/>
          </a:prstGeom>
          <a:noFill/>
          <a:ln>
            <a:noFill/>
          </a:ln>
        </p:spPr>
      </p:sp>
      <p:sp>
        <p:nvSpPr>
          <p:cNvPr id="462" name="Google Shape;462;p103"/>
          <p:cNvSpPr>
            <a:spLocks noGrp="1"/>
          </p:cNvSpPr>
          <p:nvPr>
            <p:ph type="pic" idx="3"/>
          </p:nvPr>
        </p:nvSpPr>
        <p:spPr>
          <a:xfrm>
            <a:off x="4655127" y="1173689"/>
            <a:ext cx="2763982" cy="2561253"/>
          </a:xfrm>
          <a:prstGeom prst="rect">
            <a:avLst/>
          </a:prstGeom>
          <a:noFill/>
          <a:ln>
            <a:noFill/>
          </a:ln>
        </p:spPr>
      </p:sp>
      <p:sp>
        <p:nvSpPr>
          <p:cNvPr id="463" name="Google Shape;463;p103"/>
          <p:cNvSpPr txBox="1">
            <a:spLocks noGrp="1"/>
          </p:cNvSpPr>
          <p:nvPr>
            <p:ph type="body" idx="1"/>
          </p:nvPr>
        </p:nvSpPr>
        <p:spPr>
          <a:xfrm>
            <a:off x="1739036" y="3734944"/>
            <a:ext cx="2763693" cy="671804"/>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64" name="Google Shape;464;p103"/>
          <p:cNvSpPr txBox="1">
            <a:spLocks noGrp="1"/>
          </p:cNvSpPr>
          <p:nvPr>
            <p:ph type="body" idx="4"/>
          </p:nvPr>
        </p:nvSpPr>
        <p:spPr>
          <a:xfrm>
            <a:off x="4655417" y="3734944"/>
            <a:ext cx="2763693" cy="671804"/>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65" name="Google Shape;465;p103"/>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wo Photos and Takeaway">
  <p:cSld name="Two Photos and Takeaway">
    <p:spTree>
      <p:nvGrpSpPr>
        <p:cNvPr id="1" name="Shape 466"/>
        <p:cNvGrpSpPr/>
        <p:nvPr/>
      </p:nvGrpSpPr>
      <p:grpSpPr>
        <a:xfrm>
          <a:off x="0" y="0"/>
          <a:ext cx="0" cy="0"/>
          <a:chOff x="0" y="0"/>
          <a:chExt cx="0" cy="0"/>
        </a:xfrm>
      </p:grpSpPr>
      <p:sp>
        <p:nvSpPr>
          <p:cNvPr id="467" name="Google Shape;467;p104"/>
          <p:cNvSpPr>
            <a:spLocks noGrp="1"/>
          </p:cNvSpPr>
          <p:nvPr>
            <p:ph type="pic" idx="2"/>
          </p:nvPr>
        </p:nvSpPr>
        <p:spPr>
          <a:xfrm>
            <a:off x="2" y="1007707"/>
            <a:ext cx="3034145" cy="3551594"/>
          </a:xfrm>
          <a:prstGeom prst="rect">
            <a:avLst/>
          </a:prstGeom>
          <a:noFill/>
          <a:ln>
            <a:noFill/>
          </a:ln>
        </p:spPr>
      </p:sp>
      <p:sp>
        <p:nvSpPr>
          <p:cNvPr id="468" name="Google Shape;468;p104"/>
          <p:cNvSpPr>
            <a:spLocks noGrp="1"/>
          </p:cNvSpPr>
          <p:nvPr>
            <p:ph type="pic" idx="3"/>
          </p:nvPr>
        </p:nvSpPr>
        <p:spPr>
          <a:xfrm>
            <a:off x="6109857" y="1007707"/>
            <a:ext cx="3034145" cy="3551594"/>
          </a:xfrm>
          <a:prstGeom prst="rect">
            <a:avLst/>
          </a:prstGeom>
          <a:noFill/>
          <a:ln>
            <a:noFill/>
          </a:ln>
        </p:spPr>
      </p:sp>
      <p:sp>
        <p:nvSpPr>
          <p:cNvPr id="469" name="Google Shape;469;p104"/>
          <p:cNvSpPr txBox="1">
            <a:spLocks noGrp="1"/>
          </p:cNvSpPr>
          <p:nvPr>
            <p:ph type="body" idx="1"/>
          </p:nvPr>
        </p:nvSpPr>
        <p:spPr>
          <a:xfrm>
            <a:off x="3063240" y="1005841"/>
            <a:ext cx="3017520" cy="3553460"/>
          </a:xfrm>
          <a:prstGeom prst="rect">
            <a:avLst/>
          </a:prstGeom>
          <a:solidFill>
            <a:schemeClr val="accent1"/>
          </a:solidFill>
          <a:ln>
            <a:noFill/>
          </a:ln>
        </p:spPr>
        <p:txBody>
          <a:bodyPr spcFirstLastPara="1" wrap="square" lIns="182875" tIns="182875" rIns="182875" bIns="182875" anchor="ctr" anchorCtr="0">
            <a:noAutofit/>
          </a:bodyPr>
          <a:lstStyle>
            <a:lvl1pPr marL="457200" lvl="0" indent="-228600" algn="l">
              <a:lnSpc>
                <a:spcPct val="100000"/>
              </a:lnSpc>
              <a:spcBef>
                <a:spcPts val="545"/>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70" name="Google Shape;470;p104"/>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Photo and Content (right)">
  <p:cSld name="Photo and Content (right)">
    <p:spTree>
      <p:nvGrpSpPr>
        <p:cNvPr id="1" name="Shape 471"/>
        <p:cNvGrpSpPr/>
        <p:nvPr/>
      </p:nvGrpSpPr>
      <p:grpSpPr>
        <a:xfrm>
          <a:off x="0" y="0"/>
          <a:ext cx="0" cy="0"/>
          <a:chOff x="0" y="0"/>
          <a:chExt cx="0" cy="0"/>
        </a:xfrm>
      </p:grpSpPr>
      <p:sp>
        <p:nvSpPr>
          <p:cNvPr id="472" name="Google Shape;472;p105"/>
          <p:cNvSpPr/>
          <p:nvPr/>
        </p:nvSpPr>
        <p:spPr>
          <a:xfrm>
            <a:off x="1" y="1007707"/>
            <a:ext cx="6004458"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473" name="Google Shape;473;p105"/>
          <p:cNvSpPr>
            <a:spLocks noGrp="1"/>
          </p:cNvSpPr>
          <p:nvPr>
            <p:ph type="pic" idx="2"/>
          </p:nvPr>
        </p:nvSpPr>
        <p:spPr>
          <a:xfrm>
            <a:off x="6048301" y="1007417"/>
            <a:ext cx="3096491" cy="2863127"/>
          </a:xfrm>
          <a:prstGeom prst="rect">
            <a:avLst/>
          </a:prstGeom>
          <a:noFill/>
          <a:ln>
            <a:noFill/>
          </a:ln>
        </p:spPr>
      </p:sp>
      <p:sp>
        <p:nvSpPr>
          <p:cNvPr id="474" name="Google Shape;474;p105"/>
          <p:cNvSpPr txBox="1">
            <a:spLocks noGrp="1"/>
          </p:cNvSpPr>
          <p:nvPr>
            <p:ph type="body" idx="1"/>
          </p:nvPr>
        </p:nvSpPr>
        <p:spPr>
          <a:xfrm>
            <a:off x="6048299" y="3870544"/>
            <a:ext cx="3096096" cy="688759"/>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75" name="Google Shape;475;p105"/>
          <p:cNvSpPr txBox="1">
            <a:spLocks noGrp="1"/>
          </p:cNvSpPr>
          <p:nvPr>
            <p:ph type="body" idx="3"/>
          </p:nvPr>
        </p:nvSpPr>
        <p:spPr>
          <a:xfrm>
            <a:off x="363539" y="1280162"/>
            <a:ext cx="5640921" cy="317284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76" name="Google Shape;476;p105"/>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ubtitle and Content">
  <p:cSld name="Subtitle and Content">
    <p:spTree>
      <p:nvGrpSpPr>
        <p:cNvPr id="1" name="Shape 46"/>
        <p:cNvGrpSpPr/>
        <p:nvPr/>
      </p:nvGrpSpPr>
      <p:grpSpPr>
        <a:xfrm>
          <a:off x="0" y="0"/>
          <a:ext cx="0" cy="0"/>
          <a:chOff x="0" y="0"/>
          <a:chExt cx="0" cy="0"/>
        </a:xfrm>
      </p:grpSpPr>
      <p:sp>
        <p:nvSpPr>
          <p:cNvPr id="47" name="Google Shape;47;p52"/>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48" name="Google Shape;48;p52"/>
          <p:cNvSpPr txBox="1">
            <a:spLocks noGrp="1"/>
          </p:cNvSpPr>
          <p:nvPr>
            <p:ph type="body" idx="1"/>
          </p:nvPr>
        </p:nvSpPr>
        <p:spPr>
          <a:xfrm>
            <a:off x="363539" y="1554481"/>
            <a:ext cx="8416925" cy="29241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9" name="Google Shape;49;p52"/>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52"/>
          <p:cNvSpPr txBox="1">
            <a:spLocks noGrp="1"/>
          </p:cNvSpPr>
          <p:nvPr>
            <p:ph type="body" idx="2"/>
          </p:nvPr>
        </p:nvSpPr>
        <p:spPr>
          <a:xfrm>
            <a:off x="363539" y="1146176"/>
            <a:ext cx="8416924"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Photo and Content (left)">
  <p:cSld name="Photo and Content (left)">
    <p:spTree>
      <p:nvGrpSpPr>
        <p:cNvPr id="1" name="Shape 477"/>
        <p:cNvGrpSpPr/>
        <p:nvPr/>
      </p:nvGrpSpPr>
      <p:grpSpPr>
        <a:xfrm>
          <a:off x="0" y="0"/>
          <a:ext cx="0" cy="0"/>
          <a:chOff x="0" y="0"/>
          <a:chExt cx="0" cy="0"/>
        </a:xfrm>
      </p:grpSpPr>
      <p:sp>
        <p:nvSpPr>
          <p:cNvPr id="478" name="Google Shape;478;p106"/>
          <p:cNvSpPr/>
          <p:nvPr/>
        </p:nvSpPr>
        <p:spPr>
          <a:xfrm>
            <a:off x="3140023" y="1007707"/>
            <a:ext cx="6003978"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479" name="Google Shape;479;p106"/>
          <p:cNvSpPr>
            <a:spLocks noGrp="1"/>
          </p:cNvSpPr>
          <p:nvPr>
            <p:ph type="pic" idx="2"/>
          </p:nvPr>
        </p:nvSpPr>
        <p:spPr>
          <a:xfrm>
            <a:off x="-308" y="1007417"/>
            <a:ext cx="3096491" cy="2866085"/>
          </a:xfrm>
          <a:prstGeom prst="rect">
            <a:avLst/>
          </a:prstGeom>
          <a:noFill/>
          <a:ln>
            <a:noFill/>
          </a:ln>
        </p:spPr>
      </p:sp>
      <p:sp>
        <p:nvSpPr>
          <p:cNvPr id="480" name="Google Shape;480;p106"/>
          <p:cNvSpPr txBox="1">
            <a:spLocks noGrp="1"/>
          </p:cNvSpPr>
          <p:nvPr>
            <p:ph type="body" idx="1"/>
          </p:nvPr>
        </p:nvSpPr>
        <p:spPr>
          <a:xfrm>
            <a:off x="-310" y="3873500"/>
            <a:ext cx="3096096" cy="685800"/>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81" name="Google Shape;481;p106"/>
          <p:cNvSpPr txBox="1">
            <a:spLocks noGrp="1"/>
          </p:cNvSpPr>
          <p:nvPr>
            <p:ph type="body" idx="3"/>
          </p:nvPr>
        </p:nvSpPr>
        <p:spPr>
          <a:xfrm>
            <a:off x="3225453" y="1280162"/>
            <a:ext cx="5555011" cy="3222947"/>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82" name="Google Shape;482;p106"/>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Only - White">
  <p:cSld name="Title Only - White">
    <p:spTree>
      <p:nvGrpSpPr>
        <p:cNvPr id="1" name="Shape 483"/>
        <p:cNvGrpSpPr/>
        <p:nvPr/>
      </p:nvGrpSpPr>
      <p:grpSpPr>
        <a:xfrm>
          <a:off x="0" y="0"/>
          <a:ext cx="0" cy="0"/>
          <a:chOff x="0" y="0"/>
          <a:chExt cx="0" cy="0"/>
        </a:xfrm>
      </p:grpSpPr>
      <p:sp>
        <p:nvSpPr>
          <p:cNvPr id="484" name="Google Shape;484;p107"/>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85"/>
        <p:cNvGrpSpPr/>
        <p:nvPr/>
      </p:nvGrpSpPr>
      <p:grpSpPr>
        <a:xfrm>
          <a:off x="0" y="0"/>
          <a:ext cx="0" cy="0"/>
          <a:chOff x="0" y="0"/>
          <a:chExt cx="0" cy="0"/>
        </a:xfrm>
      </p:grpSpPr>
    </p:spTree>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1_Title Slide" type="title">
  <p:cSld name="TITLE">
    <p:bg>
      <p:bgPr>
        <a:solidFill>
          <a:schemeClr val="accent1"/>
        </a:solidFill>
        <a:effectLst/>
      </p:bgPr>
    </p:bg>
    <p:spTree>
      <p:nvGrpSpPr>
        <p:cNvPr id="1" name="Shape 486"/>
        <p:cNvGrpSpPr/>
        <p:nvPr/>
      </p:nvGrpSpPr>
      <p:grpSpPr>
        <a:xfrm>
          <a:off x="0" y="0"/>
          <a:ext cx="0" cy="0"/>
          <a:chOff x="0" y="0"/>
          <a:chExt cx="0" cy="0"/>
        </a:xfrm>
      </p:grpSpPr>
      <p:sp>
        <p:nvSpPr>
          <p:cNvPr id="487" name="Google Shape;487;p109"/>
          <p:cNvSpPr txBox="1">
            <a:spLocks noGrp="1"/>
          </p:cNvSpPr>
          <p:nvPr>
            <p:ph type="ctrTitle"/>
          </p:nvPr>
        </p:nvSpPr>
        <p:spPr>
          <a:xfrm>
            <a:off x="808892" y="823791"/>
            <a:ext cx="7738814" cy="329624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accent1"/>
              </a:buClr>
              <a:buSzPts val="7500"/>
              <a:buFont typeface="Calibri"/>
              <a:buNone/>
              <a:defRPr sz="7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8" name="Google Shape;488;p109"/>
          <p:cNvSpPr txBox="1">
            <a:spLocks noGrp="1"/>
          </p:cNvSpPr>
          <p:nvPr>
            <p:ph type="subTitle" idx="1"/>
          </p:nvPr>
        </p:nvSpPr>
        <p:spPr>
          <a:xfrm>
            <a:off x="1661284" y="4484398"/>
            <a:ext cx="6034030" cy="556709"/>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00"/>
              </a:spcBef>
              <a:spcAft>
                <a:spcPts val="0"/>
              </a:spcAft>
              <a:buSzPts val="1350"/>
              <a:buNone/>
              <a:defRPr sz="1500" b="1" i="0" cap="none">
                <a:solidFill>
                  <a:schemeClr val="dk2"/>
                </a:solidFill>
              </a:defRPr>
            </a:lvl1pPr>
            <a:lvl2pPr lvl="1" algn="ctr">
              <a:lnSpc>
                <a:spcPct val="100000"/>
              </a:lnSpc>
              <a:spcBef>
                <a:spcPts val="400"/>
              </a:spcBef>
              <a:spcAft>
                <a:spcPts val="0"/>
              </a:spcAft>
              <a:buSzPts val="1350"/>
              <a:buNone/>
              <a:defRPr sz="1500"/>
            </a:lvl2pPr>
            <a:lvl3pPr lvl="2" algn="ctr">
              <a:lnSpc>
                <a:spcPct val="100000"/>
              </a:lnSpc>
              <a:spcBef>
                <a:spcPts val="400"/>
              </a:spcBef>
              <a:spcAft>
                <a:spcPts val="0"/>
              </a:spcAft>
              <a:buSzPts val="1215"/>
              <a:buNone/>
              <a:defRPr sz="1350"/>
            </a:lvl3pPr>
            <a:lvl4pPr lvl="3" algn="ctr">
              <a:lnSpc>
                <a:spcPct val="100000"/>
              </a:lnSpc>
              <a:spcBef>
                <a:spcPts val="300"/>
              </a:spcBef>
              <a:spcAft>
                <a:spcPts val="0"/>
              </a:spcAft>
              <a:buSzPts val="1080"/>
              <a:buNone/>
              <a:defRPr sz="1200"/>
            </a:lvl4pPr>
            <a:lvl5pPr lvl="4" algn="ctr">
              <a:lnSpc>
                <a:spcPct val="100000"/>
              </a:lnSpc>
              <a:spcBef>
                <a:spcPts val="300"/>
              </a:spcBef>
              <a:spcAft>
                <a:spcPts val="0"/>
              </a:spcAft>
              <a:buSzPts val="1080"/>
              <a:buNone/>
              <a:defRPr sz="1200"/>
            </a:lvl5pPr>
            <a:lvl6pPr lvl="5" algn="ctr">
              <a:lnSpc>
                <a:spcPct val="90000"/>
              </a:lnSpc>
              <a:spcBef>
                <a:spcPts val="156"/>
              </a:spcBef>
              <a:spcAft>
                <a:spcPts val="0"/>
              </a:spcAft>
              <a:buClr>
                <a:schemeClr val="dk1"/>
              </a:buClr>
              <a:buSzPts val="1200"/>
              <a:buNone/>
              <a:defRPr sz="1200"/>
            </a:lvl6pPr>
            <a:lvl7pPr lvl="6" algn="ctr">
              <a:lnSpc>
                <a:spcPct val="90000"/>
              </a:lnSpc>
              <a:spcBef>
                <a:spcPts val="156"/>
              </a:spcBef>
              <a:spcAft>
                <a:spcPts val="0"/>
              </a:spcAft>
              <a:buClr>
                <a:schemeClr val="dk1"/>
              </a:buClr>
              <a:buSzPts val="1200"/>
              <a:buNone/>
              <a:defRPr sz="1200"/>
            </a:lvl7pPr>
            <a:lvl8pPr lvl="7" algn="ctr">
              <a:lnSpc>
                <a:spcPct val="90000"/>
              </a:lnSpc>
              <a:spcBef>
                <a:spcPts val="156"/>
              </a:spcBef>
              <a:spcAft>
                <a:spcPts val="0"/>
              </a:spcAft>
              <a:buClr>
                <a:schemeClr val="dk1"/>
              </a:buClr>
              <a:buSzPts val="1200"/>
              <a:buNone/>
              <a:defRPr sz="1200"/>
            </a:lvl8pPr>
            <a:lvl9pPr lvl="8" algn="ctr">
              <a:lnSpc>
                <a:spcPct val="90000"/>
              </a:lnSpc>
              <a:spcBef>
                <a:spcPts val="156"/>
              </a:spcBef>
              <a:spcAft>
                <a:spcPts val="0"/>
              </a:spcAft>
              <a:buClr>
                <a:schemeClr val="dk1"/>
              </a:buClr>
              <a:buSzPts val="1200"/>
              <a:buNone/>
              <a:defRPr sz="1200"/>
            </a:lvl9pPr>
          </a:lstStyle>
          <a:p>
            <a:endParaRPr/>
          </a:p>
        </p:txBody>
      </p:sp>
      <p:sp>
        <p:nvSpPr>
          <p:cNvPr id="489" name="Google Shape;489;p109"/>
          <p:cNvSpPr txBox="1">
            <a:spLocks noGrp="1"/>
          </p:cNvSpPr>
          <p:nvPr>
            <p:ph type="dt" idx="10"/>
          </p:nvPr>
        </p:nvSpPr>
        <p:spPr>
          <a:xfrm>
            <a:off x="808892" y="4781759"/>
            <a:ext cx="1747292" cy="261347"/>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rgbClr val="00316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490" name="Google Shape;490;p109"/>
          <p:cNvSpPr txBox="1">
            <a:spLocks noGrp="1"/>
          </p:cNvSpPr>
          <p:nvPr>
            <p:ph type="ftr" idx="11"/>
          </p:nvPr>
        </p:nvSpPr>
        <p:spPr>
          <a:xfrm>
            <a:off x="3135249" y="4781759"/>
            <a:ext cx="3086100" cy="259347"/>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rgbClr val="00316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491" name="Google Shape;491;p109"/>
          <p:cNvSpPr txBox="1">
            <a:spLocks noGrp="1"/>
          </p:cNvSpPr>
          <p:nvPr>
            <p:ph type="sldNum" idx="12"/>
          </p:nvPr>
        </p:nvSpPr>
        <p:spPr>
          <a:xfrm>
            <a:off x="6800414" y="4781759"/>
            <a:ext cx="1747292" cy="259347"/>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rgbClr val="003161"/>
                </a:solidFill>
                <a:latin typeface="Arial"/>
                <a:ea typeface="Arial"/>
                <a:cs typeface="Arial"/>
                <a:sym typeface="Arial"/>
              </a:defRPr>
            </a:lvl1pPr>
            <a:lvl2pPr marL="0" marR="0" lvl="1" indent="0" algn="l" rtl="0">
              <a:spcBef>
                <a:spcPts val="0"/>
              </a:spcBef>
              <a:buNone/>
              <a:defRPr sz="1350">
                <a:solidFill>
                  <a:srgbClr val="003161"/>
                </a:solidFill>
                <a:latin typeface="Arial"/>
                <a:ea typeface="Arial"/>
                <a:cs typeface="Arial"/>
                <a:sym typeface="Arial"/>
              </a:defRPr>
            </a:lvl2pPr>
            <a:lvl3pPr marL="0" marR="0" lvl="2" indent="0" algn="l" rtl="0">
              <a:spcBef>
                <a:spcPts val="0"/>
              </a:spcBef>
              <a:buNone/>
              <a:defRPr sz="1350">
                <a:solidFill>
                  <a:srgbClr val="003161"/>
                </a:solidFill>
                <a:latin typeface="Arial"/>
                <a:ea typeface="Arial"/>
                <a:cs typeface="Arial"/>
                <a:sym typeface="Arial"/>
              </a:defRPr>
            </a:lvl3pPr>
            <a:lvl4pPr marL="0" marR="0" lvl="3" indent="0" algn="l" rtl="0">
              <a:spcBef>
                <a:spcPts val="0"/>
              </a:spcBef>
              <a:buNone/>
              <a:defRPr sz="1350">
                <a:solidFill>
                  <a:srgbClr val="003161"/>
                </a:solidFill>
                <a:latin typeface="Arial"/>
                <a:ea typeface="Arial"/>
                <a:cs typeface="Arial"/>
                <a:sym typeface="Arial"/>
              </a:defRPr>
            </a:lvl4pPr>
            <a:lvl5pPr marL="0" marR="0" lvl="4" indent="0" algn="l" rtl="0">
              <a:spcBef>
                <a:spcPts val="0"/>
              </a:spcBef>
              <a:buNone/>
              <a:defRPr sz="1350">
                <a:solidFill>
                  <a:srgbClr val="003161"/>
                </a:solidFill>
                <a:latin typeface="Arial"/>
                <a:ea typeface="Arial"/>
                <a:cs typeface="Arial"/>
                <a:sym typeface="Arial"/>
              </a:defRPr>
            </a:lvl5pPr>
            <a:lvl6pPr marL="0" marR="0" lvl="5" indent="0" algn="l" rtl="0">
              <a:spcBef>
                <a:spcPts val="0"/>
              </a:spcBef>
              <a:buNone/>
              <a:defRPr sz="1350">
                <a:solidFill>
                  <a:srgbClr val="003161"/>
                </a:solidFill>
                <a:latin typeface="Arial"/>
                <a:ea typeface="Arial"/>
                <a:cs typeface="Arial"/>
                <a:sym typeface="Arial"/>
              </a:defRPr>
            </a:lvl6pPr>
            <a:lvl7pPr marL="0" marR="0" lvl="6" indent="0" algn="l" rtl="0">
              <a:spcBef>
                <a:spcPts val="0"/>
              </a:spcBef>
              <a:buNone/>
              <a:defRPr sz="1350">
                <a:solidFill>
                  <a:srgbClr val="003161"/>
                </a:solidFill>
                <a:latin typeface="Arial"/>
                <a:ea typeface="Arial"/>
                <a:cs typeface="Arial"/>
                <a:sym typeface="Arial"/>
              </a:defRPr>
            </a:lvl7pPr>
            <a:lvl8pPr marL="0" marR="0" lvl="7" indent="0" algn="l" rtl="0">
              <a:spcBef>
                <a:spcPts val="0"/>
              </a:spcBef>
              <a:buNone/>
              <a:defRPr sz="1350">
                <a:solidFill>
                  <a:srgbClr val="003161"/>
                </a:solidFill>
                <a:latin typeface="Arial"/>
                <a:ea typeface="Arial"/>
                <a:cs typeface="Arial"/>
                <a:sym typeface="Arial"/>
              </a:defRPr>
            </a:lvl8pPr>
            <a:lvl9pPr marL="0" marR="0" lvl="8" indent="0" algn="l" rtl="0">
              <a:spcBef>
                <a:spcPts val="0"/>
              </a:spcBef>
              <a:buNone/>
              <a:defRPr sz="1350">
                <a:solidFill>
                  <a:srgbClr val="00316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492"/>
        <p:cNvGrpSpPr/>
        <p:nvPr/>
      </p:nvGrpSpPr>
      <p:grpSpPr>
        <a:xfrm>
          <a:off x="0" y="0"/>
          <a:ext cx="0" cy="0"/>
          <a:chOff x="0" y="0"/>
          <a:chExt cx="0" cy="0"/>
        </a:xfrm>
      </p:grpSpPr>
      <p:sp>
        <p:nvSpPr>
          <p:cNvPr id="493" name="Google Shape;493;p110"/>
          <p:cNvSpPr txBox="1">
            <a:spLocks noGrp="1"/>
          </p:cNvSpPr>
          <p:nvPr>
            <p:ph type="title"/>
          </p:nvPr>
        </p:nvSpPr>
        <p:spPr>
          <a:xfrm>
            <a:off x="866216" y="2590888"/>
            <a:ext cx="6619245" cy="553998"/>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000"/>
              <a:buFont typeface="Calibri"/>
              <a:buNone/>
              <a:defRPr sz="30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4" name="Google Shape;494;p110"/>
          <p:cNvSpPr txBox="1">
            <a:spLocks noGrp="1"/>
          </p:cNvSpPr>
          <p:nvPr>
            <p:ph type="body" idx="1"/>
          </p:nvPr>
        </p:nvSpPr>
        <p:spPr>
          <a:xfrm>
            <a:off x="866216" y="3768725"/>
            <a:ext cx="6619244" cy="6453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1350"/>
              <a:buNone/>
              <a:defRPr sz="1500" cap="none">
                <a:solidFill>
                  <a:srgbClr val="42A1FE"/>
                </a:solidFill>
              </a:defRPr>
            </a:lvl1pPr>
            <a:lvl2pPr marL="914400" lvl="1" indent="-228600" algn="l">
              <a:lnSpc>
                <a:spcPct val="100000"/>
              </a:lnSpc>
              <a:spcBef>
                <a:spcPts val="400"/>
              </a:spcBef>
              <a:spcAft>
                <a:spcPts val="0"/>
              </a:spcAft>
              <a:buSzPts val="1215"/>
              <a:buNone/>
              <a:defRPr sz="1350">
                <a:solidFill>
                  <a:srgbClr val="888888"/>
                </a:solidFill>
              </a:defRPr>
            </a:lvl2pPr>
            <a:lvl3pPr marL="1371600" lvl="2" indent="-228600" algn="l">
              <a:lnSpc>
                <a:spcPct val="100000"/>
              </a:lnSpc>
              <a:spcBef>
                <a:spcPts val="400"/>
              </a:spcBef>
              <a:spcAft>
                <a:spcPts val="0"/>
              </a:spcAft>
              <a:buSzPts val="1080"/>
              <a:buNone/>
              <a:defRPr sz="1200">
                <a:solidFill>
                  <a:srgbClr val="888888"/>
                </a:solidFill>
              </a:defRPr>
            </a:lvl3pPr>
            <a:lvl4pPr marL="1828800" lvl="3" indent="-228600" algn="l">
              <a:lnSpc>
                <a:spcPct val="100000"/>
              </a:lnSpc>
              <a:spcBef>
                <a:spcPts val="300"/>
              </a:spcBef>
              <a:spcAft>
                <a:spcPts val="0"/>
              </a:spcAft>
              <a:buSzPts val="945"/>
              <a:buNone/>
              <a:defRPr sz="1050">
                <a:solidFill>
                  <a:srgbClr val="888888"/>
                </a:solidFill>
              </a:defRPr>
            </a:lvl4pPr>
            <a:lvl5pPr marL="2286000" lvl="4" indent="-228600" algn="l">
              <a:lnSpc>
                <a:spcPct val="100000"/>
              </a:lnSpc>
              <a:spcBef>
                <a:spcPts val="300"/>
              </a:spcBef>
              <a:spcAft>
                <a:spcPts val="0"/>
              </a:spcAft>
              <a:buSzPts val="945"/>
              <a:buNone/>
              <a:defRPr sz="1050">
                <a:solidFill>
                  <a:srgbClr val="888888"/>
                </a:solidFill>
              </a:defRPr>
            </a:lvl5pPr>
            <a:lvl6pPr marL="2743200" lvl="5" indent="-228600" algn="l">
              <a:lnSpc>
                <a:spcPct val="90000"/>
              </a:lnSpc>
              <a:spcBef>
                <a:spcPts val="156"/>
              </a:spcBef>
              <a:spcAft>
                <a:spcPts val="0"/>
              </a:spcAft>
              <a:buClr>
                <a:srgbClr val="888888"/>
              </a:buClr>
              <a:buSzPts val="1050"/>
              <a:buNone/>
              <a:defRPr sz="1050">
                <a:solidFill>
                  <a:srgbClr val="888888"/>
                </a:solidFill>
              </a:defRPr>
            </a:lvl6pPr>
            <a:lvl7pPr marL="3200400" lvl="6" indent="-228600" algn="l">
              <a:lnSpc>
                <a:spcPct val="90000"/>
              </a:lnSpc>
              <a:spcBef>
                <a:spcPts val="156"/>
              </a:spcBef>
              <a:spcAft>
                <a:spcPts val="0"/>
              </a:spcAft>
              <a:buClr>
                <a:srgbClr val="888888"/>
              </a:buClr>
              <a:buSzPts val="1050"/>
              <a:buNone/>
              <a:defRPr sz="1050">
                <a:solidFill>
                  <a:srgbClr val="888888"/>
                </a:solidFill>
              </a:defRPr>
            </a:lvl7pPr>
            <a:lvl8pPr marL="3657600" lvl="7" indent="-228600" algn="l">
              <a:lnSpc>
                <a:spcPct val="90000"/>
              </a:lnSpc>
              <a:spcBef>
                <a:spcPts val="156"/>
              </a:spcBef>
              <a:spcAft>
                <a:spcPts val="0"/>
              </a:spcAft>
              <a:buClr>
                <a:srgbClr val="888888"/>
              </a:buClr>
              <a:buSzPts val="1050"/>
              <a:buNone/>
              <a:defRPr sz="1050">
                <a:solidFill>
                  <a:srgbClr val="888888"/>
                </a:solidFill>
              </a:defRPr>
            </a:lvl8pPr>
            <a:lvl9pPr marL="4114800" lvl="8" indent="-228600" algn="l">
              <a:lnSpc>
                <a:spcPct val="90000"/>
              </a:lnSpc>
              <a:spcBef>
                <a:spcPts val="156"/>
              </a:spcBef>
              <a:spcAft>
                <a:spcPts val="0"/>
              </a:spcAft>
              <a:buClr>
                <a:srgbClr val="888888"/>
              </a:buClr>
              <a:buSzPts val="1050"/>
              <a:buNone/>
              <a:defRPr sz="1050">
                <a:solidFill>
                  <a:srgbClr val="888888"/>
                </a:solidFill>
              </a:defRPr>
            </a:lvl9pPr>
          </a:lstStyle>
          <a:p>
            <a:endParaRPr/>
          </a:p>
        </p:txBody>
      </p:sp>
      <p:sp>
        <p:nvSpPr>
          <p:cNvPr id="495" name="Google Shape;495;p11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496" name="Google Shape;496;p110"/>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497" name="Google Shape;497;p110"/>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8"/>
        <p:cNvGrpSpPr/>
        <p:nvPr/>
      </p:nvGrpSpPr>
      <p:grpSpPr>
        <a:xfrm>
          <a:off x="0" y="0"/>
          <a:ext cx="0" cy="0"/>
          <a:chOff x="0" y="0"/>
          <a:chExt cx="0" cy="0"/>
        </a:xfrm>
      </p:grpSpPr>
      <p:sp>
        <p:nvSpPr>
          <p:cNvPr id="499" name="Google Shape;499;p111"/>
          <p:cNvSpPr txBox="1">
            <a:spLocks noGrp="1"/>
          </p:cNvSpPr>
          <p:nvPr>
            <p:ph type="title"/>
          </p:nvPr>
        </p:nvSpPr>
        <p:spPr>
          <a:xfrm>
            <a:off x="457201" y="753160"/>
            <a:ext cx="3008313" cy="323165"/>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500"/>
              <a:buFont typeface="Calibri"/>
              <a:buNone/>
              <a:defRPr sz="1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0" name="Google Shape;500;p111"/>
          <p:cNvSpPr txBox="1">
            <a:spLocks noGrp="1"/>
          </p:cNvSpPr>
          <p:nvPr>
            <p:ph type="body" idx="1"/>
          </p:nvPr>
        </p:nvSpPr>
        <p:spPr>
          <a:xfrm>
            <a:off x="3575050" y="204789"/>
            <a:ext cx="5111750" cy="4389835"/>
          </a:xfrm>
          <a:prstGeom prst="rect">
            <a:avLst/>
          </a:prstGeom>
          <a:noFill/>
          <a:ln>
            <a:noFill/>
          </a:ln>
        </p:spPr>
        <p:txBody>
          <a:bodyPr spcFirstLastPara="1" wrap="square" lIns="91425" tIns="45700" rIns="91425" bIns="45700" anchor="t" anchorCtr="0">
            <a:noAutofit/>
          </a:bodyPr>
          <a:lstStyle>
            <a:lvl1pPr marL="457200" lvl="0" indent="-365760" algn="l">
              <a:lnSpc>
                <a:spcPct val="100000"/>
              </a:lnSpc>
              <a:spcBef>
                <a:spcPts val="600"/>
              </a:spcBef>
              <a:spcAft>
                <a:spcPts val="0"/>
              </a:spcAft>
              <a:buSzPts val="2160"/>
              <a:buChar char="•"/>
              <a:defRPr sz="2400"/>
            </a:lvl1pPr>
            <a:lvl2pPr marL="914400" lvl="1" indent="-348615" algn="l">
              <a:lnSpc>
                <a:spcPct val="100000"/>
              </a:lnSpc>
              <a:spcBef>
                <a:spcPts val="400"/>
              </a:spcBef>
              <a:spcAft>
                <a:spcPts val="0"/>
              </a:spcAft>
              <a:buSzPts val="1890"/>
              <a:buChar char="–"/>
              <a:defRPr sz="2100"/>
            </a:lvl2pPr>
            <a:lvl3pPr marL="1371600" lvl="2" indent="-331469" algn="l">
              <a:lnSpc>
                <a:spcPct val="100000"/>
              </a:lnSpc>
              <a:spcBef>
                <a:spcPts val="400"/>
              </a:spcBef>
              <a:spcAft>
                <a:spcPts val="0"/>
              </a:spcAft>
              <a:buSzPts val="1620"/>
              <a:buChar char="•"/>
              <a:defRPr sz="1800"/>
            </a:lvl3pPr>
            <a:lvl4pPr marL="1828800" lvl="3" indent="-314325" algn="l">
              <a:lnSpc>
                <a:spcPct val="100000"/>
              </a:lnSpc>
              <a:spcBef>
                <a:spcPts val="300"/>
              </a:spcBef>
              <a:spcAft>
                <a:spcPts val="0"/>
              </a:spcAft>
              <a:buSzPts val="1350"/>
              <a:buChar char="–"/>
              <a:defRPr sz="1500"/>
            </a:lvl4pPr>
            <a:lvl5pPr marL="2286000" lvl="4" indent="-314325" algn="l">
              <a:lnSpc>
                <a:spcPct val="100000"/>
              </a:lnSpc>
              <a:spcBef>
                <a:spcPts val="300"/>
              </a:spcBef>
              <a:spcAft>
                <a:spcPts val="0"/>
              </a:spcAft>
              <a:buSzPts val="1350"/>
              <a:buChar char="•"/>
              <a:defRPr sz="1500"/>
            </a:lvl5pPr>
            <a:lvl6pPr marL="2743200" lvl="5" indent="-228600" algn="l">
              <a:lnSpc>
                <a:spcPct val="90000"/>
              </a:lnSpc>
              <a:spcBef>
                <a:spcPts val="156"/>
              </a:spcBef>
              <a:spcAft>
                <a:spcPts val="0"/>
              </a:spcAft>
              <a:buClr>
                <a:schemeClr val="dk1"/>
              </a:buClr>
              <a:buSzPts val="1500"/>
              <a:buNone/>
              <a:defRPr sz="1500"/>
            </a:lvl6pPr>
            <a:lvl7pPr marL="3200400" lvl="6" indent="-323850" algn="l">
              <a:lnSpc>
                <a:spcPct val="90000"/>
              </a:lnSpc>
              <a:spcBef>
                <a:spcPts val="156"/>
              </a:spcBef>
              <a:spcAft>
                <a:spcPts val="0"/>
              </a:spcAft>
              <a:buClr>
                <a:schemeClr val="dk1"/>
              </a:buClr>
              <a:buSzPts val="1500"/>
              <a:buChar char="•"/>
              <a:defRPr sz="1500"/>
            </a:lvl7pPr>
            <a:lvl8pPr marL="3657600" lvl="7" indent="-323850" algn="l">
              <a:lnSpc>
                <a:spcPct val="90000"/>
              </a:lnSpc>
              <a:spcBef>
                <a:spcPts val="156"/>
              </a:spcBef>
              <a:spcAft>
                <a:spcPts val="0"/>
              </a:spcAft>
              <a:buClr>
                <a:schemeClr val="dk1"/>
              </a:buClr>
              <a:buSzPts val="1500"/>
              <a:buChar char="•"/>
              <a:defRPr sz="1500"/>
            </a:lvl8pPr>
            <a:lvl9pPr marL="4114800" lvl="8" indent="-323850" algn="l">
              <a:lnSpc>
                <a:spcPct val="90000"/>
              </a:lnSpc>
              <a:spcBef>
                <a:spcPts val="156"/>
              </a:spcBef>
              <a:spcAft>
                <a:spcPts val="0"/>
              </a:spcAft>
              <a:buClr>
                <a:schemeClr val="dk1"/>
              </a:buClr>
              <a:buSzPts val="1500"/>
              <a:buChar char="•"/>
              <a:defRPr sz="1500"/>
            </a:lvl9pPr>
          </a:lstStyle>
          <a:p>
            <a:endParaRPr/>
          </a:p>
        </p:txBody>
      </p:sp>
      <p:sp>
        <p:nvSpPr>
          <p:cNvPr id="501" name="Google Shape;501;p111"/>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945"/>
              <a:buNone/>
              <a:defRPr sz="1050"/>
            </a:lvl1pPr>
            <a:lvl2pPr marL="914400" lvl="1" indent="-228600" algn="l">
              <a:lnSpc>
                <a:spcPct val="100000"/>
              </a:lnSpc>
              <a:spcBef>
                <a:spcPts val="400"/>
              </a:spcBef>
              <a:spcAft>
                <a:spcPts val="0"/>
              </a:spcAft>
              <a:buSzPts val="810"/>
              <a:buNone/>
              <a:defRPr sz="900"/>
            </a:lvl2pPr>
            <a:lvl3pPr marL="1371600" lvl="2" indent="-228600" algn="l">
              <a:lnSpc>
                <a:spcPct val="100000"/>
              </a:lnSpc>
              <a:spcBef>
                <a:spcPts val="400"/>
              </a:spcBef>
              <a:spcAft>
                <a:spcPts val="0"/>
              </a:spcAft>
              <a:buSzPts val="675"/>
              <a:buNone/>
              <a:defRPr sz="750"/>
            </a:lvl3pPr>
            <a:lvl4pPr marL="1828800" lvl="3" indent="-228600" algn="l">
              <a:lnSpc>
                <a:spcPct val="100000"/>
              </a:lnSpc>
              <a:spcBef>
                <a:spcPts val="300"/>
              </a:spcBef>
              <a:spcAft>
                <a:spcPts val="0"/>
              </a:spcAft>
              <a:buSzPts val="608"/>
              <a:buNone/>
              <a:defRPr sz="675"/>
            </a:lvl4pPr>
            <a:lvl5pPr marL="2286000" lvl="4" indent="-228600" algn="l">
              <a:lnSpc>
                <a:spcPct val="100000"/>
              </a:lnSpc>
              <a:spcBef>
                <a:spcPts val="300"/>
              </a:spcBef>
              <a:spcAft>
                <a:spcPts val="0"/>
              </a:spcAft>
              <a:buSzPts val="608"/>
              <a:buNone/>
              <a:defRPr sz="675"/>
            </a:lvl5pPr>
            <a:lvl6pPr marL="2743200" lvl="5" indent="-228600" algn="l">
              <a:lnSpc>
                <a:spcPct val="90000"/>
              </a:lnSpc>
              <a:spcBef>
                <a:spcPts val="156"/>
              </a:spcBef>
              <a:spcAft>
                <a:spcPts val="0"/>
              </a:spcAft>
              <a:buClr>
                <a:schemeClr val="dk1"/>
              </a:buClr>
              <a:buSzPts val="675"/>
              <a:buNone/>
              <a:defRPr sz="675"/>
            </a:lvl6pPr>
            <a:lvl7pPr marL="3200400" lvl="6" indent="-228600" algn="l">
              <a:lnSpc>
                <a:spcPct val="90000"/>
              </a:lnSpc>
              <a:spcBef>
                <a:spcPts val="156"/>
              </a:spcBef>
              <a:spcAft>
                <a:spcPts val="0"/>
              </a:spcAft>
              <a:buClr>
                <a:schemeClr val="dk1"/>
              </a:buClr>
              <a:buSzPts val="675"/>
              <a:buNone/>
              <a:defRPr sz="675"/>
            </a:lvl7pPr>
            <a:lvl8pPr marL="3657600" lvl="7" indent="-228600" algn="l">
              <a:lnSpc>
                <a:spcPct val="90000"/>
              </a:lnSpc>
              <a:spcBef>
                <a:spcPts val="156"/>
              </a:spcBef>
              <a:spcAft>
                <a:spcPts val="0"/>
              </a:spcAft>
              <a:buClr>
                <a:schemeClr val="dk1"/>
              </a:buClr>
              <a:buSzPts val="675"/>
              <a:buNone/>
              <a:defRPr sz="675"/>
            </a:lvl8pPr>
            <a:lvl9pPr marL="4114800" lvl="8" indent="-228600" algn="l">
              <a:lnSpc>
                <a:spcPct val="90000"/>
              </a:lnSpc>
              <a:spcBef>
                <a:spcPts val="156"/>
              </a:spcBef>
              <a:spcAft>
                <a:spcPts val="0"/>
              </a:spcAft>
              <a:buClr>
                <a:schemeClr val="dk1"/>
              </a:buClr>
              <a:buSzPts val="675"/>
              <a:buNone/>
              <a:defRPr sz="675"/>
            </a:lvl9pPr>
          </a:lstStyle>
          <a:p>
            <a:endParaRPr/>
          </a:p>
        </p:txBody>
      </p:sp>
      <p:sp>
        <p:nvSpPr>
          <p:cNvPr id="502" name="Google Shape;502;p111"/>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503" name="Google Shape;503;p111"/>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504" name="Google Shape;504;p111"/>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05"/>
        <p:cNvGrpSpPr/>
        <p:nvPr/>
      </p:nvGrpSpPr>
      <p:grpSpPr>
        <a:xfrm>
          <a:off x="0" y="0"/>
          <a:ext cx="0" cy="0"/>
          <a:chOff x="0" y="0"/>
          <a:chExt cx="0" cy="0"/>
        </a:xfrm>
      </p:grpSpPr>
      <p:sp>
        <p:nvSpPr>
          <p:cNvPr id="506" name="Google Shape;506;p112"/>
          <p:cNvSpPr txBox="1">
            <a:spLocks noGrp="1"/>
          </p:cNvSpPr>
          <p:nvPr>
            <p:ph type="title"/>
          </p:nvPr>
        </p:nvSpPr>
        <p:spPr>
          <a:xfrm>
            <a:off x="1792288" y="3702339"/>
            <a:ext cx="5486400" cy="323165"/>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500"/>
              <a:buFont typeface="Calibri"/>
              <a:buNone/>
              <a:defRPr sz="1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7" name="Google Shape;507;p112"/>
          <p:cNvSpPr>
            <a:spLocks noGrp="1"/>
          </p:cNvSpPr>
          <p:nvPr>
            <p:ph type="pic" idx="2"/>
          </p:nvPr>
        </p:nvSpPr>
        <p:spPr>
          <a:xfrm>
            <a:off x="1792288" y="459581"/>
            <a:ext cx="5486400" cy="3086100"/>
          </a:xfrm>
          <a:prstGeom prst="rect">
            <a:avLst/>
          </a:prstGeom>
          <a:noFill/>
          <a:ln>
            <a:noFill/>
          </a:ln>
        </p:spPr>
      </p:sp>
      <p:sp>
        <p:nvSpPr>
          <p:cNvPr id="508" name="Google Shape;508;p112"/>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945"/>
              <a:buNone/>
              <a:defRPr sz="1050"/>
            </a:lvl1pPr>
            <a:lvl2pPr marL="914400" lvl="1" indent="-228600" algn="l">
              <a:lnSpc>
                <a:spcPct val="100000"/>
              </a:lnSpc>
              <a:spcBef>
                <a:spcPts val="400"/>
              </a:spcBef>
              <a:spcAft>
                <a:spcPts val="0"/>
              </a:spcAft>
              <a:buSzPts val="810"/>
              <a:buNone/>
              <a:defRPr sz="900"/>
            </a:lvl2pPr>
            <a:lvl3pPr marL="1371600" lvl="2" indent="-228600" algn="l">
              <a:lnSpc>
                <a:spcPct val="100000"/>
              </a:lnSpc>
              <a:spcBef>
                <a:spcPts val="400"/>
              </a:spcBef>
              <a:spcAft>
                <a:spcPts val="0"/>
              </a:spcAft>
              <a:buSzPts val="675"/>
              <a:buNone/>
              <a:defRPr sz="750"/>
            </a:lvl3pPr>
            <a:lvl4pPr marL="1828800" lvl="3" indent="-228600" algn="l">
              <a:lnSpc>
                <a:spcPct val="100000"/>
              </a:lnSpc>
              <a:spcBef>
                <a:spcPts val="300"/>
              </a:spcBef>
              <a:spcAft>
                <a:spcPts val="0"/>
              </a:spcAft>
              <a:buSzPts val="608"/>
              <a:buNone/>
              <a:defRPr sz="675"/>
            </a:lvl4pPr>
            <a:lvl5pPr marL="2286000" lvl="4" indent="-228600" algn="l">
              <a:lnSpc>
                <a:spcPct val="100000"/>
              </a:lnSpc>
              <a:spcBef>
                <a:spcPts val="300"/>
              </a:spcBef>
              <a:spcAft>
                <a:spcPts val="0"/>
              </a:spcAft>
              <a:buSzPts val="608"/>
              <a:buNone/>
              <a:defRPr sz="675"/>
            </a:lvl5pPr>
            <a:lvl6pPr marL="2743200" lvl="5" indent="-228600" algn="l">
              <a:lnSpc>
                <a:spcPct val="90000"/>
              </a:lnSpc>
              <a:spcBef>
                <a:spcPts val="156"/>
              </a:spcBef>
              <a:spcAft>
                <a:spcPts val="0"/>
              </a:spcAft>
              <a:buClr>
                <a:schemeClr val="dk1"/>
              </a:buClr>
              <a:buSzPts val="675"/>
              <a:buNone/>
              <a:defRPr sz="675"/>
            </a:lvl6pPr>
            <a:lvl7pPr marL="3200400" lvl="6" indent="-228600" algn="l">
              <a:lnSpc>
                <a:spcPct val="90000"/>
              </a:lnSpc>
              <a:spcBef>
                <a:spcPts val="156"/>
              </a:spcBef>
              <a:spcAft>
                <a:spcPts val="0"/>
              </a:spcAft>
              <a:buClr>
                <a:schemeClr val="dk1"/>
              </a:buClr>
              <a:buSzPts val="675"/>
              <a:buNone/>
              <a:defRPr sz="675"/>
            </a:lvl7pPr>
            <a:lvl8pPr marL="3657600" lvl="7" indent="-228600" algn="l">
              <a:lnSpc>
                <a:spcPct val="90000"/>
              </a:lnSpc>
              <a:spcBef>
                <a:spcPts val="156"/>
              </a:spcBef>
              <a:spcAft>
                <a:spcPts val="0"/>
              </a:spcAft>
              <a:buClr>
                <a:schemeClr val="dk1"/>
              </a:buClr>
              <a:buSzPts val="675"/>
              <a:buNone/>
              <a:defRPr sz="675"/>
            </a:lvl8pPr>
            <a:lvl9pPr marL="4114800" lvl="8" indent="-228600" algn="l">
              <a:lnSpc>
                <a:spcPct val="90000"/>
              </a:lnSpc>
              <a:spcBef>
                <a:spcPts val="156"/>
              </a:spcBef>
              <a:spcAft>
                <a:spcPts val="0"/>
              </a:spcAft>
              <a:buClr>
                <a:schemeClr val="dk1"/>
              </a:buClr>
              <a:buSzPts val="675"/>
              <a:buNone/>
              <a:defRPr sz="675"/>
            </a:lvl9pPr>
          </a:lstStyle>
          <a:p>
            <a:endParaRPr/>
          </a:p>
        </p:txBody>
      </p:sp>
      <p:sp>
        <p:nvSpPr>
          <p:cNvPr id="509" name="Google Shape;509;p11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510" name="Google Shape;510;p11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511" name="Google Shape;511;p112"/>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512"/>
        <p:cNvGrpSpPr/>
        <p:nvPr/>
      </p:nvGrpSpPr>
      <p:grpSpPr>
        <a:xfrm>
          <a:off x="0" y="0"/>
          <a:ext cx="0" cy="0"/>
          <a:chOff x="0" y="0"/>
          <a:chExt cx="0" cy="0"/>
        </a:xfrm>
      </p:grpSpPr>
      <p:sp>
        <p:nvSpPr>
          <p:cNvPr id="513" name="Google Shape;513;p113"/>
          <p:cNvSpPr txBox="1">
            <a:spLocks noGrp="1"/>
          </p:cNvSpPr>
          <p:nvPr>
            <p:ph type="title"/>
          </p:nvPr>
        </p:nvSpPr>
        <p:spPr>
          <a:xfrm>
            <a:off x="1186408" y="2205076"/>
            <a:ext cx="6340430" cy="553998"/>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000"/>
              <a:buFont typeface="Calibri"/>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4" name="Google Shape;514;p113"/>
          <p:cNvSpPr txBox="1">
            <a:spLocks noGrp="1"/>
          </p:cNvSpPr>
          <p:nvPr>
            <p:ph type="body" idx="1"/>
          </p:nvPr>
        </p:nvSpPr>
        <p:spPr>
          <a:xfrm>
            <a:off x="1459459" y="2759074"/>
            <a:ext cx="5798414" cy="25663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600"/>
              </a:spcBef>
              <a:spcAft>
                <a:spcPts val="0"/>
              </a:spcAft>
              <a:buSzPts val="945"/>
              <a:buNone/>
              <a:defRPr sz="1050" b="0" i="0" cap="small">
                <a:solidFill>
                  <a:srgbClr val="42A1FE"/>
                </a:solidFill>
                <a:latin typeface="Arial"/>
                <a:ea typeface="Arial"/>
                <a:cs typeface="Arial"/>
                <a:sym typeface="Arial"/>
              </a:defRPr>
            </a:lvl1pPr>
            <a:lvl2pPr marL="914400" lvl="1" indent="-228600" algn="l">
              <a:lnSpc>
                <a:spcPct val="100000"/>
              </a:lnSpc>
              <a:spcBef>
                <a:spcPts val="400"/>
              </a:spcBef>
              <a:spcAft>
                <a:spcPts val="0"/>
              </a:spcAft>
              <a:buSzPts val="810"/>
              <a:buNone/>
              <a:defRPr sz="900"/>
            </a:lvl2pPr>
            <a:lvl3pPr marL="1371600" lvl="2" indent="-228600" algn="l">
              <a:lnSpc>
                <a:spcPct val="100000"/>
              </a:lnSpc>
              <a:spcBef>
                <a:spcPts val="400"/>
              </a:spcBef>
              <a:spcAft>
                <a:spcPts val="0"/>
              </a:spcAft>
              <a:buSzPts val="675"/>
              <a:buNone/>
              <a:defRPr sz="750"/>
            </a:lvl3pPr>
            <a:lvl4pPr marL="1828800" lvl="3" indent="-228600" algn="l">
              <a:lnSpc>
                <a:spcPct val="100000"/>
              </a:lnSpc>
              <a:spcBef>
                <a:spcPts val="300"/>
              </a:spcBef>
              <a:spcAft>
                <a:spcPts val="0"/>
              </a:spcAft>
              <a:buSzPts val="608"/>
              <a:buNone/>
              <a:defRPr sz="675"/>
            </a:lvl4pPr>
            <a:lvl5pPr marL="2286000" lvl="4" indent="-228600" algn="l">
              <a:lnSpc>
                <a:spcPct val="100000"/>
              </a:lnSpc>
              <a:spcBef>
                <a:spcPts val="300"/>
              </a:spcBef>
              <a:spcAft>
                <a:spcPts val="0"/>
              </a:spcAft>
              <a:buSzPts val="608"/>
              <a:buNone/>
              <a:defRPr sz="675"/>
            </a:lvl5pPr>
            <a:lvl6pPr marL="2743200" lvl="5" indent="-228600" algn="l">
              <a:lnSpc>
                <a:spcPct val="90000"/>
              </a:lnSpc>
              <a:spcBef>
                <a:spcPts val="156"/>
              </a:spcBef>
              <a:spcAft>
                <a:spcPts val="0"/>
              </a:spcAft>
              <a:buClr>
                <a:schemeClr val="dk1"/>
              </a:buClr>
              <a:buSzPts val="675"/>
              <a:buNone/>
              <a:defRPr sz="675"/>
            </a:lvl6pPr>
            <a:lvl7pPr marL="3200400" lvl="6" indent="-228600" algn="l">
              <a:lnSpc>
                <a:spcPct val="90000"/>
              </a:lnSpc>
              <a:spcBef>
                <a:spcPts val="156"/>
              </a:spcBef>
              <a:spcAft>
                <a:spcPts val="0"/>
              </a:spcAft>
              <a:buClr>
                <a:schemeClr val="dk1"/>
              </a:buClr>
              <a:buSzPts val="675"/>
              <a:buNone/>
              <a:defRPr sz="675"/>
            </a:lvl7pPr>
            <a:lvl8pPr marL="3657600" lvl="7" indent="-228600" algn="l">
              <a:lnSpc>
                <a:spcPct val="90000"/>
              </a:lnSpc>
              <a:spcBef>
                <a:spcPts val="156"/>
              </a:spcBef>
              <a:spcAft>
                <a:spcPts val="0"/>
              </a:spcAft>
              <a:buClr>
                <a:schemeClr val="dk1"/>
              </a:buClr>
              <a:buSzPts val="675"/>
              <a:buNone/>
              <a:defRPr sz="675"/>
            </a:lvl8pPr>
            <a:lvl9pPr marL="4114800" lvl="8" indent="-228600" algn="l">
              <a:lnSpc>
                <a:spcPct val="90000"/>
              </a:lnSpc>
              <a:spcBef>
                <a:spcPts val="156"/>
              </a:spcBef>
              <a:spcAft>
                <a:spcPts val="0"/>
              </a:spcAft>
              <a:buClr>
                <a:schemeClr val="dk1"/>
              </a:buClr>
              <a:buSzPts val="675"/>
              <a:buNone/>
              <a:defRPr sz="675"/>
            </a:lvl9pPr>
          </a:lstStyle>
          <a:p>
            <a:endParaRPr/>
          </a:p>
        </p:txBody>
      </p:sp>
      <p:sp>
        <p:nvSpPr>
          <p:cNvPr id="515" name="Google Shape;515;p113"/>
          <p:cNvSpPr txBox="1">
            <a:spLocks noGrp="1"/>
          </p:cNvSpPr>
          <p:nvPr>
            <p:ph type="body" idx="2"/>
          </p:nvPr>
        </p:nvSpPr>
        <p:spPr>
          <a:xfrm>
            <a:off x="866216" y="3771899"/>
            <a:ext cx="6933673" cy="748393"/>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00"/>
              </a:spcBef>
              <a:spcAft>
                <a:spcPts val="0"/>
              </a:spcAft>
              <a:buSzPts val="945"/>
              <a:buNone/>
              <a:defRPr sz="1050"/>
            </a:lvl1pPr>
            <a:lvl2pPr marL="914400" lvl="1" indent="-228600" algn="l">
              <a:lnSpc>
                <a:spcPct val="100000"/>
              </a:lnSpc>
              <a:spcBef>
                <a:spcPts val="400"/>
              </a:spcBef>
              <a:spcAft>
                <a:spcPts val="0"/>
              </a:spcAft>
              <a:buSzPts val="810"/>
              <a:buNone/>
              <a:defRPr sz="900"/>
            </a:lvl2pPr>
            <a:lvl3pPr marL="1371600" lvl="2" indent="-228600" algn="l">
              <a:lnSpc>
                <a:spcPct val="100000"/>
              </a:lnSpc>
              <a:spcBef>
                <a:spcPts val="400"/>
              </a:spcBef>
              <a:spcAft>
                <a:spcPts val="0"/>
              </a:spcAft>
              <a:buSzPts val="675"/>
              <a:buNone/>
              <a:defRPr sz="750"/>
            </a:lvl3pPr>
            <a:lvl4pPr marL="1828800" lvl="3" indent="-228600" algn="l">
              <a:lnSpc>
                <a:spcPct val="100000"/>
              </a:lnSpc>
              <a:spcBef>
                <a:spcPts val="300"/>
              </a:spcBef>
              <a:spcAft>
                <a:spcPts val="0"/>
              </a:spcAft>
              <a:buSzPts val="608"/>
              <a:buNone/>
              <a:defRPr sz="675"/>
            </a:lvl4pPr>
            <a:lvl5pPr marL="2286000" lvl="4" indent="-228600" algn="l">
              <a:lnSpc>
                <a:spcPct val="100000"/>
              </a:lnSpc>
              <a:spcBef>
                <a:spcPts val="300"/>
              </a:spcBef>
              <a:spcAft>
                <a:spcPts val="0"/>
              </a:spcAft>
              <a:buSzPts val="608"/>
              <a:buNone/>
              <a:defRPr sz="675"/>
            </a:lvl5pPr>
            <a:lvl6pPr marL="2743200" lvl="5" indent="-228600" algn="l">
              <a:lnSpc>
                <a:spcPct val="90000"/>
              </a:lnSpc>
              <a:spcBef>
                <a:spcPts val="156"/>
              </a:spcBef>
              <a:spcAft>
                <a:spcPts val="0"/>
              </a:spcAft>
              <a:buClr>
                <a:schemeClr val="dk1"/>
              </a:buClr>
              <a:buSzPts val="675"/>
              <a:buNone/>
              <a:defRPr sz="675"/>
            </a:lvl6pPr>
            <a:lvl7pPr marL="3200400" lvl="6" indent="-228600" algn="l">
              <a:lnSpc>
                <a:spcPct val="90000"/>
              </a:lnSpc>
              <a:spcBef>
                <a:spcPts val="156"/>
              </a:spcBef>
              <a:spcAft>
                <a:spcPts val="0"/>
              </a:spcAft>
              <a:buClr>
                <a:schemeClr val="dk1"/>
              </a:buClr>
              <a:buSzPts val="675"/>
              <a:buNone/>
              <a:defRPr sz="675"/>
            </a:lvl7pPr>
            <a:lvl8pPr marL="3657600" lvl="7" indent="-228600" algn="l">
              <a:lnSpc>
                <a:spcPct val="90000"/>
              </a:lnSpc>
              <a:spcBef>
                <a:spcPts val="156"/>
              </a:spcBef>
              <a:spcAft>
                <a:spcPts val="0"/>
              </a:spcAft>
              <a:buClr>
                <a:schemeClr val="dk1"/>
              </a:buClr>
              <a:buSzPts val="675"/>
              <a:buNone/>
              <a:defRPr sz="675"/>
            </a:lvl8pPr>
            <a:lvl9pPr marL="4114800" lvl="8" indent="-228600" algn="l">
              <a:lnSpc>
                <a:spcPct val="90000"/>
              </a:lnSpc>
              <a:spcBef>
                <a:spcPts val="156"/>
              </a:spcBef>
              <a:spcAft>
                <a:spcPts val="0"/>
              </a:spcAft>
              <a:buClr>
                <a:schemeClr val="dk1"/>
              </a:buClr>
              <a:buSzPts val="675"/>
              <a:buNone/>
              <a:defRPr sz="675"/>
            </a:lvl9pPr>
          </a:lstStyle>
          <a:p>
            <a:endParaRPr/>
          </a:p>
        </p:txBody>
      </p:sp>
      <p:sp>
        <p:nvSpPr>
          <p:cNvPr id="516" name="Google Shape;516;p11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517" name="Google Shape;517;p11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518" name="Google Shape;518;p113"/>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1.pn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image" Target="../media/image6.png"/><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image" Target="../media/image6.pn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theme" Target="../theme/theme4.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
        <p:cNvGrpSpPr/>
        <p:nvPr/>
      </p:nvGrpSpPr>
      <p:grpSpPr>
        <a:xfrm>
          <a:off x="0" y="0"/>
          <a:ext cx="0" cy="0"/>
          <a:chOff x="0" y="0"/>
          <a:chExt cx="0" cy="0"/>
        </a:xfrm>
      </p:grpSpPr>
      <p:sp>
        <p:nvSpPr>
          <p:cNvPr id="7" name="Google Shape;7;p34"/>
          <p:cNvSpPr/>
          <p:nvPr/>
        </p:nvSpPr>
        <p:spPr>
          <a:xfrm>
            <a:off x="4155948" y="4690608"/>
            <a:ext cx="832104" cy="273844"/>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None/>
            </a:pPr>
            <a:fld id="{00000000-1234-1234-1234-123412341234}" type="slidenum">
              <a:rPr lang="en-US" sz="700" b="1" i="0" u="none" strike="noStrike" cap="none">
                <a:solidFill>
                  <a:srgbClr val="716F73"/>
                </a:solidFill>
                <a:latin typeface="Arial"/>
                <a:ea typeface="Arial"/>
                <a:cs typeface="Arial"/>
                <a:sym typeface="Arial"/>
              </a:rPr>
              <a:t>‹#›</a:t>
            </a:fld>
            <a:endParaRPr sz="700" b="1" i="0" u="none" strike="noStrike" cap="none">
              <a:solidFill>
                <a:srgbClr val="716F73"/>
              </a:solidFill>
              <a:latin typeface="Arial"/>
              <a:ea typeface="Arial"/>
              <a:cs typeface="Arial"/>
              <a:sym typeface="Arial"/>
            </a:endParaRPr>
          </a:p>
        </p:txBody>
      </p:sp>
      <p:sp>
        <p:nvSpPr>
          <p:cNvPr id="8" name="Google Shape;8;p34"/>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lvl1pPr marL="457200" marR="0" lvl="0" indent="-354330" algn="l" rtl="0">
              <a:lnSpc>
                <a:spcPct val="100000"/>
              </a:lnSpc>
              <a:spcBef>
                <a:spcPts val="600"/>
              </a:spcBef>
              <a:spcAft>
                <a:spcPts val="0"/>
              </a:spcAft>
              <a:buClr>
                <a:schemeClr val="accent1"/>
              </a:buClr>
              <a:buSzPts val="1980"/>
              <a:buFont typeface="Arial"/>
              <a:buChar char="•"/>
              <a:defRPr sz="2200" b="1" i="0" u="none" strike="noStrike" cap="none">
                <a:solidFill>
                  <a:schemeClr val="dk1"/>
                </a:solidFill>
                <a:latin typeface="Arial"/>
                <a:ea typeface="Arial"/>
                <a:cs typeface="Arial"/>
                <a:sym typeface="Arial"/>
              </a:defRPr>
            </a:lvl1pPr>
            <a:lvl2pPr marL="914400" marR="0" lvl="1" indent="-342900" algn="l" rtl="0">
              <a:lnSpc>
                <a:spcPct val="100000"/>
              </a:lnSpc>
              <a:spcBef>
                <a:spcPts val="400"/>
              </a:spcBef>
              <a:spcAft>
                <a:spcPts val="0"/>
              </a:spcAft>
              <a:buClr>
                <a:schemeClr val="accent1"/>
              </a:buClr>
              <a:buSzPts val="1800"/>
              <a:buFont typeface="Arial"/>
              <a:buChar char="–"/>
              <a:defRPr sz="2000" b="1" i="0" u="none" strike="noStrike" cap="none">
                <a:solidFill>
                  <a:schemeClr val="dk1"/>
                </a:solidFill>
                <a:latin typeface="Arial"/>
                <a:ea typeface="Arial"/>
                <a:cs typeface="Arial"/>
                <a:sym typeface="Arial"/>
              </a:defRPr>
            </a:lvl2pPr>
            <a:lvl3pPr marL="1371600" marR="0" lvl="2" indent="-331469" algn="l" rtl="0">
              <a:lnSpc>
                <a:spcPct val="100000"/>
              </a:lnSpc>
              <a:spcBef>
                <a:spcPts val="400"/>
              </a:spcBef>
              <a:spcAft>
                <a:spcPts val="0"/>
              </a:spcAft>
              <a:buClr>
                <a:schemeClr val="accent1"/>
              </a:buClr>
              <a:buSzPts val="1620"/>
              <a:buFont typeface="Arial"/>
              <a:buChar char="•"/>
              <a:defRPr sz="1800" b="1" i="0" u="none" strike="noStrike" cap="none">
                <a:solidFill>
                  <a:schemeClr val="dk1"/>
                </a:solidFill>
                <a:latin typeface="Arial"/>
                <a:ea typeface="Arial"/>
                <a:cs typeface="Arial"/>
                <a:sym typeface="Arial"/>
              </a:defRPr>
            </a:lvl3pPr>
            <a:lvl4pPr marL="1828800" marR="0" lvl="3" indent="-320039" algn="l" rtl="0">
              <a:lnSpc>
                <a:spcPct val="100000"/>
              </a:lnSpc>
              <a:spcBef>
                <a:spcPts val="300"/>
              </a:spcBef>
              <a:spcAft>
                <a:spcPts val="0"/>
              </a:spcAft>
              <a:buClr>
                <a:schemeClr val="accent1"/>
              </a:buClr>
              <a:buSzPts val="1440"/>
              <a:buFont typeface="Arial"/>
              <a:buChar char="–"/>
              <a:defRPr sz="1600" b="1" i="0" u="none" strike="noStrike" cap="none">
                <a:solidFill>
                  <a:schemeClr val="dk1"/>
                </a:solidFill>
                <a:latin typeface="Arial"/>
                <a:ea typeface="Arial"/>
                <a:cs typeface="Arial"/>
                <a:sym typeface="Arial"/>
              </a:defRPr>
            </a:lvl4pPr>
            <a:lvl5pPr marL="2286000" marR="0" lvl="4" indent="-308610" algn="l" rtl="0">
              <a:lnSpc>
                <a:spcPct val="100000"/>
              </a:lnSpc>
              <a:spcBef>
                <a:spcPts val="300"/>
              </a:spcBef>
              <a:spcAft>
                <a:spcPts val="0"/>
              </a:spcAft>
              <a:buClr>
                <a:schemeClr val="accent1"/>
              </a:buClr>
              <a:buSzPts val="1260"/>
              <a:buFont typeface="Arial"/>
              <a:buChar char="•"/>
              <a:defRPr sz="1400" b="1" i="0" u="none" strike="noStrike" cap="none">
                <a:solidFill>
                  <a:schemeClr val="dk1"/>
                </a:solidFill>
                <a:latin typeface="Arial"/>
                <a:ea typeface="Arial"/>
                <a:cs typeface="Arial"/>
                <a:sym typeface="Arial"/>
              </a:defRPr>
            </a:lvl5pPr>
            <a:lvl6pPr marL="2743200" marR="0" lvl="5" indent="-228600" algn="l" rtl="0">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L="3200400" marR="0" lvl="6"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L="3657600" marR="0" lvl="7"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L="4114800" marR="0" lvl="8"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endParaRPr/>
          </a:p>
        </p:txBody>
      </p:sp>
      <p:sp>
        <p:nvSpPr>
          <p:cNvPr id="9" name="Google Shape;9;p34"/>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marR="0" lvl="0" algn="l" rtl="0">
              <a:lnSpc>
                <a:spcPct val="100000"/>
              </a:lnSpc>
              <a:spcBef>
                <a:spcPts val="0"/>
              </a:spcBef>
              <a:spcAft>
                <a:spcPts val="0"/>
              </a:spcAft>
              <a:buClr>
                <a:schemeClr val="accent1"/>
              </a:buClr>
              <a:buSzPts val="2600"/>
              <a:buFont typeface="Calibri"/>
              <a:buNone/>
              <a:defRPr sz="2600" b="1"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0" name="Google Shape;10;p34"/>
          <p:cNvPicPr preferRelativeResize="0"/>
          <p:nvPr/>
        </p:nvPicPr>
        <p:blipFill rotWithShape="1">
          <a:blip r:embed="rId24">
            <a:alphaModFix/>
          </a:blip>
          <a:srcRect/>
          <a:stretch/>
        </p:blipFill>
        <p:spPr>
          <a:xfrm>
            <a:off x="7010400" y="4660020"/>
            <a:ext cx="1847012" cy="3383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p36"/>
          <p:cNvSpPr/>
          <p:nvPr/>
        </p:nvSpPr>
        <p:spPr>
          <a:xfrm>
            <a:off x="4155948" y="4690608"/>
            <a:ext cx="832104" cy="273844"/>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Clr>
                <a:srgbClr val="716F73"/>
              </a:buClr>
              <a:buSzPts val="700"/>
              <a:buFont typeface="Arial"/>
              <a:buNone/>
            </a:pPr>
            <a:fld id="{00000000-1234-1234-1234-123412341234}" type="slidenum">
              <a:rPr lang="en-US" sz="700" b="1" i="0" u="none" strike="noStrike" cap="none">
                <a:solidFill>
                  <a:srgbClr val="716F73"/>
                </a:solidFill>
                <a:latin typeface="Arial"/>
                <a:ea typeface="Arial"/>
                <a:cs typeface="Arial"/>
                <a:sym typeface="Arial"/>
              </a:rPr>
              <a:t>‹#›</a:t>
            </a:fld>
            <a:endParaRPr sz="700" b="1" i="0" u="none" strike="noStrike" cap="none">
              <a:solidFill>
                <a:srgbClr val="716F73"/>
              </a:solidFill>
              <a:latin typeface="Arial"/>
              <a:ea typeface="Arial"/>
              <a:cs typeface="Arial"/>
              <a:sym typeface="Arial"/>
            </a:endParaRPr>
          </a:p>
        </p:txBody>
      </p:sp>
      <p:sp>
        <p:nvSpPr>
          <p:cNvPr id="122" name="Google Shape;122;p36"/>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lvl1pPr marL="457200" marR="0" lvl="0" indent="-354330" algn="l" rtl="0">
              <a:lnSpc>
                <a:spcPct val="100000"/>
              </a:lnSpc>
              <a:spcBef>
                <a:spcPts val="600"/>
              </a:spcBef>
              <a:spcAft>
                <a:spcPts val="0"/>
              </a:spcAft>
              <a:buClr>
                <a:schemeClr val="accent1"/>
              </a:buClr>
              <a:buSzPts val="1980"/>
              <a:buFont typeface="Arial"/>
              <a:buChar char="•"/>
              <a:defRPr sz="2200" b="1" i="0" u="none" strike="noStrike" cap="none">
                <a:solidFill>
                  <a:schemeClr val="dk1"/>
                </a:solidFill>
                <a:latin typeface="Arial"/>
                <a:ea typeface="Arial"/>
                <a:cs typeface="Arial"/>
                <a:sym typeface="Arial"/>
              </a:defRPr>
            </a:lvl1pPr>
            <a:lvl2pPr marL="914400" marR="0" lvl="1" indent="-342900" algn="l" rtl="0">
              <a:lnSpc>
                <a:spcPct val="100000"/>
              </a:lnSpc>
              <a:spcBef>
                <a:spcPts val="400"/>
              </a:spcBef>
              <a:spcAft>
                <a:spcPts val="0"/>
              </a:spcAft>
              <a:buClr>
                <a:schemeClr val="accent1"/>
              </a:buClr>
              <a:buSzPts val="1800"/>
              <a:buFont typeface="Arial"/>
              <a:buChar char="–"/>
              <a:defRPr sz="2000" b="1" i="0" u="none" strike="noStrike" cap="none">
                <a:solidFill>
                  <a:schemeClr val="dk1"/>
                </a:solidFill>
                <a:latin typeface="Arial"/>
                <a:ea typeface="Arial"/>
                <a:cs typeface="Arial"/>
                <a:sym typeface="Arial"/>
              </a:defRPr>
            </a:lvl2pPr>
            <a:lvl3pPr marL="1371600" marR="0" lvl="2" indent="-331469" algn="l" rtl="0">
              <a:lnSpc>
                <a:spcPct val="100000"/>
              </a:lnSpc>
              <a:spcBef>
                <a:spcPts val="400"/>
              </a:spcBef>
              <a:spcAft>
                <a:spcPts val="0"/>
              </a:spcAft>
              <a:buClr>
                <a:schemeClr val="accent1"/>
              </a:buClr>
              <a:buSzPts val="1620"/>
              <a:buFont typeface="Arial"/>
              <a:buChar char="•"/>
              <a:defRPr sz="1800" b="1" i="0" u="none" strike="noStrike" cap="none">
                <a:solidFill>
                  <a:schemeClr val="dk1"/>
                </a:solidFill>
                <a:latin typeface="Arial"/>
                <a:ea typeface="Arial"/>
                <a:cs typeface="Arial"/>
                <a:sym typeface="Arial"/>
              </a:defRPr>
            </a:lvl3pPr>
            <a:lvl4pPr marL="1828800" marR="0" lvl="3" indent="-320039" algn="l" rtl="0">
              <a:lnSpc>
                <a:spcPct val="100000"/>
              </a:lnSpc>
              <a:spcBef>
                <a:spcPts val="300"/>
              </a:spcBef>
              <a:spcAft>
                <a:spcPts val="0"/>
              </a:spcAft>
              <a:buClr>
                <a:schemeClr val="accent1"/>
              </a:buClr>
              <a:buSzPts val="1440"/>
              <a:buFont typeface="Arial"/>
              <a:buChar char="–"/>
              <a:defRPr sz="1600" b="1" i="0" u="none" strike="noStrike" cap="none">
                <a:solidFill>
                  <a:schemeClr val="dk1"/>
                </a:solidFill>
                <a:latin typeface="Arial"/>
                <a:ea typeface="Arial"/>
                <a:cs typeface="Arial"/>
                <a:sym typeface="Arial"/>
              </a:defRPr>
            </a:lvl4pPr>
            <a:lvl5pPr marL="2286000" marR="0" lvl="4" indent="-308610" algn="l" rtl="0">
              <a:lnSpc>
                <a:spcPct val="100000"/>
              </a:lnSpc>
              <a:spcBef>
                <a:spcPts val="300"/>
              </a:spcBef>
              <a:spcAft>
                <a:spcPts val="0"/>
              </a:spcAft>
              <a:buClr>
                <a:schemeClr val="accent1"/>
              </a:buClr>
              <a:buSzPts val="1260"/>
              <a:buFont typeface="Arial"/>
              <a:buChar char="•"/>
              <a:defRPr sz="1400" b="1" i="0" u="none" strike="noStrike" cap="none">
                <a:solidFill>
                  <a:schemeClr val="dk1"/>
                </a:solidFill>
                <a:latin typeface="Arial"/>
                <a:ea typeface="Arial"/>
                <a:cs typeface="Arial"/>
                <a:sym typeface="Arial"/>
              </a:defRPr>
            </a:lvl5pPr>
            <a:lvl6pPr marL="2743200" marR="0" lvl="5" indent="-228600" algn="l" rtl="0">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L="3200400" marR="0" lvl="6"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L="3657600" marR="0" lvl="7"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L="4114800" marR="0" lvl="8"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endParaRPr/>
          </a:p>
        </p:txBody>
      </p:sp>
      <p:sp>
        <p:nvSpPr>
          <p:cNvPr id="123" name="Google Shape;123;p36"/>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marR="0" lvl="0" algn="l" rtl="0">
              <a:lnSpc>
                <a:spcPct val="100000"/>
              </a:lnSpc>
              <a:spcBef>
                <a:spcPts val="0"/>
              </a:spcBef>
              <a:spcAft>
                <a:spcPts val="0"/>
              </a:spcAft>
              <a:buClr>
                <a:schemeClr val="accent1"/>
              </a:buClr>
              <a:buSzPts val="2600"/>
              <a:buFont typeface="Calibri"/>
              <a:buNone/>
              <a:defRPr sz="2600" b="1"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4" name="Google Shape;124;p36"/>
          <p:cNvPicPr preferRelativeResize="0"/>
          <p:nvPr/>
        </p:nvPicPr>
        <p:blipFill rotWithShape="1">
          <a:blip r:embed="rId24">
            <a:alphaModFix/>
          </a:blip>
          <a:srcRect/>
          <a:stretch/>
        </p:blipFill>
        <p:spPr>
          <a:xfrm>
            <a:off x="7010400" y="4660020"/>
            <a:ext cx="1847012" cy="3383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1"/>
        <p:cNvGrpSpPr/>
        <p:nvPr/>
      </p:nvGrpSpPr>
      <p:grpSpPr>
        <a:xfrm>
          <a:off x="0" y="0"/>
          <a:ext cx="0" cy="0"/>
          <a:chOff x="0" y="0"/>
          <a:chExt cx="0" cy="0"/>
        </a:xfrm>
      </p:grpSpPr>
      <p:sp>
        <p:nvSpPr>
          <p:cNvPr id="232" name="Google Shape;232;p39"/>
          <p:cNvSpPr/>
          <p:nvPr/>
        </p:nvSpPr>
        <p:spPr>
          <a:xfrm>
            <a:off x="4155948" y="4690608"/>
            <a:ext cx="832104" cy="273844"/>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None/>
            </a:pPr>
            <a:fld id="{00000000-1234-1234-1234-123412341234}" type="slidenum">
              <a:rPr lang="en-US" sz="700" b="1">
                <a:solidFill>
                  <a:srgbClr val="716F73"/>
                </a:solidFill>
                <a:latin typeface="Arial"/>
                <a:ea typeface="Arial"/>
                <a:cs typeface="Arial"/>
                <a:sym typeface="Arial"/>
              </a:rPr>
              <a:t>‹#›</a:t>
            </a:fld>
            <a:endParaRPr sz="700" b="1">
              <a:solidFill>
                <a:srgbClr val="716F73"/>
              </a:solidFill>
              <a:latin typeface="Arial"/>
              <a:ea typeface="Arial"/>
              <a:cs typeface="Arial"/>
              <a:sym typeface="Arial"/>
            </a:endParaRPr>
          </a:p>
        </p:txBody>
      </p:sp>
      <p:sp>
        <p:nvSpPr>
          <p:cNvPr id="233" name="Google Shape;233;p39"/>
          <p:cNvSpPr txBox="1">
            <a:spLocks noGrp="1"/>
          </p:cNvSpPr>
          <p:nvPr>
            <p:ph type="body" idx="1"/>
          </p:nvPr>
        </p:nvSpPr>
        <p:spPr>
          <a:xfrm>
            <a:off x="363538" y="1280162"/>
            <a:ext cx="8416782" cy="3114475"/>
          </a:xfrm>
          <a:prstGeom prst="rect">
            <a:avLst/>
          </a:prstGeom>
          <a:noFill/>
          <a:ln>
            <a:noFill/>
          </a:ln>
        </p:spPr>
        <p:txBody>
          <a:bodyPr spcFirstLastPara="1" wrap="square" lIns="91425" tIns="45700" rIns="91425" bIns="45700" anchor="t" anchorCtr="0">
            <a:noAutofit/>
          </a:bodyPr>
          <a:lstStyle>
            <a:lvl1pPr marL="457200" marR="0" lvl="0" indent="-354330" algn="l" rtl="0">
              <a:lnSpc>
                <a:spcPct val="100000"/>
              </a:lnSpc>
              <a:spcBef>
                <a:spcPts val="600"/>
              </a:spcBef>
              <a:spcAft>
                <a:spcPts val="0"/>
              </a:spcAft>
              <a:buClr>
                <a:schemeClr val="accent1"/>
              </a:buClr>
              <a:buSzPts val="1980"/>
              <a:buFont typeface="Arial"/>
              <a:buChar char="•"/>
              <a:defRPr sz="2200" b="1" i="0" u="none" strike="noStrike" cap="none">
                <a:solidFill>
                  <a:schemeClr val="dk1"/>
                </a:solidFill>
                <a:latin typeface="Arial"/>
                <a:ea typeface="Arial"/>
                <a:cs typeface="Arial"/>
                <a:sym typeface="Arial"/>
              </a:defRPr>
            </a:lvl1pPr>
            <a:lvl2pPr marL="914400" marR="0" lvl="1" indent="-342900" algn="l" rtl="0">
              <a:lnSpc>
                <a:spcPct val="100000"/>
              </a:lnSpc>
              <a:spcBef>
                <a:spcPts val="400"/>
              </a:spcBef>
              <a:spcAft>
                <a:spcPts val="0"/>
              </a:spcAft>
              <a:buClr>
                <a:schemeClr val="accent1"/>
              </a:buClr>
              <a:buSzPts val="1800"/>
              <a:buFont typeface="Arial"/>
              <a:buChar char="–"/>
              <a:defRPr sz="2000" b="1" i="0" u="none" strike="noStrike" cap="none">
                <a:solidFill>
                  <a:schemeClr val="dk1"/>
                </a:solidFill>
                <a:latin typeface="Arial"/>
                <a:ea typeface="Arial"/>
                <a:cs typeface="Arial"/>
                <a:sym typeface="Arial"/>
              </a:defRPr>
            </a:lvl2pPr>
            <a:lvl3pPr marL="1371600" marR="0" lvl="2" indent="-331469" algn="l" rtl="0">
              <a:lnSpc>
                <a:spcPct val="100000"/>
              </a:lnSpc>
              <a:spcBef>
                <a:spcPts val="400"/>
              </a:spcBef>
              <a:spcAft>
                <a:spcPts val="0"/>
              </a:spcAft>
              <a:buClr>
                <a:schemeClr val="accent1"/>
              </a:buClr>
              <a:buSzPts val="1620"/>
              <a:buFont typeface="Arial"/>
              <a:buChar char="•"/>
              <a:defRPr sz="1800" b="1" i="0" u="none" strike="noStrike" cap="none">
                <a:solidFill>
                  <a:schemeClr val="dk1"/>
                </a:solidFill>
                <a:latin typeface="Arial"/>
                <a:ea typeface="Arial"/>
                <a:cs typeface="Arial"/>
                <a:sym typeface="Arial"/>
              </a:defRPr>
            </a:lvl3pPr>
            <a:lvl4pPr marL="1828800" marR="0" lvl="3" indent="-320039" algn="l" rtl="0">
              <a:lnSpc>
                <a:spcPct val="100000"/>
              </a:lnSpc>
              <a:spcBef>
                <a:spcPts val="300"/>
              </a:spcBef>
              <a:spcAft>
                <a:spcPts val="0"/>
              </a:spcAft>
              <a:buClr>
                <a:schemeClr val="accent1"/>
              </a:buClr>
              <a:buSzPts val="1440"/>
              <a:buFont typeface="Arial"/>
              <a:buChar char="–"/>
              <a:defRPr sz="1600" b="1" i="0" u="none" strike="noStrike" cap="none">
                <a:solidFill>
                  <a:schemeClr val="dk1"/>
                </a:solidFill>
                <a:latin typeface="Arial"/>
                <a:ea typeface="Arial"/>
                <a:cs typeface="Arial"/>
                <a:sym typeface="Arial"/>
              </a:defRPr>
            </a:lvl4pPr>
            <a:lvl5pPr marL="2286000" marR="0" lvl="4" indent="-308610" algn="l" rtl="0">
              <a:lnSpc>
                <a:spcPct val="100000"/>
              </a:lnSpc>
              <a:spcBef>
                <a:spcPts val="300"/>
              </a:spcBef>
              <a:spcAft>
                <a:spcPts val="0"/>
              </a:spcAft>
              <a:buClr>
                <a:schemeClr val="accent1"/>
              </a:buClr>
              <a:buSzPts val="1260"/>
              <a:buFont typeface="Arial"/>
              <a:buChar char="•"/>
              <a:defRPr sz="1400" b="1" i="0" u="none" strike="noStrike" cap="none">
                <a:solidFill>
                  <a:schemeClr val="dk1"/>
                </a:solidFill>
                <a:latin typeface="Arial"/>
                <a:ea typeface="Arial"/>
                <a:cs typeface="Arial"/>
                <a:sym typeface="Arial"/>
              </a:defRPr>
            </a:lvl5pPr>
            <a:lvl6pPr marL="2743200" marR="0" lvl="5" indent="-228600" algn="l" rtl="0">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L="3200400" marR="0" lvl="6"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L="3657600" marR="0" lvl="7"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L="4114800" marR="0" lvl="8"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endParaRPr/>
          </a:p>
        </p:txBody>
      </p:sp>
      <p:sp>
        <p:nvSpPr>
          <p:cNvPr id="234" name="Google Shape;234;p39"/>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marR="0" lvl="0" algn="l" rtl="0">
              <a:lnSpc>
                <a:spcPct val="100000"/>
              </a:lnSpc>
              <a:spcBef>
                <a:spcPts val="0"/>
              </a:spcBef>
              <a:spcAft>
                <a:spcPts val="0"/>
              </a:spcAft>
              <a:buClr>
                <a:schemeClr val="accent1"/>
              </a:buClr>
              <a:buSzPts val="2600"/>
              <a:buFont typeface="Calibri"/>
              <a:buNone/>
              <a:defRPr sz="2600" b="1"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35" name="Google Shape;235;p39"/>
          <p:cNvPicPr preferRelativeResize="0"/>
          <p:nvPr/>
        </p:nvPicPr>
        <p:blipFill rotWithShape="1">
          <a:blip r:embed="rId28">
            <a:alphaModFix/>
          </a:blip>
          <a:srcRect/>
          <a:stretch/>
        </p:blipFill>
        <p:spPr>
          <a:xfrm>
            <a:off x="7001433" y="4608166"/>
            <a:ext cx="1915643" cy="457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 id="2147483719" r:id="rId25"/>
    <p:sldLayoutId id="2147483720" r:id="rId26"/>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2"/>
        <p:cNvGrpSpPr/>
        <p:nvPr/>
      </p:nvGrpSpPr>
      <p:grpSpPr>
        <a:xfrm>
          <a:off x="0" y="0"/>
          <a:ext cx="0" cy="0"/>
          <a:chOff x="0" y="0"/>
          <a:chExt cx="0" cy="0"/>
        </a:xfrm>
      </p:grpSpPr>
      <p:sp>
        <p:nvSpPr>
          <p:cNvPr id="373" name="Google Shape;373;p46"/>
          <p:cNvSpPr/>
          <p:nvPr/>
        </p:nvSpPr>
        <p:spPr>
          <a:xfrm>
            <a:off x="4155948" y="4690608"/>
            <a:ext cx="832104" cy="273844"/>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None/>
            </a:pPr>
            <a:fld id="{00000000-1234-1234-1234-123412341234}" type="slidenum">
              <a:rPr lang="en-US" sz="700" b="1">
                <a:solidFill>
                  <a:srgbClr val="716F73"/>
                </a:solidFill>
                <a:latin typeface="Arial"/>
                <a:ea typeface="Arial"/>
                <a:cs typeface="Arial"/>
                <a:sym typeface="Arial"/>
              </a:rPr>
              <a:t>‹#›</a:t>
            </a:fld>
            <a:endParaRPr sz="700" b="1">
              <a:solidFill>
                <a:srgbClr val="716F73"/>
              </a:solidFill>
              <a:latin typeface="Arial"/>
              <a:ea typeface="Arial"/>
              <a:cs typeface="Arial"/>
              <a:sym typeface="Arial"/>
            </a:endParaRPr>
          </a:p>
        </p:txBody>
      </p:sp>
      <p:sp>
        <p:nvSpPr>
          <p:cNvPr id="374" name="Google Shape;374;p46"/>
          <p:cNvSpPr txBox="1">
            <a:spLocks noGrp="1"/>
          </p:cNvSpPr>
          <p:nvPr>
            <p:ph type="body" idx="1"/>
          </p:nvPr>
        </p:nvSpPr>
        <p:spPr>
          <a:xfrm>
            <a:off x="363538" y="1280162"/>
            <a:ext cx="8416782" cy="3114475"/>
          </a:xfrm>
          <a:prstGeom prst="rect">
            <a:avLst/>
          </a:prstGeom>
          <a:noFill/>
          <a:ln>
            <a:noFill/>
          </a:ln>
        </p:spPr>
        <p:txBody>
          <a:bodyPr spcFirstLastPara="1" wrap="square" lIns="91425" tIns="45700" rIns="91425" bIns="45700" anchor="t" anchorCtr="0">
            <a:noAutofit/>
          </a:bodyPr>
          <a:lstStyle>
            <a:lvl1pPr marL="457200" marR="0" lvl="0" indent="-354330" algn="l" rtl="0">
              <a:lnSpc>
                <a:spcPct val="100000"/>
              </a:lnSpc>
              <a:spcBef>
                <a:spcPts val="600"/>
              </a:spcBef>
              <a:spcAft>
                <a:spcPts val="0"/>
              </a:spcAft>
              <a:buClr>
                <a:schemeClr val="accent1"/>
              </a:buClr>
              <a:buSzPts val="1980"/>
              <a:buFont typeface="Arial"/>
              <a:buChar char="•"/>
              <a:defRPr sz="2200" b="1" i="0" u="none" strike="noStrike" cap="none">
                <a:solidFill>
                  <a:schemeClr val="dk1"/>
                </a:solidFill>
                <a:latin typeface="Arial"/>
                <a:ea typeface="Arial"/>
                <a:cs typeface="Arial"/>
                <a:sym typeface="Arial"/>
              </a:defRPr>
            </a:lvl1pPr>
            <a:lvl2pPr marL="914400" marR="0" lvl="1" indent="-342900" algn="l" rtl="0">
              <a:lnSpc>
                <a:spcPct val="100000"/>
              </a:lnSpc>
              <a:spcBef>
                <a:spcPts val="400"/>
              </a:spcBef>
              <a:spcAft>
                <a:spcPts val="0"/>
              </a:spcAft>
              <a:buClr>
                <a:schemeClr val="accent1"/>
              </a:buClr>
              <a:buSzPts val="1800"/>
              <a:buFont typeface="Arial"/>
              <a:buChar char="–"/>
              <a:defRPr sz="2000" b="1" i="0" u="none" strike="noStrike" cap="none">
                <a:solidFill>
                  <a:schemeClr val="dk1"/>
                </a:solidFill>
                <a:latin typeface="Arial"/>
                <a:ea typeface="Arial"/>
                <a:cs typeface="Arial"/>
                <a:sym typeface="Arial"/>
              </a:defRPr>
            </a:lvl2pPr>
            <a:lvl3pPr marL="1371600" marR="0" lvl="2" indent="-331469" algn="l" rtl="0">
              <a:lnSpc>
                <a:spcPct val="100000"/>
              </a:lnSpc>
              <a:spcBef>
                <a:spcPts val="400"/>
              </a:spcBef>
              <a:spcAft>
                <a:spcPts val="0"/>
              </a:spcAft>
              <a:buClr>
                <a:schemeClr val="accent1"/>
              </a:buClr>
              <a:buSzPts val="1620"/>
              <a:buFont typeface="Arial"/>
              <a:buChar char="•"/>
              <a:defRPr sz="1800" b="1" i="0" u="none" strike="noStrike" cap="none">
                <a:solidFill>
                  <a:schemeClr val="dk1"/>
                </a:solidFill>
                <a:latin typeface="Arial"/>
                <a:ea typeface="Arial"/>
                <a:cs typeface="Arial"/>
                <a:sym typeface="Arial"/>
              </a:defRPr>
            </a:lvl3pPr>
            <a:lvl4pPr marL="1828800" marR="0" lvl="3" indent="-320039" algn="l" rtl="0">
              <a:lnSpc>
                <a:spcPct val="100000"/>
              </a:lnSpc>
              <a:spcBef>
                <a:spcPts val="300"/>
              </a:spcBef>
              <a:spcAft>
                <a:spcPts val="0"/>
              </a:spcAft>
              <a:buClr>
                <a:schemeClr val="accent1"/>
              </a:buClr>
              <a:buSzPts val="1440"/>
              <a:buFont typeface="Arial"/>
              <a:buChar char="–"/>
              <a:defRPr sz="1600" b="1" i="0" u="none" strike="noStrike" cap="none">
                <a:solidFill>
                  <a:schemeClr val="dk1"/>
                </a:solidFill>
                <a:latin typeface="Arial"/>
                <a:ea typeface="Arial"/>
                <a:cs typeface="Arial"/>
                <a:sym typeface="Arial"/>
              </a:defRPr>
            </a:lvl4pPr>
            <a:lvl5pPr marL="2286000" marR="0" lvl="4" indent="-308610" algn="l" rtl="0">
              <a:lnSpc>
                <a:spcPct val="100000"/>
              </a:lnSpc>
              <a:spcBef>
                <a:spcPts val="300"/>
              </a:spcBef>
              <a:spcAft>
                <a:spcPts val="0"/>
              </a:spcAft>
              <a:buClr>
                <a:schemeClr val="accent1"/>
              </a:buClr>
              <a:buSzPts val="1260"/>
              <a:buFont typeface="Arial"/>
              <a:buChar char="•"/>
              <a:defRPr sz="1400" b="1" i="0" u="none" strike="noStrike" cap="none">
                <a:solidFill>
                  <a:schemeClr val="dk1"/>
                </a:solidFill>
                <a:latin typeface="Arial"/>
                <a:ea typeface="Arial"/>
                <a:cs typeface="Arial"/>
                <a:sym typeface="Arial"/>
              </a:defRPr>
            </a:lvl5pPr>
            <a:lvl6pPr marL="2743200" marR="0" lvl="5" indent="-228600" algn="l" rtl="0">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L="3200400" marR="0" lvl="6"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L="3657600" marR="0" lvl="7"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L="4114800" marR="0" lvl="8"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endParaRPr/>
          </a:p>
        </p:txBody>
      </p:sp>
      <p:sp>
        <p:nvSpPr>
          <p:cNvPr id="375" name="Google Shape;375;p46"/>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lvl1pPr marR="0" lvl="0" algn="l" rtl="0">
              <a:lnSpc>
                <a:spcPct val="100000"/>
              </a:lnSpc>
              <a:spcBef>
                <a:spcPts val="0"/>
              </a:spcBef>
              <a:spcAft>
                <a:spcPts val="0"/>
              </a:spcAft>
              <a:buClr>
                <a:schemeClr val="accent1"/>
              </a:buClr>
              <a:buSzPts val="2600"/>
              <a:buFont typeface="Calibri"/>
              <a:buNone/>
              <a:defRPr sz="2600" b="1"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76" name="Google Shape;376;p46"/>
          <p:cNvPicPr preferRelativeResize="0"/>
          <p:nvPr/>
        </p:nvPicPr>
        <p:blipFill rotWithShape="1">
          <a:blip r:embed="rId29">
            <a:alphaModFix/>
          </a:blip>
          <a:srcRect/>
          <a:stretch/>
        </p:blipFill>
        <p:spPr>
          <a:xfrm>
            <a:off x="7001433" y="4608166"/>
            <a:ext cx="1915643" cy="457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 id="2147483744" r:id="rId23"/>
    <p:sldLayoutId id="2147483745" r:id="rId24"/>
    <p:sldLayoutId id="2147483746" r:id="rId25"/>
    <p:sldLayoutId id="2147483747" r:id="rId26"/>
    <p:sldLayoutId id="2147483748" r:id="rId27"/>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youtu.be/h8dw0N5Qoy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hyperlink" Target="http://ca.pbslearningmedia.org/resource/biot11.sci.life.gen.smallvolume/working-with-small-volume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youtu.be/sErlqazikP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47.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4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1"/>
          <p:cNvSpPr txBox="1">
            <a:spLocks noGrp="1"/>
          </p:cNvSpPr>
          <p:nvPr>
            <p:ph type="body" idx="2"/>
          </p:nvPr>
        </p:nvSpPr>
        <p:spPr>
          <a:xfrm>
            <a:off x="189470" y="4168432"/>
            <a:ext cx="7449344" cy="346274"/>
          </a:xfrm>
          <a:prstGeom prst="rect">
            <a:avLst/>
          </a:prstGeom>
          <a:noFill/>
          <a:ln>
            <a:noFill/>
          </a:ln>
        </p:spPr>
        <p:txBody>
          <a:bodyPr spcFirstLastPara="1" wrap="square" lIns="91425" tIns="45700" rIns="0" bIns="45700" anchor="ctr" anchorCtr="0">
            <a:noAutofit/>
          </a:bodyPr>
          <a:lstStyle/>
          <a:p>
            <a:pPr marL="0" lvl="0" indent="0" algn="l" rtl="0">
              <a:lnSpc>
                <a:spcPct val="100000"/>
              </a:lnSpc>
              <a:spcBef>
                <a:spcPts val="0"/>
              </a:spcBef>
              <a:spcAft>
                <a:spcPts val="0"/>
              </a:spcAft>
              <a:buSzPts val="2160"/>
              <a:buNone/>
            </a:pPr>
            <a:r>
              <a:rPr lang="en-US" u="sng" dirty="0">
                <a:solidFill>
                  <a:schemeClr val="hlink"/>
                </a:solidFill>
                <a:hlinkClick r:id="rId3"/>
              </a:rPr>
              <a:t>CHAPTER 2A </a:t>
            </a:r>
            <a:r>
              <a:rPr lang="en-US" i="1" u="sng" dirty="0">
                <a:solidFill>
                  <a:schemeClr val="hlink"/>
                </a:solidFill>
                <a:hlinkClick r:id="rId3"/>
              </a:rPr>
              <a:t>HOW DO YOU BEGIN TO CLONE A GENE?</a:t>
            </a:r>
            <a:endParaRPr dirty="0"/>
          </a:p>
        </p:txBody>
      </p:sp>
      <p:sp>
        <p:nvSpPr>
          <p:cNvPr id="524" name="Google Shape;524;p1"/>
          <p:cNvSpPr txBox="1">
            <a:spLocks noGrp="1"/>
          </p:cNvSpPr>
          <p:nvPr>
            <p:ph type="title"/>
          </p:nvPr>
        </p:nvSpPr>
        <p:spPr>
          <a:xfrm>
            <a:off x="571502" y="1490827"/>
            <a:ext cx="7441435" cy="51435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3600"/>
              <a:buFont typeface="Calibri"/>
              <a:buNone/>
            </a:pPr>
            <a:r>
              <a:rPr lang="en-US"/>
              <a:t>AMGEN BIOTECH EXPERIENCE</a:t>
            </a:r>
            <a:endParaRPr/>
          </a:p>
        </p:txBody>
      </p:sp>
      <p:cxnSp>
        <p:nvCxnSpPr>
          <p:cNvPr id="2" name="Straight Arrow Connector 1">
            <a:extLst>
              <a:ext uri="{FF2B5EF4-FFF2-40B4-BE49-F238E27FC236}">
                <a16:creationId xmlns:a16="http://schemas.microsoft.com/office/drawing/2014/main" id="{7F358735-AA6F-50E6-05CB-9966281191E6}"/>
              </a:ext>
            </a:extLst>
          </p:cNvPr>
          <p:cNvCxnSpPr>
            <a:cxnSpLocks/>
          </p:cNvCxnSpPr>
          <p:nvPr/>
        </p:nvCxnSpPr>
        <p:spPr>
          <a:xfrm flipV="1">
            <a:off x="444843" y="4629665"/>
            <a:ext cx="453081" cy="3505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9F72168-B783-367C-2F8C-5AFB41A7BE50}"/>
              </a:ext>
            </a:extLst>
          </p:cNvPr>
          <p:cNvSpPr txBox="1"/>
          <p:nvPr/>
        </p:nvSpPr>
        <p:spPr>
          <a:xfrm>
            <a:off x="972065" y="4629665"/>
            <a:ext cx="2685535" cy="307777"/>
          </a:xfrm>
          <a:prstGeom prst="rect">
            <a:avLst/>
          </a:prstGeom>
          <a:noFill/>
        </p:spPr>
        <p:txBody>
          <a:bodyPr wrap="square" rtlCol="0">
            <a:spAutoFit/>
          </a:bodyPr>
          <a:lstStyle/>
          <a:p>
            <a:r>
              <a:rPr lang="en-US" b="1" dirty="0">
                <a:solidFill>
                  <a:srgbClr val="FF0000"/>
                </a:solidFill>
              </a:rPr>
              <a:t>CTRL + click for video link</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10"/>
          <p:cNvSpPr txBox="1">
            <a:spLocks noGrp="1"/>
          </p:cNvSpPr>
          <p:nvPr>
            <p:ph type="body" idx="1"/>
          </p:nvPr>
        </p:nvSpPr>
        <p:spPr>
          <a:xfrm>
            <a:off x="363538" y="1051561"/>
            <a:ext cx="8416782" cy="3461948"/>
          </a:xfrm>
          <a:prstGeom prst="rect">
            <a:avLst/>
          </a:prstGeom>
          <a:noFill/>
          <a:ln>
            <a:noFill/>
          </a:ln>
        </p:spPr>
        <p:txBody>
          <a:bodyPr spcFirstLastPara="1" wrap="square" lIns="91425" tIns="45700" rIns="91425" bIns="45700" anchor="t" anchorCtr="0">
            <a:noAutofit/>
          </a:bodyPr>
          <a:lstStyle/>
          <a:p>
            <a:pPr marL="231764" lvl="0" indent="-231764" algn="l" rtl="0">
              <a:lnSpc>
                <a:spcPct val="100000"/>
              </a:lnSpc>
              <a:spcBef>
                <a:spcPts val="0"/>
              </a:spcBef>
              <a:spcAft>
                <a:spcPts val="0"/>
              </a:spcAft>
              <a:buSzPts val="1260"/>
              <a:buChar char="•"/>
            </a:pPr>
            <a:r>
              <a:rPr lang="en-US" sz="1400"/>
              <a:t>Session 1 – 45 minutes</a:t>
            </a:r>
            <a:endParaRPr/>
          </a:p>
          <a:p>
            <a:pPr marL="457178" lvl="1" indent="-225412" algn="l" rtl="0">
              <a:lnSpc>
                <a:spcPct val="100000"/>
              </a:lnSpc>
              <a:spcBef>
                <a:spcPts val="400"/>
              </a:spcBef>
              <a:spcAft>
                <a:spcPts val="0"/>
              </a:spcAft>
              <a:buSzPts val="1260"/>
              <a:buChar char="–"/>
            </a:pPr>
            <a:r>
              <a:rPr lang="en-US" sz="1400"/>
              <a:t>Review chapter goals</a:t>
            </a:r>
            <a:endParaRPr/>
          </a:p>
          <a:p>
            <a:pPr marL="457178" lvl="1" indent="-225412" algn="l" rtl="0">
              <a:lnSpc>
                <a:spcPct val="100000"/>
              </a:lnSpc>
              <a:spcBef>
                <a:spcPts val="400"/>
              </a:spcBef>
              <a:spcAft>
                <a:spcPts val="0"/>
              </a:spcAft>
              <a:buSzPts val="1260"/>
              <a:buChar char="–"/>
            </a:pPr>
            <a:r>
              <a:rPr lang="en-US" sz="1400"/>
              <a:t>Answer the </a:t>
            </a:r>
            <a:r>
              <a:rPr lang="en-US" sz="1400" i="1"/>
              <a:t>What do you already know </a:t>
            </a:r>
            <a:r>
              <a:rPr lang="en-US" sz="1400"/>
              <a:t>questions</a:t>
            </a:r>
            <a:endParaRPr/>
          </a:p>
          <a:p>
            <a:pPr marL="457178" lvl="1" indent="-225412" algn="l" rtl="0">
              <a:lnSpc>
                <a:spcPct val="100000"/>
              </a:lnSpc>
              <a:spcBef>
                <a:spcPts val="400"/>
              </a:spcBef>
              <a:spcAft>
                <a:spcPts val="0"/>
              </a:spcAft>
              <a:buSzPts val="1260"/>
              <a:buChar char="–"/>
            </a:pPr>
            <a:r>
              <a:rPr lang="en-US" sz="1400"/>
              <a:t>Have students read </a:t>
            </a:r>
            <a:r>
              <a:rPr lang="en-US" sz="1400" i="1"/>
              <a:t>Beginning to clone a gene </a:t>
            </a:r>
            <a:r>
              <a:rPr lang="en-US" sz="1400"/>
              <a:t>and answer the CONSIDER questions</a:t>
            </a:r>
            <a:endParaRPr/>
          </a:p>
          <a:p>
            <a:pPr marL="457178" lvl="1" indent="-225412" algn="l" rtl="0">
              <a:lnSpc>
                <a:spcPct val="100000"/>
              </a:lnSpc>
              <a:spcBef>
                <a:spcPts val="400"/>
              </a:spcBef>
              <a:spcAft>
                <a:spcPts val="0"/>
              </a:spcAft>
              <a:buSzPts val="1260"/>
              <a:buChar char="–"/>
            </a:pPr>
            <a:r>
              <a:rPr lang="en-US" sz="1400"/>
              <a:t>Lead a discussion on student answers</a:t>
            </a:r>
            <a:endParaRPr/>
          </a:p>
          <a:p>
            <a:pPr marL="231764" lvl="0" indent="-231764" algn="l" rtl="0">
              <a:lnSpc>
                <a:spcPct val="100000"/>
              </a:lnSpc>
              <a:spcBef>
                <a:spcPts val="600"/>
              </a:spcBef>
              <a:spcAft>
                <a:spcPts val="0"/>
              </a:spcAft>
              <a:buSzPts val="1260"/>
              <a:buChar char="•"/>
            </a:pPr>
            <a:r>
              <a:rPr lang="en-US" sz="1400"/>
              <a:t>Session 2 – 45 minutes optional</a:t>
            </a:r>
            <a:endParaRPr/>
          </a:p>
          <a:p>
            <a:pPr marL="457178" lvl="1" indent="-225412" algn="l" rtl="0">
              <a:lnSpc>
                <a:spcPct val="100000"/>
              </a:lnSpc>
              <a:spcBef>
                <a:spcPts val="400"/>
              </a:spcBef>
              <a:spcAft>
                <a:spcPts val="0"/>
              </a:spcAft>
              <a:buSzPts val="1260"/>
              <a:buChar char="–"/>
            </a:pPr>
            <a:r>
              <a:rPr lang="en-US" sz="1400"/>
              <a:t>Internet searches on a pharmaceutical made using a recombinant process</a:t>
            </a:r>
            <a:endParaRPr/>
          </a:p>
          <a:p>
            <a:pPr marL="231764" lvl="0" indent="-231764" algn="l" rtl="0">
              <a:lnSpc>
                <a:spcPct val="100000"/>
              </a:lnSpc>
              <a:spcBef>
                <a:spcPts val="600"/>
              </a:spcBef>
              <a:spcAft>
                <a:spcPts val="0"/>
              </a:spcAft>
              <a:buSzPts val="1260"/>
              <a:buChar char="•"/>
            </a:pPr>
            <a:r>
              <a:rPr lang="en-US" sz="1400"/>
              <a:t>Session 3 – 45 minutes optional</a:t>
            </a:r>
            <a:endParaRPr/>
          </a:p>
          <a:p>
            <a:pPr marL="457178" lvl="1" indent="-225412" algn="l" rtl="0">
              <a:lnSpc>
                <a:spcPct val="100000"/>
              </a:lnSpc>
              <a:spcBef>
                <a:spcPts val="400"/>
              </a:spcBef>
              <a:spcAft>
                <a:spcPts val="0"/>
              </a:spcAft>
              <a:buSzPts val="1260"/>
              <a:buChar char="–"/>
            </a:pPr>
            <a:r>
              <a:rPr lang="en-US" sz="1400"/>
              <a:t>Students complete </a:t>
            </a:r>
            <a:r>
              <a:rPr lang="en-US" sz="1400" i="1"/>
              <a:t>Clone that gene </a:t>
            </a:r>
            <a:r>
              <a:rPr lang="en-US" sz="1400"/>
              <a:t>exercise</a:t>
            </a:r>
            <a:endParaRPr/>
          </a:p>
          <a:p>
            <a:pPr marL="457178" lvl="1" indent="-225412" algn="l" rtl="0">
              <a:lnSpc>
                <a:spcPct val="100000"/>
              </a:lnSpc>
              <a:spcBef>
                <a:spcPts val="400"/>
              </a:spcBef>
              <a:spcAft>
                <a:spcPts val="0"/>
              </a:spcAft>
              <a:buSzPts val="1260"/>
              <a:buChar char="–"/>
            </a:pPr>
            <a:r>
              <a:rPr lang="en-US" sz="1400"/>
              <a:t>Answer the </a:t>
            </a:r>
            <a:r>
              <a:rPr lang="en-US" sz="1400" i="1"/>
              <a:t>Stop and Think </a:t>
            </a:r>
            <a:r>
              <a:rPr lang="en-US" sz="1400"/>
              <a:t>questions</a:t>
            </a:r>
            <a:endParaRPr/>
          </a:p>
          <a:p>
            <a:pPr marL="231764" lvl="0" indent="-231764" algn="l" rtl="0">
              <a:lnSpc>
                <a:spcPct val="100000"/>
              </a:lnSpc>
              <a:spcBef>
                <a:spcPts val="600"/>
              </a:spcBef>
              <a:spcAft>
                <a:spcPts val="0"/>
              </a:spcAft>
              <a:buSzPts val="1260"/>
              <a:buChar char="•"/>
            </a:pPr>
            <a:r>
              <a:rPr lang="en-US" sz="1400"/>
              <a:t>Session 4 – 45 minutes</a:t>
            </a:r>
            <a:endParaRPr/>
          </a:p>
          <a:p>
            <a:pPr marL="457178" lvl="1" indent="-225412" algn="l" rtl="0">
              <a:lnSpc>
                <a:spcPct val="100000"/>
              </a:lnSpc>
              <a:spcBef>
                <a:spcPts val="400"/>
              </a:spcBef>
              <a:spcAft>
                <a:spcPts val="0"/>
              </a:spcAft>
              <a:buSzPts val="1260"/>
              <a:buChar char="–"/>
            </a:pPr>
            <a:r>
              <a:rPr lang="en-US" sz="1400"/>
              <a:t>Students complete Laboratory 2a</a:t>
            </a:r>
            <a:endParaRPr/>
          </a:p>
          <a:p>
            <a:pPr marL="457178" lvl="1" indent="-225412" algn="l" rtl="0">
              <a:lnSpc>
                <a:spcPct val="100000"/>
              </a:lnSpc>
              <a:spcBef>
                <a:spcPts val="400"/>
              </a:spcBef>
              <a:spcAft>
                <a:spcPts val="0"/>
              </a:spcAft>
              <a:buSzPts val="1260"/>
              <a:buChar char="–"/>
            </a:pPr>
            <a:r>
              <a:rPr lang="en-US" sz="1400"/>
              <a:t>Answer all of the corresponding questions</a:t>
            </a:r>
            <a:endParaRPr/>
          </a:p>
        </p:txBody>
      </p:sp>
      <p:sp>
        <p:nvSpPr>
          <p:cNvPr id="585" name="Google Shape;585;p10"/>
          <p:cNvSpPr txBox="1">
            <a:spLocks noGrp="1"/>
          </p:cNvSpPr>
          <p:nvPr>
            <p:ph type="title"/>
          </p:nvPr>
        </p:nvSpPr>
        <p:spPr>
          <a:xfrm>
            <a:off x="363538" y="440249"/>
            <a:ext cx="8416782"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PROPOSED SEQUENCE OF ACTIVITIES PG 68 2019 GUIDE</a:t>
            </a:r>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pic>
        <p:nvPicPr>
          <p:cNvPr id="591" name="Google Shape;591;p11"/>
          <p:cNvPicPr preferRelativeResize="0"/>
          <p:nvPr/>
        </p:nvPicPr>
        <p:blipFill rotWithShape="1">
          <a:blip r:embed="rId3">
            <a:alphaModFix/>
          </a:blip>
          <a:srcRect t="9091" b="6062"/>
          <a:stretch/>
        </p:blipFill>
        <p:spPr>
          <a:xfrm>
            <a:off x="3771901" y="285750"/>
            <a:ext cx="3747407" cy="4114800"/>
          </a:xfrm>
          <a:prstGeom prst="rect">
            <a:avLst/>
          </a:prstGeom>
          <a:noFill/>
          <a:ln>
            <a:noFill/>
          </a:ln>
        </p:spPr>
      </p:pic>
      <p:sp>
        <p:nvSpPr>
          <p:cNvPr id="592" name="Google Shape;592;p11"/>
          <p:cNvSpPr txBox="1"/>
          <p:nvPr/>
        </p:nvSpPr>
        <p:spPr>
          <a:xfrm>
            <a:off x="1172094" y="914401"/>
            <a:ext cx="2714105"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a:solidFill>
                  <a:schemeClr val="dk1"/>
                </a:solidFill>
                <a:latin typeface="Arial"/>
                <a:ea typeface="Arial"/>
                <a:cs typeface="Arial"/>
                <a:sym typeface="Arial"/>
              </a:rPr>
              <a:t>Optional: Review with students where laboratory 2A fits into the ABE storyline of creating insulin.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12"/>
          <p:cNvSpPr txBox="1">
            <a:spLocks noGrp="1"/>
          </p:cNvSpPr>
          <p:nvPr>
            <p:ph type="body" idx="1"/>
          </p:nvPr>
        </p:nvSpPr>
        <p:spPr>
          <a:xfrm>
            <a:off x="6048299" y="3870543"/>
            <a:ext cx="3096096" cy="688759"/>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a:t>QUESTION: Why is circular better?!?!</a:t>
            </a:r>
            <a:endParaRPr/>
          </a:p>
        </p:txBody>
      </p:sp>
      <p:sp>
        <p:nvSpPr>
          <p:cNvPr id="598" name="Google Shape;598;p12"/>
          <p:cNvSpPr txBox="1">
            <a:spLocks noGrp="1"/>
          </p:cNvSpPr>
          <p:nvPr>
            <p:ph type="body" idx="3"/>
          </p:nvPr>
        </p:nvSpPr>
        <p:spPr>
          <a:xfrm>
            <a:off x="363539" y="1088137"/>
            <a:ext cx="5640921" cy="3364868"/>
          </a:xfrm>
          <a:prstGeom prst="rect">
            <a:avLst/>
          </a:prstGeom>
          <a:noFill/>
          <a:ln>
            <a:noFill/>
          </a:ln>
        </p:spPr>
        <p:txBody>
          <a:bodyPr spcFirstLastPara="1" wrap="square" lIns="91425" tIns="45700" rIns="91425" bIns="45700" anchor="t" anchorCtr="0">
            <a:noAutofit/>
          </a:bodyPr>
          <a:lstStyle/>
          <a:p>
            <a:pPr marL="231770" lvl="0" indent="-231770" algn="l" rtl="0">
              <a:lnSpc>
                <a:spcPct val="100000"/>
              </a:lnSpc>
              <a:spcBef>
                <a:spcPts val="0"/>
              </a:spcBef>
              <a:spcAft>
                <a:spcPts val="0"/>
              </a:spcAft>
              <a:buSzPts val="1890"/>
              <a:buChar char="•"/>
            </a:pPr>
            <a:r>
              <a:rPr lang="en-US" sz="2100"/>
              <a:t>Bacteria CAN have 2 forms of DNA:</a:t>
            </a:r>
            <a:endParaRPr/>
          </a:p>
          <a:p>
            <a:pPr marL="457189" lvl="1" indent="-225419" algn="l" rtl="0">
              <a:lnSpc>
                <a:spcPct val="100000"/>
              </a:lnSpc>
              <a:spcBef>
                <a:spcPts val="400"/>
              </a:spcBef>
              <a:spcAft>
                <a:spcPts val="0"/>
              </a:spcAft>
              <a:buSzPts val="1620"/>
              <a:buChar char="–"/>
            </a:pPr>
            <a:r>
              <a:rPr lang="en-US" sz="1800"/>
              <a:t>Chromosome</a:t>
            </a:r>
            <a:endParaRPr/>
          </a:p>
          <a:p>
            <a:pPr marL="688958" lvl="2" indent="-231770" algn="l" rtl="0">
              <a:lnSpc>
                <a:spcPct val="100000"/>
              </a:lnSpc>
              <a:spcBef>
                <a:spcPts val="400"/>
              </a:spcBef>
              <a:spcAft>
                <a:spcPts val="0"/>
              </a:spcAft>
              <a:buSzPts val="1350"/>
              <a:buChar char="•"/>
            </a:pPr>
            <a:r>
              <a:rPr lang="en-US" sz="1500"/>
              <a:t>Single loop of DNA</a:t>
            </a:r>
            <a:endParaRPr/>
          </a:p>
          <a:p>
            <a:pPr marL="688958" lvl="2" indent="-231770" algn="l" rtl="0">
              <a:lnSpc>
                <a:spcPct val="100000"/>
              </a:lnSpc>
              <a:spcBef>
                <a:spcPts val="400"/>
              </a:spcBef>
              <a:spcAft>
                <a:spcPts val="0"/>
              </a:spcAft>
              <a:buSzPts val="1350"/>
              <a:buChar char="•"/>
            </a:pPr>
            <a:r>
              <a:rPr lang="en-US" sz="1500"/>
              <a:t>Condensed and segregated into a region called nucleoid</a:t>
            </a:r>
            <a:endParaRPr/>
          </a:p>
          <a:p>
            <a:pPr marL="688958" lvl="2" indent="-231770" algn="l" rtl="0">
              <a:lnSpc>
                <a:spcPct val="100000"/>
              </a:lnSpc>
              <a:spcBef>
                <a:spcPts val="400"/>
              </a:spcBef>
              <a:spcAft>
                <a:spcPts val="0"/>
              </a:spcAft>
              <a:buSzPts val="1350"/>
              <a:buChar char="•"/>
            </a:pPr>
            <a:r>
              <a:rPr lang="en-US" sz="1500"/>
              <a:t>Contains all information necessary for life</a:t>
            </a:r>
            <a:endParaRPr/>
          </a:p>
          <a:p>
            <a:pPr marL="457189" lvl="1" indent="-225419" algn="l" rtl="0">
              <a:lnSpc>
                <a:spcPct val="100000"/>
              </a:lnSpc>
              <a:spcBef>
                <a:spcPts val="400"/>
              </a:spcBef>
              <a:spcAft>
                <a:spcPts val="0"/>
              </a:spcAft>
              <a:buSzPts val="1620"/>
              <a:buChar char="–"/>
            </a:pPr>
            <a:r>
              <a:rPr lang="en-US" sz="1800"/>
              <a:t>Plasmid </a:t>
            </a:r>
            <a:endParaRPr/>
          </a:p>
          <a:p>
            <a:pPr marL="688958" lvl="2" indent="-231770" algn="l" rtl="0">
              <a:lnSpc>
                <a:spcPct val="100000"/>
              </a:lnSpc>
              <a:spcBef>
                <a:spcPts val="400"/>
              </a:spcBef>
              <a:spcAft>
                <a:spcPts val="0"/>
              </a:spcAft>
              <a:buSzPts val="1350"/>
              <a:buChar char="•"/>
            </a:pPr>
            <a:r>
              <a:rPr lang="en-US" sz="1500"/>
              <a:t>Small loop of DNA</a:t>
            </a:r>
            <a:endParaRPr/>
          </a:p>
          <a:p>
            <a:pPr marL="688958" lvl="2" indent="-231770" algn="l" rtl="0">
              <a:lnSpc>
                <a:spcPct val="100000"/>
              </a:lnSpc>
              <a:spcBef>
                <a:spcPts val="400"/>
              </a:spcBef>
              <a:spcAft>
                <a:spcPts val="0"/>
              </a:spcAft>
              <a:buSzPts val="1350"/>
              <a:buChar char="•"/>
            </a:pPr>
            <a:r>
              <a:rPr lang="en-US" sz="1500">
                <a:solidFill>
                  <a:schemeClr val="accent1"/>
                </a:solidFill>
              </a:rPr>
              <a:t>Nonessential</a:t>
            </a:r>
            <a:endParaRPr/>
          </a:p>
          <a:p>
            <a:pPr marL="688958" lvl="2" indent="-231770" algn="l" rtl="0">
              <a:lnSpc>
                <a:spcPct val="100000"/>
              </a:lnSpc>
              <a:spcBef>
                <a:spcPts val="400"/>
              </a:spcBef>
              <a:spcAft>
                <a:spcPts val="0"/>
              </a:spcAft>
              <a:buSzPts val="1350"/>
              <a:buChar char="•"/>
            </a:pPr>
            <a:r>
              <a:rPr lang="en-US" sz="1500"/>
              <a:t>Extrachromosomal – “outside” the chromosome</a:t>
            </a:r>
            <a:endParaRPr/>
          </a:p>
          <a:p>
            <a:pPr marL="688958" lvl="2" indent="-231770" algn="l" rtl="0">
              <a:lnSpc>
                <a:spcPct val="100000"/>
              </a:lnSpc>
              <a:spcBef>
                <a:spcPts val="400"/>
              </a:spcBef>
              <a:spcAft>
                <a:spcPts val="0"/>
              </a:spcAft>
              <a:buSzPts val="1350"/>
              <a:buChar char="•"/>
            </a:pPr>
            <a:r>
              <a:rPr lang="en-US" sz="1500"/>
              <a:t>Vectors </a:t>
            </a:r>
            <a:endParaRPr/>
          </a:p>
          <a:p>
            <a:pPr marL="688958" lvl="2" indent="-231770" algn="l" rtl="0">
              <a:lnSpc>
                <a:spcPct val="100000"/>
              </a:lnSpc>
              <a:spcBef>
                <a:spcPts val="400"/>
              </a:spcBef>
              <a:spcAft>
                <a:spcPts val="0"/>
              </a:spcAft>
              <a:buSzPts val="1350"/>
              <a:buChar char="•"/>
            </a:pPr>
            <a:r>
              <a:rPr lang="en-US" sz="1500"/>
              <a:t>Replicate autonomously </a:t>
            </a:r>
            <a:endParaRPr/>
          </a:p>
        </p:txBody>
      </p:sp>
      <p:sp>
        <p:nvSpPr>
          <p:cNvPr id="599" name="Google Shape;599;p12"/>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BACTERIAL DNA</a:t>
            </a:r>
            <a:endParaRPr/>
          </a:p>
        </p:txBody>
      </p:sp>
      <p:pic>
        <p:nvPicPr>
          <p:cNvPr id="600" name="Google Shape;600;p12"/>
          <p:cNvPicPr preferRelativeResize="0"/>
          <p:nvPr/>
        </p:nvPicPr>
        <p:blipFill rotWithShape="1">
          <a:blip r:embed="rId3">
            <a:alphaModFix/>
          </a:blip>
          <a:srcRect/>
          <a:stretch/>
        </p:blipFill>
        <p:spPr>
          <a:xfrm>
            <a:off x="6004460" y="1447112"/>
            <a:ext cx="3139540" cy="1588418"/>
          </a:xfrm>
          <a:prstGeom prst="rect">
            <a:avLst/>
          </a:prstGeom>
          <a:noFill/>
          <a:ln>
            <a:noFill/>
          </a:ln>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pic>
        <p:nvPicPr>
          <p:cNvPr id="606" name="Google Shape;606;p13"/>
          <p:cNvPicPr preferRelativeResize="0"/>
          <p:nvPr/>
        </p:nvPicPr>
        <p:blipFill rotWithShape="1">
          <a:blip r:embed="rId3">
            <a:alphaModFix/>
          </a:blip>
          <a:srcRect/>
          <a:stretch/>
        </p:blipFill>
        <p:spPr>
          <a:xfrm>
            <a:off x="1714500" y="2977798"/>
            <a:ext cx="3512344" cy="1253639"/>
          </a:xfrm>
          <a:prstGeom prst="rect">
            <a:avLst/>
          </a:prstGeom>
          <a:noFill/>
          <a:ln>
            <a:noFill/>
          </a:ln>
        </p:spPr>
      </p:pic>
      <p:pic>
        <p:nvPicPr>
          <p:cNvPr id="607" name="Google Shape;607;p13"/>
          <p:cNvPicPr preferRelativeResize="0"/>
          <p:nvPr/>
        </p:nvPicPr>
        <p:blipFill rotWithShape="1">
          <a:blip r:embed="rId4">
            <a:alphaModFix/>
          </a:blip>
          <a:srcRect/>
          <a:stretch/>
        </p:blipFill>
        <p:spPr>
          <a:xfrm>
            <a:off x="5429250" y="2565980"/>
            <a:ext cx="1963766" cy="1897674"/>
          </a:xfrm>
          <a:prstGeom prst="rect">
            <a:avLst/>
          </a:prstGeom>
          <a:noFill/>
          <a:ln>
            <a:noFill/>
          </a:ln>
        </p:spPr>
      </p:pic>
      <p:sp>
        <p:nvSpPr>
          <p:cNvPr id="608" name="Google Shape;608;p13"/>
          <p:cNvSpPr txBox="1">
            <a:spLocks noGrp="1"/>
          </p:cNvSpPr>
          <p:nvPr>
            <p:ph type="body" idx="1"/>
          </p:nvPr>
        </p:nvSpPr>
        <p:spPr>
          <a:xfrm>
            <a:off x="363537" y="932609"/>
            <a:ext cx="8314949" cy="1851074"/>
          </a:xfrm>
          <a:prstGeom prst="rect">
            <a:avLst/>
          </a:prstGeom>
          <a:noFill/>
          <a:ln>
            <a:noFill/>
          </a:ln>
        </p:spPr>
        <p:txBody>
          <a:bodyPr spcFirstLastPara="1" wrap="square" lIns="68575" tIns="34275" rIns="68575" bIns="34275" anchor="t" anchorCtr="0">
            <a:normAutofit fontScale="92500"/>
          </a:bodyPr>
          <a:lstStyle/>
          <a:p>
            <a:pPr marL="231770" lvl="0" indent="-231770" algn="l" rtl="0">
              <a:lnSpc>
                <a:spcPct val="100000"/>
              </a:lnSpc>
              <a:spcBef>
                <a:spcPts val="0"/>
              </a:spcBef>
              <a:spcAft>
                <a:spcPts val="0"/>
              </a:spcAft>
              <a:buSzPct val="90000"/>
              <a:buChar char="•"/>
            </a:pPr>
            <a:r>
              <a:rPr lang="en-US"/>
              <a:t>Plasmids features include origin, promoter and restriction sites.</a:t>
            </a:r>
            <a:endParaRPr/>
          </a:p>
          <a:p>
            <a:pPr marL="231770" lvl="0" indent="-231770" algn="l" rtl="0">
              <a:lnSpc>
                <a:spcPct val="100000"/>
              </a:lnSpc>
              <a:spcBef>
                <a:spcPts val="600"/>
              </a:spcBef>
              <a:spcAft>
                <a:spcPts val="0"/>
              </a:spcAft>
              <a:buSzPct val="90000"/>
              <a:buChar char="•"/>
            </a:pPr>
            <a:r>
              <a:rPr lang="en-US"/>
              <a:t>Antibiotic resistance genes are key components to plasmids as they allow students to select for those bacteria that have the plasmid versus those which do not in laboratory 5a. </a:t>
            </a:r>
            <a:endParaRPr/>
          </a:p>
          <a:p>
            <a:pPr marL="231770" lvl="0" indent="-231770" algn="l" rtl="0">
              <a:lnSpc>
                <a:spcPct val="100000"/>
              </a:lnSpc>
              <a:spcBef>
                <a:spcPts val="600"/>
              </a:spcBef>
              <a:spcAft>
                <a:spcPts val="0"/>
              </a:spcAft>
              <a:buSzPct val="90000"/>
              <a:buFont typeface="Arial"/>
              <a:buNone/>
            </a:pPr>
            <a:endParaRPr sz="1800"/>
          </a:p>
        </p:txBody>
      </p:sp>
      <p:sp>
        <p:nvSpPr>
          <p:cNvPr id="609" name="Google Shape;609;p13"/>
          <p:cNvSpPr txBox="1"/>
          <p:nvPr/>
        </p:nvSpPr>
        <p:spPr>
          <a:xfrm>
            <a:off x="363538" y="440165"/>
            <a:ext cx="8416925" cy="492443"/>
          </a:xfrm>
          <a:prstGeom prst="rect">
            <a:avLst/>
          </a:prstGeom>
          <a:noFill/>
          <a:ln>
            <a:noFill/>
          </a:ln>
        </p:spPr>
        <p:txBody>
          <a:bodyPr spcFirstLastPara="1" wrap="square" lIns="91425" tIns="45700" rIns="91425" bIns="45700" anchor="b" anchorCtr="0">
            <a:normAutofit/>
          </a:bodyPr>
          <a:lstStyle/>
          <a:p>
            <a:pPr marL="0" marR="0" lvl="0" indent="0" algn="l" rtl="0">
              <a:lnSpc>
                <a:spcPct val="100000"/>
              </a:lnSpc>
              <a:spcBef>
                <a:spcPts val="0"/>
              </a:spcBef>
              <a:spcAft>
                <a:spcPts val="0"/>
              </a:spcAft>
              <a:buClr>
                <a:schemeClr val="accent1"/>
              </a:buClr>
              <a:buSzPts val="2600"/>
              <a:buFont typeface="Calibri"/>
              <a:buNone/>
            </a:pPr>
            <a:r>
              <a:rPr lang="en-US" sz="2600" b="1" cap="none">
                <a:solidFill>
                  <a:schemeClr val="accent1"/>
                </a:solidFill>
                <a:latin typeface="Calibri"/>
                <a:ea typeface="Calibri"/>
                <a:cs typeface="Calibri"/>
                <a:sym typeface="Calibri"/>
              </a:rPr>
              <a:t>PLASMID FEATURES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pic>
        <p:nvPicPr>
          <p:cNvPr id="615" name="Google Shape;615;p14"/>
          <p:cNvPicPr preferRelativeResize="0"/>
          <p:nvPr/>
        </p:nvPicPr>
        <p:blipFill rotWithShape="1">
          <a:blip r:embed="rId3">
            <a:alphaModFix/>
          </a:blip>
          <a:srcRect l="8235" t="39596" r="6013" b="6969"/>
          <a:stretch/>
        </p:blipFill>
        <p:spPr>
          <a:xfrm>
            <a:off x="2000250" y="742951"/>
            <a:ext cx="4021282" cy="3242771"/>
          </a:xfrm>
          <a:prstGeom prst="rect">
            <a:avLst/>
          </a:prstGeom>
          <a:noFill/>
          <a:ln>
            <a:noFill/>
          </a:ln>
        </p:spPr>
      </p:pic>
      <p:sp>
        <p:nvSpPr>
          <p:cNvPr id="616" name="Google Shape;616;p14"/>
          <p:cNvSpPr txBox="1"/>
          <p:nvPr/>
        </p:nvSpPr>
        <p:spPr>
          <a:xfrm>
            <a:off x="5715000" y="1085850"/>
            <a:ext cx="1943100" cy="55996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13">
                <a:solidFill>
                  <a:srgbClr val="0062C3"/>
                </a:solidFill>
                <a:latin typeface="Arial"/>
                <a:ea typeface="Arial"/>
                <a:cs typeface="Arial"/>
                <a:sym typeface="Arial"/>
              </a:rPr>
              <a:t>Lab 2A: digesting pARA-R plasmid to check that it has the rfp gene</a:t>
            </a:r>
            <a:endParaRPr/>
          </a:p>
        </p:txBody>
      </p:sp>
      <p:sp>
        <p:nvSpPr>
          <p:cNvPr id="617" name="Google Shape;617;p14"/>
          <p:cNvSpPr txBox="1"/>
          <p:nvPr/>
        </p:nvSpPr>
        <p:spPr>
          <a:xfrm>
            <a:off x="1271847" y="656176"/>
            <a:ext cx="3520440" cy="17081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a:solidFill>
                  <a:schemeClr val="dk1"/>
                </a:solidFill>
                <a:latin typeface="Arial"/>
                <a:ea typeface="Arial"/>
                <a:cs typeface="Arial"/>
                <a:sym typeface="Arial"/>
              </a:rPr>
              <a:t>Remind students that plasmid being used contains gene for rfp which represent insulin in this laboratory sequence.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15"/>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accent1"/>
              </a:buClr>
              <a:buSzPct val="100000"/>
              <a:buFont typeface="Calibri"/>
              <a:buNone/>
            </a:pPr>
            <a:r>
              <a:rPr lang="en-US" sz="2850"/>
              <a:t>RESTRICTION ENZYMES “CUT &amp; PASTE” DNA</a:t>
            </a:r>
            <a:endParaRPr/>
          </a:p>
        </p:txBody>
      </p:sp>
      <p:sp>
        <p:nvSpPr>
          <p:cNvPr id="624" name="Google Shape;624;p15"/>
          <p:cNvSpPr txBox="1">
            <a:spLocks noGrp="1"/>
          </p:cNvSpPr>
          <p:nvPr>
            <p:ph type="body" idx="1"/>
          </p:nvPr>
        </p:nvSpPr>
        <p:spPr>
          <a:xfrm>
            <a:off x="363537" y="1200151"/>
            <a:ext cx="8356513" cy="3428999"/>
          </a:xfrm>
          <a:prstGeom prst="rect">
            <a:avLst/>
          </a:prstGeom>
          <a:noFill/>
          <a:ln>
            <a:noFill/>
          </a:ln>
        </p:spPr>
        <p:txBody>
          <a:bodyPr spcFirstLastPara="1" wrap="square" lIns="91425" tIns="45700" rIns="91425" bIns="45700" anchor="t" anchorCtr="0">
            <a:normAutofit/>
          </a:bodyPr>
          <a:lstStyle/>
          <a:p>
            <a:pPr marL="231770" lvl="0" indent="-231770" algn="l" rtl="0">
              <a:lnSpc>
                <a:spcPct val="100000"/>
              </a:lnSpc>
              <a:spcBef>
                <a:spcPts val="0"/>
              </a:spcBef>
              <a:spcAft>
                <a:spcPts val="0"/>
              </a:spcAft>
              <a:buSzPts val="1620"/>
              <a:buFont typeface="Arial"/>
              <a:buNone/>
            </a:pPr>
            <a:r>
              <a:rPr lang="en-US" sz="1800">
                <a:solidFill>
                  <a:srgbClr val="000000"/>
                </a:solidFill>
              </a:rPr>
              <a:t>Restriction enzymes…</a:t>
            </a:r>
            <a:endParaRPr/>
          </a:p>
          <a:p>
            <a:pPr marL="231770" lvl="0" indent="-231770" algn="l" rtl="0">
              <a:lnSpc>
                <a:spcPct val="100000"/>
              </a:lnSpc>
              <a:spcBef>
                <a:spcPts val="600"/>
              </a:spcBef>
              <a:spcAft>
                <a:spcPts val="0"/>
              </a:spcAft>
              <a:buSzPts val="1620"/>
              <a:buChar char="•"/>
            </a:pPr>
            <a:r>
              <a:rPr lang="en-US" sz="1800">
                <a:solidFill>
                  <a:srgbClr val="000000"/>
                </a:solidFill>
              </a:rPr>
              <a:t>are used by bacteria to destroy phage DNA in nature.</a:t>
            </a:r>
            <a:endParaRPr/>
          </a:p>
          <a:p>
            <a:pPr marL="231770" lvl="0" indent="-231770" algn="l" rtl="0">
              <a:lnSpc>
                <a:spcPct val="100000"/>
              </a:lnSpc>
              <a:spcBef>
                <a:spcPts val="600"/>
              </a:spcBef>
              <a:spcAft>
                <a:spcPts val="0"/>
              </a:spcAft>
              <a:buSzPts val="1620"/>
              <a:buChar char="•"/>
            </a:pPr>
            <a:r>
              <a:rPr lang="en-US" sz="1800">
                <a:solidFill>
                  <a:srgbClr val="000000"/>
                </a:solidFill>
              </a:rPr>
              <a:t>can recognize and bind to specific nucleotide sequences (e.g., cut the phosphodiester backbone of DNA).</a:t>
            </a:r>
            <a:endParaRPr/>
          </a:p>
          <a:p>
            <a:pPr marL="231770" lvl="0" indent="-231770" algn="l" rtl="0">
              <a:lnSpc>
                <a:spcPct val="100000"/>
              </a:lnSpc>
              <a:spcBef>
                <a:spcPts val="600"/>
              </a:spcBef>
              <a:spcAft>
                <a:spcPts val="0"/>
              </a:spcAft>
              <a:buSzPts val="1620"/>
              <a:buChar char="•"/>
            </a:pPr>
            <a:r>
              <a:rPr lang="en-US" sz="1800">
                <a:solidFill>
                  <a:srgbClr val="000000"/>
                </a:solidFill>
              </a:rPr>
              <a:t>can make off-center cuts to produce single-stranded ends of DNA (sticky ends).</a:t>
            </a:r>
            <a:endParaRPr/>
          </a:p>
          <a:p>
            <a:pPr marL="231770" lvl="0" indent="-231770" algn="l" rtl="0">
              <a:lnSpc>
                <a:spcPct val="100000"/>
              </a:lnSpc>
              <a:spcBef>
                <a:spcPts val="600"/>
              </a:spcBef>
              <a:spcAft>
                <a:spcPts val="0"/>
              </a:spcAft>
              <a:buSzPts val="1620"/>
              <a:buChar char="•"/>
            </a:pPr>
            <a:r>
              <a:rPr lang="en-US" sz="1800">
                <a:solidFill>
                  <a:srgbClr val="000000"/>
                </a:solidFill>
              </a:rPr>
              <a:t>allow DNA from various sources to be cut so they have complementary sticky ends which will pair up to create recombinant DNA.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16"/>
          <p:cNvSpPr txBox="1"/>
          <p:nvPr/>
        </p:nvSpPr>
        <p:spPr>
          <a:xfrm>
            <a:off x="363538" y="1063229"/>
            <a:ext cx="4607473" cy="299204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100"/>
              <a:buFont typeface="Arial"/>
              <a:buChar char="•"/>
            </a:pPr>
            <a:r>
              <a:rPr lang="en-US" sz="2100" b="1">
                <a:solidFill>
                  <a:schemeClr val="dk1"/>
                </a:solidFill>
                <a:latin typeface="Arial"/>
                <a:ea typeface="Arial"/>
                <a:cs typeface="Arial"/>
                <a:sym typeface="Arial"/>
              </a:rPr>
              <a:t>Bacteria produce restriction enzymes as a defense against bacteriophages</a:t>
            </a:r>
            <a:endParaRPr/>
          </a:p>
          <a:p>
            <a:pPr marL="342900" marR="0" lvl="0" indent="-342900" algn="l" rtl="0">
              <a:spcBef>
                <a:spcPts val="300"/>
              </a:spcBef>
              <a:spcAft>
                <a:spcPts val="0"/>
              </a:spcAft>
              <a:buClr>
                <a:schemeClr val="dk1"/>
              </a:buClr>
              <a:buSzPts val="1500"/>
              <a:buFont typeface="Arial"/>
              <a:buChar char="•"/>
            </a:pPr>
            <a:r>
              <a:rPr lang="en-US" sz="1500" b="1">
                <a:solidFill>
                  <a:schemeClr val="dk1"/>
                </a:solidFill>
                <a:latin typeface="Arial"/>
                <a:ea typeface="Arial"/>
                <a:cs typeface="Arial"/>
                <a:sym typeface="Arial"/>
              </a:rPr>
              <a:t>BamHI: </a:t>
            </a:r>
            <a:r>
              <a:rPr lang="en-US" sz="1500" b="1" i="1">
                <a:solidFill>
                  <a:schemeClr val="dk1"/>
                </a:solidFill>
                <a:latin typeface="Arial"/>
                <a:ea typeface="Arial"/>
                <a:cs typeface="Arial"/>
                <a:sym typeface="Arial"/>
              </a:rPr>
              <a:t>Bacillus amyloliquefaciens</a:t>
            </a:r>
            <a:endParaRPr sz="1500" b="1" i="1">
              <a:solidFill>
                <a:schemeClr val="dk1"/>
              </a:solidFill>
              <a:latin typeface="Arial"/>
              <a:ea typeface="Arial"/>
              <a:cs typeface="Arial"/>
              <a:sym typeface="Arial"/>
            </a:endParaRPr>
          </a:p>
          <a:p>
            <a:pPr marL="342900" marR="0" lvl="0" indent="-342900" algn="l" rtl="0">
              <a:spcBef>
                <a:spcPts val="300"/>
              </a:spcBef>
              <a:spcAft>
                <a:spcPts val="0"/>
              </a:spcAft>
              <a:buClr>
                <a:schemeClr val="dk1"/>
              </a:buClr>
              <a:buSzPts val="1500"/>
              <a:buFont typeface="Arial"/>
              <a:buChar char="•"/>
            </a:pPr>
            <a:r>
              <a:rPr lang="en-US" sz="1500" b="1">
                <a:solidFill>
                  <a:schemeClr val="dk1"/>
                </a:solidFill>
                <a:latin typeface="Arial"/>
                <a:ea typeface="Arial"/>
                <a:cs typeface="Arial"/>
                <a:sym typeface="Arial"/>
              </a:rPr>
              <a:t>HindIII: </a:t>
            </a:r>
            <a:r>
              <a:rPr lang="en-US" sz="1500" b="1" i="1">
                <a:solidFill>
                  <a:schemeClr val="dk1"/>
                </a:solidFill>
                <a:latin typeface="Arial"/>
                <a:ea typeface="Arial"/>
                <a:cs typeface="Arial"/>
                <a:sym typeface="Arial"/>
              </a:rPr>
              <a:t>Haemophilus influenza</a:t>
            </a:r>
            <a:endParaRPr/>
          </a:p>
        </p:txBody>
      </p:sp>
      <p:sp>
        <p:nvSpPr>
          <p:cNvPr id="631" name="Google Shape;631;p16"/>
          <p:cNvSpPr txBox="1"/>
          <p:nvPr/>
        </p:nvSpPr>
        <p:spPr>
          <a:xfrm>
            <a:off x="363538" y="440165"/>
            <a:ext cx="8416925" cy="492443"/>
          </a:xfrm>
          <a:prstGeom prst="rect">
            <a:avLst/>
          </a:prstGeom>
          <a:noFill/>
          <a:ln>
            <a:noFill/>
          </a:ln>
        </p:spPr>
        <p:txBody>
          <a:bodyPr spcFirstLastPara="1" wrap="square" lIns="91425" tIns="45700" rIns="91425" bIns="45700" anchor="b" anchorCtr="0">
            <a:normAutofit fontScale="97500"/>
          </a:bodyPr>
          <a:lstStyle/>
          <a:p>
            <a:pPr marL="0" marR="0" lvl="0" indent="0" algn="l" rtl="0">
              <a:lnSpc>
                <a:spcPct val="100000"/>
              </a:lnSpc>
              <a:spcBef>
                <a:spcPts val="0"/>
              </a:spcBef>
              <a:spcAft>
                <a:spcPts val="0"/>
              </a:spcAft>
              <a:buClr>
                <a:schemeClr val="accent1"/>
              </a:buClr>
              <a:buSzPct val="100000"/>
              <a:buFont typeface="Calibri"/>
              <a:buNone/>
            </a:pPr>
            <a:r>
              <a:rPr lang="en-US" sz="2600" b="1" cap="none">
                <a:solidFill>
                  <a:schemeClr val="accent1"/>
                </a:solidFill>
                <a:latin typeface="Calibri"/>
                <a:ea typeface="Calibri"/>
                <a:cs typeface="Calibri"/>
                <a:sym typeface="Calibri"/>
              </a:rPr>
              <a:t>WHERE DO WE GET RESTRICTION ENZYMES?</a:t>
            </a:r>
            <a:endParaRPr/>
          </a:p>
        </p:txBody>
      </p:sp>
      <p:pic>
        <p:nvPicPr>
          <p:cNvPr id="632" name="Google Shape;632;p16"/>
          <p:cNvPicPr preferRelativeResize="0"/>
          <p:nvPr/>
        </p:nvPicPr>
        <p:blipFill rotWithShape="1">
          <a:blip r:embed="rId3">
            <a:alphaModFix/>
          </a:blip>
          <a:srcRect/>
          <a:stretch/>
        </p:blipFill>
        <p:spPr>
          <a:xfrm>
            <a:off x="5033683" y="1312412"/>
            <a:ext cx="3657143" cy="274285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17"/>
          <p:cNvSpPr txBox="1"/>
          <p:nvPr/>
        </p:nvSpPr>
        <p:spPr>
          <a:xfrm>
            <a:off x="363537" y="914400"/>
            <a:ext cx="8339887" cy="314086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100"/>
              <a:buFont typeface="Arial"/>
              <a:buChar char="•"/>
            </a:pPr>
            <a:r>
              <a:rPr lang="en-US" sz="2100" b="1">
                <a:solidFill>
                  <a:schemeClr val="dk1"/>
                </a:solidFill>
                <a:latin typeface="Arial"/>
                <a:ea typeface="Arial"/>
                <a:cs typeface="Arial"/>
                <a:sym typeface="Arial"/>
              </a:rPr>
              <a:t>Cuts DNA at a specific reaction site (sequence)</a:t>
            </a:r>
            <a:endParaRPr/>
          </a:p>
          <a:p>
            <a:pPr marL="342900" marR="0" lvl="0" indent="-342900" algn="l" rtl="0">
              <a:spcBef>
                <a:spcPts val="420"/>
              </a:spcBef>
              <a:spcAft>
                <a:spcPts val="0"/>
              </a:spcAft>
              <a:buClr>
                <a:schemeClr val="dk1"/>
              </a:buClr>
              <a:buSzPts val="2100"/>
              <a:buFont typeface="Arial"/>
              <a:buChar char="•"/>
            </a:pPr>
            <a:r>
              <a:rPr lang="en-US" sz="2100" b="1">
                <a:solidFill>
                  <a:schemeClr val="dk1"/>
                </a:solidFill>
                <a:latin typeface="Arial"/>
                <a:ea typeface="Arial"/>
                <a:cs typeface="Arial"/>
                <a:sym typeface="Arial"/>
              </a:rPr>
              <a:t>Examples: </a:t>
            </a:r>
            <a:endParaRPr/>
          </a:p>
        </p:txBody>
      </p:sp>
      <p:pic>
        <p:nvPicPr>
          <p:cNvPr id="639" name="Google Shape;639;p17"/>
          <p:cNvPicPr preferRelativeResize="0"/>
          <p:nvPr/>
        </p:nvPicPr>
        <p:blipFill rotWithShape="1">
          <a:blip r:embed="rId3">
            <a:alphaModFix/>
          </a:blip>
          <a:srcRect/>
          <a:stretch/>
        </p:blipFill>
        <p:spPr>
          <a:xfrm>
            <a:off x="4064794" y="1327548"/>
            <a:ext cx="2970610" cy="3178969"/>
          </a:xfrm>
          <a:prstGeom prst="rect">
            <a:avLst/>
          </a:prstGeom>
          <a:noFill/>
          <a:ln>
            <a:noFill/>
          </a:ln>
        </p:spPr>
      </p:pic>
      <p:sp>
        <p:nvSpPr>
          <p:cNvPr id="640" name="Google Shape;640;p17"/>
          <p:cNvSpPr txBox="1"/>
          <p:nvPr/>
        </p:nvSpPr>
        <p:spPr>
          <a:xfrm>
            <a:off x="2337197" y="2114550"/>
            <a:ext cx="1727597" cy="415498"/>
          </a:xfrm>
          <a:prstGeom prst="rect">
            <a:avLst/>
          </a:prstGeom>
          <a:gradFill>
            <a:gsLst>
              <a:gs pos="0">
                <a:srgbClr val="FFEFD1"/>
              </a:gs>
              <a:gs pos="64999">
                <a:srgbClr val="F0EBD5"/>
              </a:gs>
              <a:gs pos="100000">
                <a:srgbClr val="D1C39F"/>
              </a:gs>
            </a:gsLst>
            <a:lin ang="540000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a:solidFill>
                  <a:srgbClr val="96B2B4"/>
                </a:solidFill>
                <a:latin typeface="Arial"/>
                <a:ea typeface="Arial"/>
                <a:cs typeface="Arial"/>
                <a:sym typeface="Arial"/>
              </a:rPr>
              <a:t>Blunt Ends</a:t>
            </a:r>
            <a:endParaRPr/>
          </a:p>
        </p:txBody>
      </p:sp>
      <p:sp>
        <p:nvSpPr>
          <p:cNvPr id="641" name="Google Shape;641;p17"/>
          <p:cNvSpPr txBox="1"/>
          <p:nvPr/>
        </p:nvSpPr>
        <p:spPr>
          <a:xfrm>
            <a:off x="1819275" y="3861197"/>
            <a:ext cx="2015729" cy="415498"/>
          </a:xfrm>
          <a:prstGeom prst="rect">
            <a:avLst/>
          </a:prstGeom>
          <a:gradFill>
            <a:gsLst>
              <a:gs pos="0">
                <a:srgbClr val="FFEFD1"/>
              </a:gs>
              <a:gs pos="64999">
                <a:srgbClr val="F0EBD5"/>
              </a:gs>
              <a:gs pos="100000">
                <a:srgbClr val="D1C39F"/>
              </a:gs>
            </a:gsLst>
            <a:lin ang="540000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a:solidFill>
                  <a:srgbClr val="FF0000"/>
                </a:solidFill>
                <a:latin typeface="Arial"/>
                <a:ea typeface="Arial"/>
                <a:cs typeface="Arial"/>
                <a:sym typeface="Arial"/>
              </a:rPr>
              <a:t>“Sticky” Ends</a:t>
            </a:r>
            <a:endParaRPr/>
          </a:p>
        </p:txBody>
      </p:sp>
      <p:sp>
        <p:nvSpPr>
          <p:cNvPr id="642" name="Google Shape;642;p17"/>
          <p:cNvSpPr/>
          <p:nvPr/>
        </p:nvSpPr>
        <p:spPr>
          <a:xfrm>
            <a:off x="3392091" y="2550319"/>
            <a:ext cx="4266009" cy="2000250"/>
          </a:xfrm>
          <a:prstGeom prst="ellipse">
            <a:avLst/>
          </a:prstGeom>
          <a:noFill/>
          <a:ln w="47625" cap="flat" cmpd="sng">
            <a:solidFill>
              <a:srgbClr val="FF0000"/>
            </a:solidFill>
            <a:prstDash val="solid"/>
            <a:round/>
            <a:headEnd type="none" w="sm" len="sm"/>
            <a:tailEnd type="none" w="sm" len="sm"/>
          </a:ln>
          <a:effectLst>
            <a:outerShdw blurRad="63500" dist="38100" dir="5400000" rotWithShape="0">
              <a:srgbClr val="000000">
                <a:alpha val="3960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13" b="1">
              <a:solidFill>
                <a:schemeClr val="lt1"/>
              </a:solidFill>
              <a:latin typeface="Arial"/>
              <a:ea typeface="Arial"/>
              <a:cs typeface="Arial"/>
              <a:sym typeface="Arial"/>
            </a:endParaRPr>
          </a:p>
        </p:txBody>
      </p:sp>
      <p:sp>
        <p:nvSpPr>
          <p:cNvPr id="643" name="Google Shape;643;p17"/>
          <p:cNvSpPr/>
          <p:nvPr/>
        </p:nvSpPr>
        <p:spPr>
          <a:xfrm>
            <a:off x="3499247" y="1327548"/>
            <a:ext cx="3694509" cy="1178719"/>
          </a:xfrm>
          <a:prstGeom prst="ellipse">
            <a:avLst/>
          </a:prstGeom>
          <a:noFill/>
          <a:ln w="47625" cap="flat" cmpd="sng">
            <a:solidFill>
              <a:srgbClr val="A088B7"/>
            </a:solidFill>
            <a:prstDash val="solid"/>
            <a:round/>
            <a:headEnd type="none" w="sm" len="sm"/>
            <a:tailEnd type="none" w="sm" len="sm"/>
          </a:ln>
          <a:effectLst>
            <a:outerShdw blurRad="63500" dist="38100" dir="5400000" rotWithShape="0">
              <a:srgbClr val="000000">
                <a:alpha val="3960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Arial"/>
              <a:ea typeface="Arial"/>
              <a:cs typeface="Arial"/>
              <a:sym typeface="Arial"/>
            </a:endParaRPr>
          </a:p>
        </p:txBody>
      </p:sp>
      <p:sp>
        <p:nvSpPr>
          <p:cNvPr id="644" name="Google Shape;644;p17"/>
          <p:cNvSpPr txBox="1"/>
          <p:nvPr/>
        </p:nvSpPr>
        <p:spPr>
          <a:xfrm>
            <a:off x="363538" y="440165"/>
            <a:ext cx="8416925" cy="492443"/>
          </a:xfrm>
          <a:prstGeom prst="rect">
            <a:avLst/>
          </a:prstGeom>
          <a:noFill/>
          <a:ln>
            <a:noFill/>
          </a:ln>
        </p:spPr>
        <p:txBody>
          <a:bodyPr spcFirstLastPara="1" wrap="square" lIns="91425" tIns="45700" rIns="91425" bIns="45700" anchor="b" anchorCtr="0">
            <a:normAutofit fontScale="97500"/>
          </a:bodyPr>
          <a:lstStyle/>
          <a:p>
            <a:pPr marL="0" marR="0" lvl="0" indent="0" algn="l" rtl="0">
              <a:lnSpc>
                <a:spcPct val="100000"/>
              </a:lnSpc>
              <a:spcBef>
                <a:spcPts val="0"/>
              </a:spcBef>
              <a:spcAft>
                <a:spcPts val="0"/>
              </a:spcAft>
              <a:buClr>
                <a:schemeClr val="accent1"/>
              </a:buClr>
              <a:buSzPct val="100000"/>
              <a:buFont typeface="Calibri"/>
              <a:buNone/>
            </a:pPr>
            <a:r>
              <a:rPr lang="en-US" sz="2600" b="1" cap="none">
                <a:solidFill>
                  <a:schemeClr val="accent1"/>
                </a:solidFill>
                <a:latin typeface="Calibri"/>
                <a:ea typeface="Calibri"/>
                <a:cs typeface="Calibri"/>
                <a:sym typeface="Calibri"/>
              </a:rPr>
              <a:t>WHAT DOES A RESTRICTION ENZYME DO?</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3"/>
                                        </p:tgtEl>
                                        <p:attrNameLst>
                                          <p:attrName>style.visibility</p:attrName>
                                        </p:attrNameLst>
                                      </p:cBhvr>
                                      <p:to>
                                        <p:strVal val="visible"/>
                                      </p:to>
                                    </p:set>
                                    <p:animEffect transition="in" filter="fade">
                                      <p:cBhvr>
                                        <p:cTn id="7" dur="1000"/>
                                        <p:tgtEl>
                                          <p:spTgt spid="643"/>
                                        </p:tgtEl>
                                      </p:cBhvr>
                                    </p:animEffect>
                                  </p:childTnLst>
                                </p:cTn>
                              </p:par>
                              <p:par>
                                <p:cTn id="8" presetID="10" presetClass="entr" presetSubtype="0" fill="hold" nodeType="withEffect">
                                  <p:stCondLst>
                                    <p:cond delay="0"/>
                                  </p:stCondLst>
                                  <p:childTnLst>
                                    <p:set>
                                      <p:cBhvr>
                                        <p:cTn id="9" dur="1" fill="hold">
                                          <p:stCondLst>
                                            <p:cond delay="0"/>
                                          </p:stCondLst>
                                        </p:cTn>
                                        <p:tgtEl>
                                          <p:spTgt spid="640">
                                            <p:txEl>
                                              <p:pRg st="0" end="0"/>
                                            </p:txEl>
                                          </p:spTgt>
                                        </p:tgtEl>
                                        <p:attrNameLst>
                                          <p:attrName>style.visibility</p:attrName>
                                        </p:attrNameLst>
                                      </p:cBhvr>
                                      <p:to>
                                        <p:strVal val="visible"/>
                                      </p:to>
                                    </p:set>
                                    <p:animEffect transition="in" filter="fade">
                                      <p:cBhvr>
                                        <p:cTn id="10" dur="2000"/>
                                        <p:tgtEl>
                                          <p:spTgt spid="64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42"/>
                                        </p:tgtEl>
                                        <p:attrNameLst>
                                          <p:attrName>style.visibility</p:attrName>
                                        </p:attrNameLst>
                                      </p:cBhvr>
                                      <p:to>
                                        <p:strVal val="visible"/>
                                      </p:to>
                                    </p:set>
                                    <p:animEffect transition="in" filter="fade">
                                      <p:cBhvr>
                                        <p:cTn id="15" dur="1000"/>
                                        <p:tgtEl>
                                          <p:spTgt spid="642"/>
                                        </p:tgtEl>
                                      </p:cBhvr>
                                    </p:animEffect>
                                  </p:childTnLst>
                                </p:cTn>
                              </p:par>
                              <p:par>
                                <p:cTn id="16" presetID="10" presetClass="entr" presetSubtype="0" fill="hold" nodeType="withEffect">
                                  <p:stCondLst>
                                    <p:cond delay="0"/>
                                  </p:stCondLst>
                                  <p:childTnLst>
                                    <p:set>
                                      <p:cBhvr>
                                        <p:cTn id="17" dur="1" fill="hold">
                                          <p:stCondLst>
                                            <p:cond delay="0"/>
                                          </p:stCondLst>
                                        </p:cTn>
                                        <p:tgtEl>
                                          <p:spTgt spid="641">
                                            <p:txEl>
                                              <p:pRg st="0" end="0"/>
                                            </p:txEl>
                                          </p:spTgt>
                                        </p:tgtEl>
                                        <p:attrNameLst>
                                          <p:attrName>style.visibility</p:attrName>
                                        </p:attrNameLst>
                                      </p:cBhvr>
                                      <p:to>
                                        <p:strVal val="visible"/>
                                      </p:to>
                                    </p:set>
                                    <p:animEffect transition="in" filter="fade">
                                      <p:cBhvr>
                                        <p:cTn id="18" dur="500"/>
                                        <p:tgtEl>
                                          <p:spTgt spid="6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18"/>
          <p:cNvSpPr txBox="1"/>
          <p:nvPr/>
        </p:nvSpPr>
        <p:spPr>
          <a:xfrm>
            <a:off x="363538" y="914401"/>
            <a:ext cx="8323262" cy="286596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100"/>
              <a:buFont typeface="Arial"/>
              <a:buChar char="•"/>
            </a:pPr>
            <a:r>
              <a:rPr lang="en-US" sz="2100" b="1">
                <a:solidFill>
                  <a:schemeClr val="dk1"/>
                </a:solidFill>
                <a:latin typeface="Arial"/>
                <a:ea typeface="Arial"/>
                <a:cs typeface="Arial"/>
                <a:sym typeface="Arial"/>
              </a:rPr>
              <a:t>Cuts DNA at palindromes: the </a:t>
            </a:r>
            <a:r>
              <a:rPr lang="en-US" sz="2100" b="1">
                <a:solidFill>
                  <a:schemeClr val="dk1"/>
                </a:solidFill>
              </a:rPr>
              <a:t>complementary</a:t>
            </a:r>
            <a:r>
              <a:rPr lang="en-US" sz="2100" b="1">
                <a:solidFill>
                  <a:schemeClr val="dk1"/>
                </a:solidFill>
                <a:latin typeface="Arial"/>
                <a:ea typeface="Arial"/>
                <a:cs typeface="Arial"/>
                <a:sym typeface="Arial"/>
              </a:rPr>
              <a:t> DNA is a palindrome to the original DNA strand</a:t>
            </a:r>
            <a:endParaRPr/>
          </a:p>
          <a:p>
            <a:pPr marL="342900" marR="0" lvl="0" indent="-209550" algn="l" rtl="0">
              <a:spcBef>
                <a:spcPts val="420"/>
              </a:spcBef>
              <a:spcAft>
                <a:spcPts val="0"/>
              </a:spcAft>
              <a:buClr>
                <a:schemeClr val="dk1"/>
              </a:buClr>
              <a:buSzPts val="2100"/>
              <a:buFont typeface="Arial"/>
              <a:buNone/>
            </a:pPr>
            <a:endParaRPr sz="2100">
              <a:solidFill>
                <a:schemeClr val="dk1"/>
              </a:solidFill>
              <a:latin typeface="Arial"/>
              <a:ea typeface="Arial"/>
              <a:cs typeface="Arial"/>
              <a:sym typeface="Arial"/>
            </a:endParaRPr>
          </a:p>
          <a:p>
            <a:pPr marL="342900" marR="0" lvl="0" indent="-209550" algn="l" rtl="0">
              <a:spcBef>
                <a:spcPts val="420"/>
              </a:spcBef>
              <a:spcAft>
                <a:spcPts val="0"/>
              </a:spcAft>
              <a:buClr>
                <a:schemeClr val="dk1"/>
              </a:buClr>
              <a:buSzPts val="2100"/>
              <a:buFont typeface="Arial"/>
              <a:buNone/>
            </a:pPr>
            <a:endParaRPr sz="2100">
              <a:solidFill>
                <a:schemeClr val="dk1"/>
              </a:solidFill>
              <a:latin typeface="Arial"/>
              <a:ea typeface="Arial"/>
              <a:cs typeface="Arial"/>
              <a:sym typeface="Arial"/>
            </a:endParaRPr>
          </a:p>
          <a:p>
            <a:pPr marL="342900" marR="0" lvl="0" indent="-209550" algn="l" rtl="0">
              <a:spcBef>
                <a:spcPts val="420"/>
              </a:spcBef>
              <a:spcAft>
                <a:spcPts val="0"/>
              </a:spcAft>
              <a:buClr>
                <a:schemeClr val="dk1"/>
              </a:buClr>
              <a:buSzPts val="2100"/>
              <a:buFont typeface="Arial"/>
              <a:buNone/>
            </a:pPr>
            <a:endParaRPr sz="2100">
              <a:solidFill>
                <a:schemeClr val="dk1"/>
              </a:solidFill>
              <a:latin typeface="Arial"/>
              <a:ea typeface="Arial"/>
              <a:cs typeface="Arial"/>
              <a:sym typeface="Arial"/>
            </a:endParaRPr>
          </a:p>
          <a:p>
            <a:pPr marL="342900" marR="0" lvl="0" indent="-209550" algn="l" rtl="0">
              <a:spcBef>
                <a:spcPts val="420"/>
              </a:spcBef>
              <a:spcAft>
                <a:spcPts val="0"/>
              </a:spcAft>
              <a:buClr>
                <a:schemeClr val="dk1"/>
              </a:buClr>
              <a:buSzPts val="2100"/>
              <a:buFont typeface="Arial"/>
              <a:buNone/>
            </a:pPr>
            <a:endParaRPr sz="2100">
              <a:solidFill>
                <a:schemeClr val="dk1"/>
              </a:solidFill>
              <a:latin typeface="Arial"/>
              <a:ea typeface="Arial"/>
              <a:cs typeface="Arial"/>
              <a:sym typeface="Arial"/>
            </a:endParaRPr>
          </a:p>
          <a:p>
            <a:pPr marL="342900" marR="0" lvl="0" indent="-209550" algn="l" rtl="0">
              <a:spcBef>
                <a:spcPts val="420"/>
              </a:spcBef>
              <a:spcAft>
                <a:spcPts val="0"/>
              </a:spcAft>
              <a:buClr>
                <a:schemeClr val="dk1"/>
              </a:buClr>
              <a:buSzPts val="2100"/>
              <a:buFont typeface="Arial"/>
              <a:buNone/>
            </a:pPr>
            <a:endParaRPr sz="2100">
              <a:solidFill>
                <a:schemeClr val="dk1"/>
              </a:solidFill>
              <a:latin typeface="Arial"/>
              <a:ea typeface="Arial"/>
              <a:cs typeface="Arial"/>
              <a:sym typeface="Arial"/>
            </a:endParaRPr>
          </a:p>
          <a:p>
            <a:pPr marL="342900" marR="0" lvl="0" indent="-342900" algn="l" rtl="0">
              <a:spcBef>
                <a:spcPts val="420"/>
              </a:spcBef>
              <a:spcAft>
                <a:spcPts val="0"/>
              </a:spcAft>
              <a:buClr>
                <a:schemeClr val="dk1"/>
              </a:buClr>
              <a:buSzPts val="2100"/>
              <a:buFont typeface="Arial"/>
              <a:buChar char="•"/>
            </a:pPr>
            <a:r>
              <a:rPr lang="en-US" sz="2100" b="1">
                <a:solidFill>
                  <a:schemeClr val="dk1"/>
                </a:solidFill>
                <a:latin typeface="Arial"/>
                <a:ea typeface="Arial"/>
                <a:cs typeface="Arial"/>
                <a:sym typeface="Arial"/>
              </a:rPr>
              <a:t>Palindrome examples: </a:t>
            </a:r>
            <a:endParaRPr/>
          </a:p>
          <a:p>
            <a:pPr marL="742950" marR="0" lvl="1" indent="-285750" algn="l" rtl="0">
              <a:spcBef>
                <a:spcPts val="360"/>
              </a:spcBef>
              <a:spcAft>
                <a:spcPts val="0"/>
              </a:spcAft>
              <a:buClr>
                <a:schemeClr val="dk1"/>
              </a:buClr>
              <a:buSzPts val="1800"/>
              <a:buFont typeface="Arial"/>
              <a:buChar char="–"/>
            </a:pPr>
            <a:r>
              <a:rPr lang="en-US" sz="1800" b="1" i="0" u="none" strike="noStrike" cap="none">
                <a:solidFill>
                  <a:schemeClr val="dk1"/>
                </a:solidFill>
                <a:latin typeface="Arial"/>
                <a:ea typeface="Arial"/>
                <a:cs typeface="Arial"/>
                <a:sym typeface="Arial"/>
              </a:rPr>
              <a:t>A nut for a jar of tuna</a:t>
            </a:r>
            <a:endParaRPr/>
          </a:p>
          <a:p>
            <a:pPr marL="742950" marR="0" lvl="1" indent="-285750" algn="l" rtl="0">
              <a:spcBef>
                <a:spcPts val="360"/>
              </a:spcBef>
              <a:spcAft>
                <a:spcPts val="0"/>
              </a:spcAft>
              <a:buClr>
                <a:schemeClr val="dk1"/>
              </a:buClr>
              <a:buSzPts val="1800"/>
              <a:buFont typeface="Arial"/>
              <a:buChar char="–"/>
            </a:pPr>
            <a:r>
              <a:rPr lang="en-US" sz="1800" b="1" i="0" u="none" strike="noStrike" cap="none">
                <a:solidFill>
                  <a:schemeClr val="dk1"/>
                </a:solidFill>
                <a:latin typeface="Arial"/>
                <a:ea typeface="Arial"/>
                <a:cs typeface="Arial"/>
                <a:sym typeface="Arial"/>
              </a:rPr>
              <a:t>Radar</a:t>
            </a:r>
            <a:endParaRPr/>
          </a:p>
          <a:p>
            <a:pPr marL="742950" marR="0" lvl="1" indent="-285750" algn="l" rtl="0">
              <a:spcBef>
                <a:spcPts val="360"/>
              </a:spcBef>
              <a:spcAft>
                <a:spcPts val="0"/>
              </a:spcAft>
              <a:buClr>
                <a:schemeClr val="dk1"/>
              </a:buClr>
              <a:buSzPts val="1800"/>
              <a:buFont typeface="Arial"/>
              <a:buChar char="–"/>
            </a:pPr>
            <a:r>
              <a:rPr lang="en-US" sz="1800" b="1" i="0" u="none" strike="noStrike" cap="none">
                <a:solidFill>
                  <a:schemeClr val="dk1"/>
                </a:solidFill>
                <a:latin typeface="Arial"/>
                <a:ea typeface="Arial"/>
                <a:cs typeface="Arial"/>
                <a:sym typeface="Arial"/>
              </a:rPr>
              <a:t>Kayak</a:t>
            </a:r>
            <a:endParaRPr/>
          </a:p>
        </p:txBody>
      </p:sp>
      <p:pic>
        <p:nvPicPr>
          <p:cNvPr id="651" name="Google Shape;651;p18"/>
          <p:cNvPicPr preferRelativeResize="0"/>
          <p:nvPr/>
        </p:nvPicPr>
        <p:blipFill rotWithShape="1">
          <a:blip r:embed="rId3">
            <a:alphaModFix/>
          </a:blip>
          <a:srcRect/>
          <a:stretch/>
        </p:blipFill>
        <p:spPr>
          <a:xfrm>
            <a:off x="2134791" y="1657350"/>
            <a:ext cx="4908947" cy="1987153"/>
          </a:xfrm>
          <a:prstGeom prst="rect">
            <a:avLst/>
          </a:prstGeom>
          <a:noFill/>
          <a:ln>
            <a:noFill/>
          </a:ln>
        </p:spPr>
      </p:pic>
      <p:sp>
        <p:nvSpPr>
          <p:cNvPr id="652" name="Google Shape;652;p18"/>
          <p:cNvSpPr txBox="1"/>
          <p:nvPr/>
        </p:nvSpPr>
        <p:spPr>
          <a:xfrm>
            <a:off x="363538" y="440165"/>
            <a:ext cx="8416925" cy="492443"/>
          </a:xfrm>
          <a:prstGeom prst="rect">
            <a:avLst/>
          </a:prstGeom>
          <a:noFill/>
          <a:ln>
            <a:noFill/>
          </a:ln>
        </p:spPr>
        <p:txBody>
          <a:bodyPr spcFirstLastPara="1" wrap="square" lIns="91425" tIns="45700" rIns="91425" bIns="45700" anchor="b" anchorCtr="0">
            <a:normAutofit fontScale="97500"/>
          </a:bodyPr>
          <a:lstStyle/>
          <a:p>
            <a:pPr marL="0" marR="0" lvl="0" indent="0" algn="l" rtl="0">
              <a:lnSpc>
                <a:spcPct val="100000"/>
              </a:lnSpc>
              <a:spcBef>
                <a:spcPts val="0"/>
              </a:spcBef>
              <a:spcAft>
                <a:spcPts val="0"/>
              </a:spcAft>
              <a:buClr>
                <a:schemeClr val="accent1"/>
              </a:buClr>
              <a:buSzPct val="100000"/>
              <a:buFont typeface="Calibri"/>
              <a:buNone/>
            </a:pPr>
            <a:r>
              <a:rPr lang="en-US" sz="2600" b="1" cap="none">
                <a:solidFill>
                  <a:schemeClr val="accent1"/>
                </a:solidFill>
                <a:latin typeface="Calibri"/>
                <a:ea typeface="Calibri"/>
                <a:cs typeface="Calibri"/>
                <a:sym typeface="Calibri"/>
              </a:rPr>
              <a:t>HOW DO RESTRICTION ENZYMES CUT?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19"/>
          <p:cNvSpPr txBox="1"/>
          <p:nvPr/>
        </p:nvSpPr>
        <p:spPr>
          <a:xfrm>
            <a:off x="363537" y="914400"/>
            <a:ext cx="8345033" cy="314086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100"/>
              <a:buFont typeface="Arial"/>
              <a:buChar char="•"/>
            </a:pPr>
            <a:r>
              <a:rPr lang="en-US" sz="2100" b="1">
                <a:solidFill>
                  <a:schemeClr val="dk1"/>
                </a:solidFill>
                <a:latin typeface="Arial"/>
                <a:ea typeface="Arial"/>
                <a:cs typeface="Arial"/>
                <a:sym typeface="Arial"/>
              </a:rPr>
              <a:t>Sticky ends form hydrogen bonds</a:t>
            </a:r>
            <a:endParaRPr/>
          </a:p>
          <a:p>
            <a:pPr marL="342900" marR="0" lvl="0" indent="-342900" algn="l" rtl="0">
              <a:spcBef>
                <a:spcPts val="420"/>
              </a:spcBef>
              <a:spcAft>
                <a:spcPts val="0"/>
              </a:spcAft>
              <a:buClr>
                <a:schemeClr val="dk1"/>
              </a:buClr>
              <a:buSzPts val="2100"/>
              <a:buFont typeface="Arial"/>
              <a:buChar char="•"/>
            </a:pPr>
            <a:r>
              <a:rPr lang="en-US" sz="2100" b="1">
                <a:solidFill>
                  <a:schemeClr val="dk1"/>
                </a:solidFill>
                <a:latin typeface="Arial"/>
                <a:ea typeface="Arial"/>
                <a:cs typeface="Arial"/>
                <a:sym typeface="Arial"/>
              </a:rPr>
              <a:t>Hydrogen bonds form easily </a:t>
            </a:r>
            <a:endParaRPr/>
          </a:p>
        </p:txBody>
      </p:sp>
      <p:pic>
        <p:nvPicPr>
          <p:cNvPr id="659" name="Google Shape;659;p19" descr="http://images-mediawiki-sites.thefullwiki.org/09/4/2/0/74201974131894748.png"/>
          <p:cNvPicPr preferRelativeResize="0"/>
          <p:nvPr/>
        </p:nvPicPr>
        <p:blipFill rotWithShape="1">
          <a:blip r:embed="rId3">
            <a:alphaModFix/>
          </a:blip>
          <a:srcRect/>
          <a:stretch/>
        </p:blipFill>
        <p:spPr>
          <a:xfrm>
            <a:off x="1106935" y="1950244"/>
            <a:ext cx="3275410" cy="2105025"/>
          </a:xfrm>
          <a:prstGeom prst="rect">
            <a:avLst/>
          </a:prstGeom>
          <a:noFill/>
          <a:ln>
            <a:noFill/>
          </a:ln>
        </p:spPr>
      </p:pic>
      <p:sp>
        <p:nvSpPr>
          <p:cNvPr id="660" name="Google Shape;660;p19"/>
          <p:cNvSpPr txBox="1"/>
          <p:nvPr/>
        </p:nvSpPr>
        <p:spPr>
          <a:xfrm>
            <a:off x="363538" y="440165"/>
            <a:ext cx="8416925" cy="492443"/>
          </a:xfrm>
          <a:prstGeom prst="rect">
            <a:avLst/>
          </a:prstGeom>
          <a:noFill/>
          <a:ln>
            <a:noFill/>
          </a:ln>
        </p:spPr>
        <p:txBody>
          <a:bodyPr spcFirstLastPara="1" wrap="square" lIns="91425" tIns="45700" rIns="91425" bIns="45700" anchor="b" anchorCtr="0">
            <a:normAutofit fontScale="97500"/>
          </a:bodyPr>
          <a:lstStyle/>
          <a:p>
            <a:pPr marL="0" marR="0" lvl="0" indent="0" algn="l" rtl="0">
              <a:lnSpc>
                <a:spcPct val="100000"/>
              </a:lnSpc>
              <a:spcBef>
                <a:spcPts val="0"/>
              </a:spcBef>
              <a:spcAft>
                <a:spcPts val="0"/>
              </a:spcAft>
              <a:buClr>
                <a:schemeClr val="accent1"/>
              </a:buClr>
              <a:buSzPct val="100000"/>
              <a:buFont typeface="Calibri"/>
              <a:buNone/>
            </a:pPr>
            <a:r>
              <a:rPr lang="en-US" sz="2600" b="1" cap="none">
                <a:solidFill>
                  <a:schemeClr val="accent1"/>
                </a:solidFill>
                <a:latin typeface="Calibri"/>
                <a:ea typeface="Calibri"/>
                <a:cs typeface="Calibri"/>
                <a:sym typeface="Calibri"/>
              </a:rPr>
              <a:t>WHY ARE STICKY ENDS IMPORTANT?</a:t>
            </a:r>
            <a:endParaRPr/>
          </a:p>
        </p:txBody>
      </p:sp>
      <p:grpSp>
        <p:nvGrpSpPr>
          <p:cNvPr id="661" name="Google Shape;661;p19"/>
          <p:cNvGrpSpPr/>
          <p:nvPr/>
        </p:nvGrpSpPr>
        <p:grpSpPr>
          <a:xfrm>
            <a:off x="5412814" y="2081889"/>
            <a:ext cx="2396656" cy="1632923"/>
            <a:chOff x="6147920" y="97265"/>
            <a:chExt cx="2396656" cy="1632923"/>
          </a:xfrm>
        </p:grpSpPr>
        <p:pic>
          <p:nvPicPr>
            <p:cNvPr id="662" name="Google Shape;662;p19"/>
            <p:cNvPicPr preferRelativeResize="0"/>
            <p:nvPr/>
          </p:nvPicPr>
          <p:blipFill rotWithShape="1">
            <a:blip r:embed="rId4">
              <a:alphaModFix/>
            </a:blip>
            <a:srcRect/>
            <a:stretch/>
          </p:blipFill>
          <p:spPr>
            <a:xfrm>
              <a:off x="6258576" y="815788"/>
              <a:ext cx="2286000" cy="914400"/>
            </a:xfrm>
            <a:prstGeom prst="rect">
              <a:avLst/>
            </a:prstGeom>
            <a:noFill/>
            <a:ln>
              <a:noFill/>
            </a:ln>
          </p:spPr>
        </p:pic>
        <p:pic>
          <p:nvPicPr>
            <p:cNvPr id="663" name="Google Shape;663;p19"/>
            <p:cNvPicPr preferRelativeResize="0"/>
            <p:nvPr/>
          </p:nvPicPr>
          <p:blipFill rotWithShape="1">
            <a:blip r:embed="rId5">
              <a:alphaModFix/>
            </a:blip>
            <a:srcRect/>
            <a:stretch/>
          </p:blipFill>
          <p:spPr>
            <a:xfrm>
              <a:off x="6147920" y="97265"/>
              <a:ext cx="914400" cy="685800"/>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pic>
        <p:nvPicPr>
          <p:cNvPr id="529" name="Google Shape;529;p2"/>
          <p:cNvPicPr preferRelativeResize="0"/>
          <p:nvPr/>
        </p:nvPicPr>
        <p:blipFill rotWithShape="1">
          <a:blip r:embed="rId3">
            <a:alphaModFix/>
          </a:blip>
          <a:srcRect/>
          <a:stretch/>
        </p:blipFill>
        <p:spPr>
          <a:xfrm>
            <a:off x="1210118" y="68577"/>
            <a:ext cx="6723763" cy="4877578"/>
          </a:xfrm>
          <a:prstGeom prst="rect">
            <a:avLst/>
          </a:prstGeom>
          <a:noFill/>
          <a:ln>
            <a:noFill/>
          </a:ln>
        </p:spPr>
      </p:pic>
      <p:sp>
        <p:nvSpPr>
          <p:cNvPr id="530" name="Google Shape;530;p2"/>
          <p:cNvSpPr txBox="1"/>
          <p:nvPr/>
        </p:nvSpPr>
        <p:spPr>
          <a:xfrm>
            <a:off x="4351020" y="68577"/>
            <a:ext cx="15664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rgbClr val="0063C3"/>
                </a:solidFill>
                <a:latin typeface="Arial"/>
                <a:ea typeface="Arial"/>
                <a:cs typeface="Arial"/>
                <a:sym typeface="Arial"/>
              </a:rPr>
              <a:t>We are here</a:t>
            </a:r>
            <a:endParaRPr sz="1400" b="0" i="0" u="none" strike="noStrike" cap="none">
              <a:solidFill>
                <a:srgbClr val="000000"/>
              </a:solidFill>
              <a:latin typeface="Arial"/>
              <a:ea typeface="Arial"/>
              <a:cs typeface="Arial"/>
              <a:sym typeface="Arial"/>
            </a:endParaRPr>
          </a:p>
        </p:txBody>
      </p:sp>
      <p:cxnSp>
        <p:nvCxnSpPr>
          <p:cNvPr id="531" name="Google Shape;531;p2"/>
          <p:cNvCxnSpPr/>
          <p:nvPr/>
        </p:nvCxnSpPr>
        <p:spPr>
          <a:xfrm>
            <a:off x="4351020" y="437909"/>
            <a:ext cx="766330" cy="277171"/>
          </a:xfrm>
          <a:prstGeom prst="straightConnector1">
            <a:avLst/>
          </a:prstGeom>
          <a:noFill/>
          <a:ln w="9525" cap="flat" cmpd="sng">
            <a:solidFill>
              <a:srgbClr val="0060C2"/>
            </a:solidFill>
            <a:prstDash val="solid"/>
            <a:round/>
            <a:headEnd type="none" w="sm" len="sm"/>
            <a:tailEnd type="triangle" w="med" len="med"/>
          </a:ln>
        </p:spPr>
      </p:cxn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20"/>
          <p:cNvSpPr txBox="1">
            <a:spLocks noGrp="1"/>
          </p:cNvSpPr>
          <p:nvPr>
            <p:ph type="body" idx="1"/>
          </p:nvPr>
        </p:nvSpPr>
        <p:spPr>
          <a:xfrm>
            <a:off x="363537" y="1200151"/>
            <a:ext cx="8336325" cy="3428999"/>
          </a:xfrm>
          <a:prstGeom prst="rect">
            <a:avLst/>
          </a:prstGeom>
          <a:noFill/>
          <a:ln>
            <a:noFill/>
          </a:ln>
        </p:spPr>
        <p:txBody>
          <a:bodyPr spcFirstLastPara="1" wrap="square" lIns="91425" tIns="45700" rIns="91425" bIns="45700" anchor="t" anchorCtr="0">
            <a:normAutofit/>
          </a:bodyPr>
          <a:lstStyle/>
          <a:p>
            <a:pPr marL="231770" lvl="0" indent="-231770" algn="l" rtl="0">
              <a:lnSpc>
                <a:spcPct val="100000"/>
              </a:lnSpc>
              <a:spcBef>
                <a:spcPts val="0"/>
              </a:spcBef>
              <a:spcAft>
                <a:spcPts val="0"/>
              </a:spcAft>
              <a:buSzPts val="1980"/>
              <a:buChar char="•"/>
            </a:pPr>
            <a:r>
              <a:rPr lang="en-US">
                <a:solidFill>
                  <a:srgbClr val="000000"/>
                </a:solidFill>
              </a:rPr>
              <a:t>Scientists can build plasmids that contain specific restriction enzyme sites.</a:t>
            </a:r>
            <a:endParaRPr/>
          </a:p>
          <a:p>
            <a:pPr marL="231770" lvl="0" indent="-231770" algn="l" rtl="0">
              <a:lnSpc>
                <a:spcPct val="100000"/>
              </a:lnSpc>
              <a:spcBef>
                <a:spcPts val="600"/>
              </a:spcBef>
              <a:spcAft>
                <a:spcPts val="0"/>
              </a:spcAft>
              <a:buSzPts val="1980"/>
              <a:buChar char="•"/>
            </a:pPr>
            <a:r>
              <a:rPr lang="en-US">
                <a:solidFill>
                  <a:srgbClr val="000000"/>
                </a:solidFill>
              </a:rPr>
              <a:t>They can also cut out and recombine genes to allow for cloning and gene expression.</a:t>
            </a:r>
            <a:endParaRPr/>
          </a:p>
          <a:p>
            <a:pPr marL="231770" lvl="0" indent="-231770" algn="l" rtl="0">
              <a:lnSpc>
                <a:spcPct val="100000"/>
              </a:lnSpc>
              <a:spcBef>
                <a:spcPts val="600"/>
              </a:spcBef>
              <a:spcAft>
                <a:spcPts val="0"/>
              </a:spcAft>
              <a:buSzPts val="1980"/>
              <a:buChar char="•"/>
            </a:pPr>
            <a:r>
              <a:rPr lang="en-US">
                <a:solidFill>
                  <a:srgbClr val="000000"/>
                </a:solidFill>
              </a:rPr>
              <a:t>They can choose sticky or blunt ends depending on what they are doing (making plasmids vs DNA for forensics).</a:t>
            </a:r>
            <a:endParaRPr/>
          </a:p>
        </p:txBody>
      </p:sp>
      <p:sp>
        <p:nvSpPr>
          <p:cNvPr id="670" name="Google Shape;670;p20"/>
          <p:cNvSpPr txBox="1"/>
          <p:nvPr/>
        </p:nvSpPr>
        <p:spPr>
          <a:xfrm>
            <a:off x="363538" y="440165"/>
            <a:ext cx="8416925" cy="492443"/>
          </a:xfrm>
          <a:prstGeom prst="rect">
            <a:avLst/>
          </a:prstGeom>
          <a:noFill/>
          <a:ln>
            <a:noFill/>
          </a:ln>
        </p:spPr>
        <p:txBody>
          <a:bodyPr spcFirstLastPara="1" wrap="square" lIns="91425" tIns="45700" rIns="91425" bIns="45700" anchor="b" anchorCtr="0">
            <a:normAutofit fontScale="97500"/>
          </a:bodyPr>
          <a:lstStyle/>
          <a:p>
            <a:pPr marL="0" marR="0" lvl="0" indent="0" algn="l" rtl="0">
              <a:lnSpc>
                <a:spcPct val="100000"/>
              </a:lnSpc>
              <a:spcBef>
                <a:spcPts val="0"/>
              </a:spcBef>
              <a:spcAft>
                <a:spcPts val="0"/>
              </a:spcAft>
              <a:buClr>
                <a:schemeClr val="accent1"/>
              </a:buClr>
              <a:buSzPct val="100000"/>
              <a:buFont typeface="Calibri"/>
              <a:buNone/>
            </a:pPr>
            <a:r>
              <a:rPr lang="en-US" sz="2600" b="1" cap="none">
                <a:solidFill>
                  <a:schemeClr val="accent1"/>
                </a:solidFill>
                <a:latin typeface="Calibri"/>
                <a:ea typeface="Calibri"/>
                <a:cs typeface="Calibri"/>
                <a:sym typeface="Calibri"/>
              </a:rPr>
              <a:t>WHY USE RESTRICTION ENZYMES IN BIOTECHNOLOGY?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21"/>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accent1"/>
              </a:buClr>
              <a:buSzPct val="100000"/>
              <a:buFont typeface="Calibri"/>
              <a:buNone/>
            </a:pPr>
            <a:r>
              <a:rPr lang="en-US" sz="2850"/>
              <a:t>CLONE THAT GENE</a:t>
            </a:r>
            <a:endParaRPr/>
          </a:p>
        </p:txBody>
      </p:sp>
      <p:sp>
        <p:nvSpPr>
          <p:cNvPr id="677" name="Google Shape;677;p21"/>
          <p:cNvSpPr txBox="1">
            <a:spLocks noGrp="1"/>
          </p:cNvSpPr>
          <p:nvPr>
            <p:ph type="body" idx="1"/>
          </p:nvPr>
        </p:nvSpPr>
        <p:spPr>
          <a:xfrm>
            <a:off x="363538" y="1200151"/>
            <a:ext cx="4379911" cy="3428999"/>
          </a:xfrm>
          <a:prstGeom prst="rect">
            <a:avLst/>
          </a:prstGeom>
          <a:noFill/>
          <a:ln>
            <a:noFill/>
          </a:ln>
        </p:spPr>
        <p:txBody>
          <a:bodyPr spcFirstLastPara="1" wrap="square" lIns="91425" tIns="45700" rIns="91425" bIns="45700" anchor="t" anchorCtr="0">
            <a:normAutofit/>
          </a:bodyPr>
          <a:lstStyle/>
          <a:p>
            <a:pPr marL="231770" lvl="0" indent="-231770" algn="l" rtl="0">
              <a:lnSpc>
                <a:spcPct val="100000"/>
              </a:lnSpc>
              <a:spcBef>
                <a:spcPts val="0"/>
              </a:spcBef>
              <a:spcAft>
                <a:spcPts val="0"/>
              </a:spcAft>
              <a:buSzPts val="1800"/>
              <a:buFont typeface="Arial"/>
              <a:buNone/>
            </a:pPr>
            <a:r>
              <a:rPr lang="en-US" sz="2000">
                <a:solidFill>
                  <a:srgbClr val="000000"/>
                </a:solidFill>
              </a:rPr>
              <a:t>Activity:</a:t>
            </a:r>
            <a:endParaRPr/>
          </a:p>
          <a:p>
            <a:pPr marL="231770" lvl="0" indent="-231770" algn="l" rtl="0">
              <a:lnSpc>
                <a:spcPct val="100000"/>
              </a:lnSpc>
              <a:spcBef>
                <a:spcPts val="600"/>
              </a:spcBef>
              <a:spcAft>
                <a:spcPts val="0"/>
              </a:spcAft>
              <a:buSzPts val="1800"/>
              <a:buFont typeface="Arial"/>
              <a:buAutoNum type="arabicPeriod"/>
            </a:pPr>
            <a:r>
              <a:rPr lang="en-US" sz="2000"/>
              <a:t>Identify “parts” of the plasmid and the human DNA</a:t>
            </a:r>
            <a:endParaRPr/>
          </a:p>
          <a:p>
            <a:pPr marL="231770" lvl="0" indent="-231770" algn="l" rtl="0">
              <a:lnSpc>
                <a:spcPct val="100000"/>
              </a:lnSpc>
              <a:spcBef>
                <a:spcPts val="600"/>
              </a:spcBef>
              <a:spcAft>
                <a:spcPts val="0"/>
              </a:spcAft>
              <a:buSzPts val="1800"/>
              <a:buFont typeface="Arial"/>
              <a:buAutoNum type="arabicPeriod"/>
            </a:pPr>
            <a:r>
              <a:rPr lang="en-US" sz="2000"/>
              <a:t>Cut the plasmid and the human DNA with the appropriate restriction enzyme </a:t>
            </a:r>
            <a:endParaRPr/>
          </a:p>
          <a:p>
            <a:pPr marL="231770" lvl="0" indent="-231770" algn="l" rtl="0">
              <a:lnSpc>
                <a:spcPct val="100000"/>
              </a:lnSpc>
              <a:spcBef>
                <a:spcPts val="600"/>
              </a:spcBef>
              <a:spcAft>
                <a:spcPts val="0"/>
              </a:spcAft>
              <a:buSzPts val="1800"/>
              <a:buFont typeface="Arial"/>
              <a:buAutoNum type="arabicPeriod"/>
            </a:pPr>
            <a:r>
              <a:rPr lang="en-US" sz="2000"/>
              <a:t>Insert the insulin gene into the plasmid DNA </a:t>
            </a:r>
            <a:endParaRPr/>
          </a:p>
        </p:txBody>
      </p:sp>
      <p:pic>
        <p:nvPicPr>
          <p:cNvPr id="678" name="Google Shape;678;p21" descr="Screen Shot 2015-02-18 at 2.15.04 PM.png"/>
          <p:cNvPicPr preferRelativeResize="0"/>
          <p:nvPr/>
        </p:nvPicPr>
        <p:blipFill rotWithShape="1">
          <a:blip r:embed="rId3">
            <a:alphaModFix/>
          </a:blip>
          <a:srcRect/>
          <a:stretch/>
        </p:blipFill>
        <p:spPr>
          <a:xfrm rot="-2722533">
            <a:off x="5908263" y="912201"/>
            <a:ext cx="288455" cy="3393796"/>
          </a:xfrm>
          <a:prstGeom prst="rect">
            <a:avLst/>
          </a:prstGeom>
          <a:noFill/>
          <a:ln>
            <a:noFill/>
          </a:ln>
        </p:spPr>
      </p:pic>
      <p:pic>
        <p:nvPicPr>
          <p:cNvPr id="679" name="Google Shape;679;p21" descr="Screen Shot 2015-02-18 at 2.45.33 PM.png"/>
          <p:cNvPicPr preferRelativeResize="0"/>
          <p:nvPr/>
        </p:nvPicPr>
        <p:blipFill rotWithShape="1">
          <a:blip r:embed="rId4">
            <a:alphaModFix/>
          </a:blip>
          <a:srcRect/>
          <a:stretch/>
        </p:blipFill>
        <p:spPr>
          <a:xfrm rot="-2722533" flipH="1">
            <a:off x="6230740" y="777501"/>
            <a:ext cx="243839" cy="313686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22"/>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RESTRICTION ENZYME CUTS</a:t>
            </a:r>
            <a:endParaRPr/>
          </a:p>
        </p:txBody>
      </p:sp>
      <p:pic>
        <p:nvPicPr>
          <p:cNvPr id="685" name="Google Shape;685;p22"/>
          <p:cNvPicPr preferRelativeResize="0"/>
          <p:nvPr/>
        </p:nvPicPr>
        <p:blipFill rotWithShape="1">
          <a:blip r:embed="rId3">
            <a:alphaModFix/>
          </a:blip>
          <a:srcRect l="38354" t="35791" r="25646" b="26770"/>
          <a:stretch/>
        </p:blipFill>
        <p:spPr>
          <a:xfrm>
            <a:off x="1828800" y="1193074"/>
            <a:ext cx="5486401" cy="320936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pic>
        <p:nvPicPr>
          <p:cNvPr id="691" name="Google Shape;691;p23"/>
          <p:cNvPicPr preferRelativeResize="0"/>
          <p:nvPr/>
        </p:nvPicPr>
        <p:blipFill rotWithShape="1">
          <a:blip r:embed="rId3">
            <a:alphaModFix/>
          </a:blip>
          <a:srcRect/>
          <a:stretch/>
        </p:blipFill>
        <p:spPr>
          <a:xfrm>
            <a:off x="2171700" y="1027914"/>
            <a:ext cx="4391025" cy="2503884"/>
          </a:xfrm>
          <a:prstGeom prst="rect">
            <a:avLst/>
          </a:prstGeom>
          <a:noFill/>
          <a:ln>
            <a:noFill/>
          </a:ln>
        </p:spPr>
      </p:pic>
      <p:pic>
        <p:nvPicPr>
          <p:cNvPr id="692" name="Google Shape;692;p23"/>
          <p:cNvPicPr preferRelativeResize="0"/>
          <p:nvPr/>
        </p:nvPicPr>
        <p:blipFill rotWithShape="1">
          <a:blip r:embed="rId4">
            <a:alphaModFix/>
          </a:blip>
          <a:srcRect/>
          <a:stretch/>
        </p:blipFill>
        <p:spPr>
          <a:xfrm>
            <a:off x="1543050" y="3531799"/>
            <a:ext cx="6057900" cy="769737"/>
          </a:xfrm>
          <a:prstGeom prst="rect">
            <a:avLst/>
          </a:prstGeom>
          <a:noFill/>
          <a:ln>
            <a:noFill/>
          </a:ln>
        </p:spPr>
      </p:pic>
      <p:sp>
        <p:nvSpPr>
          <p:cNvPr id="693" name="Google Shape;693;p23"/>
          <p:cNvSpPr txBox="1">
            <a:spLocks noGrp="1"/>
          </p:cNvSpPr>
          <p:nvPr>
            <p:ph type="title"/>
          </p:nvPr>
        </p:nvSpPr>
        <p:spPr>
          <a:xfrm>
            <a:off x="363538" y="440166"/>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RESTRICTION ENZYMES </a:t>
            </a:r>
            <a:r>
              <a:rPr lang="en-US" i="1"/>
              <a:t>B</a:t>
            </a:r>
            <a:r>
              <a:rPr lang="en-US" i="1" cap="none"/>
              <a:t>am</a:t>
            </a:r>
            <a:r>
              <a:rPr lang="en-US"/>
              <a:t>HI AND </a:t>
            </a:r>
            <a:r>
              <a:rPr lang="en-US" i="1"/>
              <a:t>H</a:t>
            </a:r>
            <a:r>
              <a:rPr lang="en-US" i="1" cap="none"/>
              <a:t>ind</a:t>
            </a:r>
            <a:r>
              <a:rPr lang="en-US"/>
              <a:t>III</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pic>
        <p:nvPicPr>
          <p:cNvPr id="699" name="Google Shape;699;p24"/>
          <p:cNvPicPr preferRelativeResize="0"/>
          <p:nvPr/>
        </p:nvPicPr>
        <p:blipFill rotWithShape="1">
          <a:blip r:embed="rId3">
            <a:alphaModFix/>
          </a:blip>
          <a:srcRect/>
          <a:stretch/>
        </p:blipFill>
        <p:spPr>
          <a:xfrm>
            <a:off x="1885950" y="1371600"/>
            <a:ext cx="2992374" cy="2633784"/>
          </a:xfrm>
          <a:prstGeom prst="rect">
            <a:avLst/>
          </a:prstGeom>
          <a:noFill/>
          <a:ln>
            <a:noFill/>
          </a:ln>
        </p:spPr>
      </p:pic>
      <p:sp>
        <p:nvSpPr>
          <p:cNvPr id="700" name="Google Shape;700;p24"/>
          <p:cNvSpPr txBox="1">
            <a:spLocks noGrp="1"/>
          </p:cNvSpPr>
          <p:nvPr>
            <p:ph type="body" idx="1"/>
          </p:nvPr>
        </p:nvSpPr>
        <p:spPr>
          <a:xfrm>
            <a:off x="5086350" y="1314451"/>
            <a:ext cx="2400300" cy="2591930"/>
          </a:xfrm>
          <a:prstGeom prst="rect">
            <a:avLst/>
          </a:prstGeom>
          <a:noFill/>
          <a:ln>
            <a:noFill/>
          </a:ln>
        </p:spPr>
        <p:txBody>
          <a:bodyPr spcFirstLastPara="1" wrap="square" lIns="91425" tIns="45700" rIns="91425" bIns="45700" anchor="t" anchorCtr="0">
            <a:normAutofit fontScale="92500" lnSpcReduction="10000"/>
          </a:bodyPr>
          <a:lstStyle/>
          <a:p>
            <a:pPr marL="231770" lvl="0" indent="-231770" algn="l" rtl="0">
              <a:lnSpc>
                <a:spcPct val="100000"/>
              </a:lnSpc>
              <a:spcBef>
                <a:spcPts val="0"/>
              </a:spcBef>
              <a:spcAft>
                <a:spcPts val="0"/>
              </a:spcAft>
              <a:buSzPct val="90000"/>
              <a:buChar char="•"/>
            </a:pPr>
            <a:r>
              <a:rPr lang="en-US"/>
              <a:t>Important features</a:t>
            </a:r>
            <a:endParaRPr/>
          </a:p>
          <a:p>
            <a:pPr marL="231770" lvl="0" indent="-231770" algn="l" rtl="0">
              <a:lnSpc>
                <a:spcPct val="100000"/>
              </a:lnSpc>
              <a:spcBef>
                <a:spcPts val="600"/>
              </a:spcBef>
              <a:spcAft>
                <a:spcPts val="0"/>
              </a:spcAft>
              <a:buSzPct val="90000"/>
              <a:buChar char="•"/>
            </a:pPr>
            <a:r>
              <a:rPr lang="en-US"/>
              <a:t>Digest (cut) with BamHI and HindIII</a:t>
            </a:r>
            <a:endParaRPr/>
          </a:p>
          <a:p>
            <a:pPr marL="231770" lvl="0" indent="-231770" algn="l" rtl="0">
              <a:lnSpc>
                <a:spcPct val="100000"/>
              </a:lnSpc>
              <a:spcBef>
                <a:spcPts val="600"/>
              </a:spcBef>
              <a:spcAft>
                <a:spcPts val="0"/>
              </a:spcAft>
              <a:buSzPct val="90000"/>
              <a:buChar char="•"/>
            </a:pPr>
            <a:r>
              <a:rPr lang="en-US"/>
              <a:t>What sizes of DNA fragments do we expect?</a:t>
            </a:r>
            <a:endParaRPr/>
          </a:p>
        </p:txBody>
      </p:sp>
      <p:sp>
        <p:nvSpPr>
          <p:cNvPr id="701" name="Google Shape;701;p24"/>
          <p:cNvSpPr txBox="1">
            <a:spLocks noGrp="1"/>
          </p:cNvSpPr>
          <p:nvPr>
            <p:ph type="title"/>
          </p:nvPr>
        </p:nvSpPr>
        <p:spPr>
          <a:xfrm>
            <a:off x="363538" y="440167"/>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RESTRICTION ANALYSIS OF </a:t>
            </a:r>
            <a:r>
              <a:rPr lang="en-US" cap="none"/>
              <a:t>p</a:t>
            </a:r>
            <a:r>
              <a:rPr lang="en-US"/>
              <a:t>ARA-R PLASMID</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pic>
        <p:nvPicPr>
          <p:cNvPr id="707" name="Google Shape;707;p25"/>
          <p:cNvPicPr preferRelativeResize="0"/>
          <p:nvPr/>
        </p:nvPicPr>
        <p:blipFill rotWithShape="1">
          <a:blip r:embed="rId3">
            <a:alphaModFix/>
          </a:blip>
          <a:srcRect/>
          <a:stretch/>
        </p:blipFill>
        <p:spPr>
          <a:xfrm>
            <a:off x="2040608" y="1085721"/>
            <a:ext cx="5005634" cy="2000250"/>
          </a:xfrm>
          <a:prstGeom prst="rect">
            <a:avLst/>
          </a:prstGeom>
          <a:noFill/>
          <a:ln>
            <a:noFill/>
          </a:ln>
        </p:spPr>
      </p:pic>
      <p:sp>
        <p:nvSpPr>
          <p:cNvPr id="708" name="Google Shape;708;p25"/>
          <p:cNvSpPr txBox="1">
            <a:spLocks noGrp="1"/>
          </p:cNvSpPr>
          <p:nvPr>
            <p:ph type="body" idx="1"/>
          </p:nvPr>
        </p:nvSpPr>
        <p:spPr>
          <a:xfrm>
            <a:off x="2057400" y="3077345"/>
            <a:ext cx="5943600" cy="1485900"/>
          </a:xfrm>
          <a:prstGeom prst="rect">
            <a:avLst/>
          </a:prstGeom>
          <a:noFill/>
          <a:ln>
            <a:noFill/>
          </a:ln>
        </p:spPr>
        <p:txBody>
          <a:bodyPr spcFirstLastPara="1" wrap="square" lIns="91425" tIns="45700" rIns="91425" bIns="45700" anchor="t" anchorCtr="0">
            <a:normAutofit/>
          </a:bodyPr>
          <a:lstStyle/>
          <a:p>
            <a:pPr marL="231770" lvl="0" indent="-111755" algn="l" rtl="0">
              <a:lnSpc>
                <a:spcPct val="100000"/>
              </a:lnSpc>
              <a:spcBef>
                <a:spcPts val="0"/>
              </a:spcBef>
              <a:spcAft>
                <a:spcPts val="0"/>
              </a:spcAft>
              <a:buSzPts val="1890"/>
              <a:buNone/>
            </a:pPr>
            <a:endParaRPr sz="2100"/>
          </a:p>
          <a:p>
            <a:pPr marL="231770" lvl="0" indent="-231770" algn="l" rtl="0">
              <a:lnSpc>
                <a:spcPct val="100000"/>
              </a:lnSpc>
              <a:spcBef>
                <a:spcPts val="600"/>
              </a:spcBef>
              <a:spcAft>
                <a:spcPts val="0"/>
              </a:spcAft>
              <a:buSzPts val="1620"/>
              <a:buChar char="•"/>
            </a:pPr>
            <a:r>
              <a:rPr lang="en-US" sz="1800"/>
              <a:t>Laboratory 2A: digest DNA</a:t>
            </a:r>
            <a:endParaRPr/>
          </a:p>
          <a:p>
            <a:pPr marL="231770" lvl="0" indent="-231770" algn="l" rtl="0">
              <a:lnSpc>
                <a:spcPct val="100000"/>
              </a:lnSpc>
              <a:spcBef>
                <a:spcPts val="600"/>
              </a:spcBef>
              <a:spcAft>
                <a:spcPts val="0"/>
              </a:spcAft>
              <a:buSzPts val="1620"/>
              <a:buChar char="•"/>
            </a:pPr>
            <a:r>
              <a:rPr lang="en-US" sz="1800"/>
              <a:t>Laboratory 4A: check size of two resulting fragments using gel electrophoresis</a:t>
            </a:r>
            <a:endParaRPr/>
          </a:p>
        </p:txBody>
      </p:sp>
      <p:sp>
        <p:nvSpPr>
          <p:cNvPr id="709" name="Google Shape;709;p25"/>
          <p:cNvSpPr txBox="1">
            <a:spLocks noGrp="1"/>
          </p:cNvSpPr>
          <p:nvPr>
            <p:ph type="title"/>
          </p:nvPr>
        </p:nvSpPr>
        <p:spPr>
          <a:xfrm>
            <a:off x="363538" y="409390"/>
            <a:ext cx="8416925" cy="52322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800"/>
              <a:buFont typeface="Calibri"/>
              <a:buNone/>
            </a:pPr>
            <a:r>
              <a:rPr lang="en-US" sz="2800" cap="none"/>
              <a:t>p</a:t>
            </a:r>
            <a:r>
              <a:rPr lang="en-US" sz="2800"/>
              <a:t>ARA-R PLASMID DIGESTED WITH B</a:t>
            </a:r>
            <a:r>
              <a:rPr lang="en-US" sz="2800" cap="none"/>
              <a:t>am</a:t>
            </a:r>
            <a:r>
              <a:rPr lang="en-US" sz="2800"/>
              <a:t>HI AND H</a:t>
            </a:r>
            <a:r>
              <a:rPr lang="en-US" sz="2800" cap="none"/>
              <a:t>ind</a:t>
            </a:r>
            <a:r>
              <a:rPr lang="en-US" sz="2800"/>
              <a:t>III</a:t>
            </a:r>
            <a:endParaRPr sz="2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26"/>
          <p:cNvSpPr/>
          <p:nvPr/>
        </p:nvSpPr>
        <p:spPr>
          <a:xfrm>
            <a:off x="1558529" y="660797"/>
            <a:ext cx="6025753" cy="3790950"/>
          </a:xfrm>
          <a:prstGeom prst="roundRect">
            <a:avLst>
              <a:gd name="adj" fmla="val 2356"/>
            </a:avLst>
          </a:prstGeom>
          <a:solidFill>
            <a:srgbClr val="2020A0">
              <a:alpha val="24705"/>
            </a:srgbClr>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013">
              <a:solidFill>
                <a:srgbClr val="000000"/>
              </a:solidFill>
              <a:latin typeface="Arial"/>
              <a:ea typeface="Arial"/>
              <a:cs typeface="Arial"/>
              <a:sym typeface="Arial"/>
            </a:endParaRPr>
          </a:p>
        </p:txBody>
      </p:sp>
      <p:grpSp>
        <p:nvGrpSpPr>
          <p:cNvPr id="716" name="Google Shape;716;p26"/>
          <p:cNvGrpSpPr/>
          <p:nvPr/>
        </p:nvGrpSpPr>
        <p:grpSpPr>
          <a:xfrm>
            <a:off x="3168254" y="1075135"/>
            <a:ext cx="3386239" cy="3398484"/>
            <a:chOff x="2700029" y="1987795"/>
            <a:chExt cx="4514499" cy="4530403"/>
          </a:xfrm>
        </p:grpSpPr>
        <p:sp>
          <p:nvSpPr>
            <p:cNvPr id="717" name="Google Shape;717;p26"/>
            <p:cNvSpPr txBox="1"/>
            <p:nvPr/>
          </p:nvSpPr>
          <p:spPr>
            <a:xfrm rot="-615818">
              <a:off x="6342305" y="3182378"/>
              <a:ext cx="848859" cy="3384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i="1">
                  <a:solidFill>
                    <a:srgbClr val="000000"/>
                  </a:solidFill>
                  <a:latin typeface="Times New Roman"/>
                  <a:ea typeface="Times New Roman"/>
                  <a:cs typeface="Times New Roman"/>
                  <a:sym typeface="Times New Roman"/>
                </a:rPr>
                <a:t>Bam</a:t>
              </a:r>
              <a:r>
                <a:rPr lang="en-US" sz="1050" b="1">
                  <a:solidFill>
                    <a:srgbClr val="000000"/>
                  </a:solidFill>
                  <a:latin typeface="Times New Roman"/>
                  <a:ea typeface="Times New Roman"/>
                  <a:cs typeface="Times New Roman"/>
                  <a:sym typeface="Times New Roman"/>
                </a:rPr>
                <a:t>H I</a:t>
              </a:r>
              <a:endParaRPr/>
            </a:p>
          </p:txBody>
        </p:sp>
        <p:sp>
          <p:nvSpPr>
            <p:cNvPr id="718" name="Google Shape;718;p26"/>
            <p:cNvSpPr txBox="1"/>
            <p:nvPr/>
          </p:nvSpPr>
          <p:spPr>
            <a:xfrm rot="4668948">
              <a:off x="4467544" y="5877498"/>
              <a:ext cx="891519" cy="3385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i="1">
                  <a:solidFill>
                    <a:srgbClr val="000000"/>
                  </a:solidFill>
                  <a:latin typeface="Times New Roman"/>
                  <a:ea typeface="Times New Roman"/>
                  <a:cs typeface="Times New Roman"/>
                  <a:sym typeface="Times New Roman"/>
                </a:rPr>
                <a:t>Hin</a:t>
              </a:r>
              <a:r>
                <a:rPr lang="en-US" sz="1050" b="1">
                  <a:solidFill>
                    <a:srgbClr val="000000"/>
                  </a:solidFill>
                  <a:latin typeface="Times New Roman"/>
                  <a:ea typeface="Times New Roman"/>
                  <a:cs typeface="Times New Roman"/>
                  <a:sym typeface="Times New Roman"/>
                </a:rPr>
                <a:t>d III</a:t>
              </a:r>
              <a:endParaRPr/>
            </a:p>
          </p:txBody>
        </p:sp>
        <p:pic>
          <p:nvPicPr>
            <p:cNvPr id="719" name="Google Shape;719;p26" descr="pARA-R_vector.tif"/>
            <p:cNvPicPr preferRelativeResize="0"/>
            <p:nvPr/>
          </p:nvPicPr>
          <p:blipFill rotWithShape="1">
            <a:blip r:embed="rId3">
              <a:alphaModFix/>
            </a:blip>
            <a:srcRect/>
            <a:stretch/>
          </p:blipFill>
          <p:spPr>
            <a:xfrm>
              <a:off x="2700029" y="1987795"/>
              <a:ext cx="3749406" cy="3721425"/>
            </a:xfrm>
            <a:prstGeom prst="rect">
              <a:avLst/>
            </a:prstGeom>
            <a:noFill/>
            <a:ln>
              <a:noFill/>
            </a:ln>
          </p:spPr>
        </p:pic>
      </p:grpSp>
      <p:grpSp>
        <p:nvGrpSpPr>
          <p:cNvPr id="720" name="Google Shape;720;p26"/>
          <p:cNvGrpSpPr/>
          <p:nvPr/>
        </p:nvGrpSpPr>
        <p:grpSpPr>
          <a:xfrm>
            <a:off x="3300413" y="1190626"/>
            <a:ext cx="3258945" cy="3288949"/>
            <a:chOff x="2866374" y="2130536"/>
            <a:chExt cx="4345024" cy="4384516"/>
          </a:xfrm>
        </p:grpSpPr>
        <p:sp>
          <p:nvSpPr>
            <p:cNvPr id="721" name="Google Shape;721;p26"/>
            <p:cNvSpPr txBox="1"/>
            <p:nvPr/>
          </p:nvSpPr>
          <p:spPr>
            <a:xfrm rot="-615818">
              <a:off x="6339129" y="3179289"/>
              <a:ext cx="848905" cy="3384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i="1">
                  <a:solidFill>
                    <a:srgbClr val="000000"/>
                  </a:solidFill>
                  <a:latin typeface="Times New Roman"/>
                  <a:ea typeface="Times New Roman"/>
                  <a:cs typeface="Times New Roman"/>
                  <a:sym typeface="Times New Roman"/>
                </a:rPr>
                <a:t>Bam</a:t>
              </a:r>
              <a:r>
                <a:rPr lang="en-US" sz="1050" b="1">
                  <a:solidFill>
                    <a:srgbClr val="000000"/>
                  </a:solidFill>
                  <a:latin typeface="Times New Roman"/>
                  <a:ea typeface="Times New Roman"/>
                  <a:cs typeface="Times New Roman"/>
                  <a:sym typeface="Times New Roman"/>
                </a:rPr>
                <a:t>H I</a:t>
              </a:r>
              <a:endParaRPr/>
            </a:p>
          </p:txBody>
        </p:sp>
        <p:sp>
          <p:nvSpPr>
            <p:cNvPr id="722" name="Google Shape;722;p26"/>
            <p:cNvSpPr txBox="1"/>
            <p:nvPr/>
          </p:nvSpPr>
          <p:spPr>
            <a:xfrm rot="4668948">
              <a:off x="4464477" y="5874328"/>
              <a:ext cx="891545" cy="3385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i="1">
                  <a:solidFill>
                    <a:srgbClr val="000000"/>
                  </a:solidFill>
                  <a:latin typeface="Times New Roman"/>
                  <a:ea typeface="Times New Roman"/>
                  <a:cs typeface="Times New Roman"/>
                  <a:sym typeface="Times New Roman"/>
                </a:rPr>
                <a:t>Hin</a:t>
              </a:r>
              <a:r>
                <a:rPr lang="en-US" sz="1050" b="1">
                  <a:solidFill>
                    <a:srgbClr val="000000"/>
                  </a:solidFill>
                  <a:latin typeface="Times New Roman"/>
                  <a:ea typeface="Times New Roman"/>
                  <a:cs typeface="Times New Roman"/>
                  <a:sym typeface="Times New Roman"/>
                </a:rPr>
                <a:t>d III</a:t>
              </a:r>
              <a:endParaRPr/>
            </a:p>
          </p:txBody>
        </p:sp>
        <p:pic>
          <p:nvPicPr>
            <p:cNvPr id="723" name="Google Shape;723;p26" descr="pARA-R_insert.tif"/>
            <p:cNvPicPr preferRelativeResize="0"/>
            <p:nvPr/>
          </p:nvPicPr>
          <p:blipFill rotWithShape="1">
            <a:blip r:embed="rId4">
              <a:alphaModFix/>
            </a:blip>
            <a:srcRect/>
            <a:stretch/>
          </p:blipFill>
          <p:spPr>
            <a:xfrm>
              <a:off x="2866374" y="2130536"/>
              <a:ext cx="3572195" cy="3562868"/>
            </a:xfrm>
            <a:prstGeom prst="rect">
              <a:avLst/>
            </a:prstGeom>
            <a:noFill/>
            <a:ln>
              <a:noFill/>
            </a:ln>
          </p:spPr>
        </p:pic>
      </p:grpSp>
      <p:cxnSp>
        <p:nvCxnSpPr>
          <p:cNvPr id="724" name="Google Shape;724;p26"/>
          <p:cNvCxnSpPr/>
          <p:nvPr/>
        </p:nvCxnSpPr>
        <p:spPr>
          <a:xfrm>
            <a:off x="1925241" y="252413"/>
            <a:ext cx="5893594" cy="0"/>
          </a:xfrm>
          <a:prstGeom prst="straightConnector1">
            <a:avLst/>
          </a:prstGeom>
          <a:noFill/>
          <a:ln w="19050" cap="flat" cmpd="sng">
            <a:solidFill>
              <a:schemeClr val="lt1"/>
            </a:solidFill>
            <a:prstDash val="solid"/>
            <a:round/>
            <a:headEnd type="none" w="med" len="med"/>
            <a:tailEnd type="none" w="med" len="med"/>
          </a:ln>
        </p:spPr>
      </p:cxnSp>
      <p:sp>
        <p:nvSpPr>
          <p:cNvPr id="725" name="Google Shape;725;p26"/>
          <p:cNvSpPr txBox="1"/>
          <p:nvPr/>
        </p:nvSpPr>
        <p:spPr>
          <a:xfrm>
            <a:off x="3255063" y="754856"/>
            <a:ext cx="2656497" cy="3000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a:solidFill>
                  <a:srgbClr val="000000"/>
                </a:solidFill>
                <a:latin typeface="Arial"/>
                <a:ea typeface="Arial"/>
                <a:cs typeface="Arial"/>
                <a:sym typeface="Arial"/>
              </a:rPr>
              <a:t>Recombinant plasmid of interest</a:t>
            </a:r>
            <a:endParaRPr sz="1350" b="1">
              <a:solidFill>
                <a:srgbClr val="000000"/>
              </a:solidFill>
              <a:latin typeface="Arial"/>
              <a:ea typeface="Arial"/>
              <a:cs typeface="Arial"/>
              <a:sym typeface="Arial"/>
            </a:endParaRPr>
          </a:p>
        </p:txBody>
      </p:sp>
      <p:sp>
        <p:nvSpPr>
          <p:cNvPr id="726" name="Google Shape;726;p26"/>
          <p:cNvSpPr txBox="1"/>
          <p:nvPr/>
        </p:nvSpPr>
        <p:spPr>
          <a:xfrm>
            <a:off x="3965973" y="2113360"/>
            <a:ext cx="1170513"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a:solidFill>
                  <a:srgbClr val="000000"/>
                </a:solidFill>
                <a:latin typeface="Arial"/>
                <a:ea typeface="Arial"/>
                <a:cs typeface="Arial"/>
                <a:sym typeface="Arial"/>
              </a:rPr>
              <a:t>pARA-R</a:t>
            </a:r>
            <a:endParaRPr/>
          </a:p>
        </p:txBody>
      </p:sp>
      <p:sp>
        <p:nvSpPr>
          <p:cNvPr id="727" name="Google Shape;727;p26"/>
          <p:cNvSpPr txBox="1"/>
          <p:nvPr/>
        </p:nvSpPr>
        <p:spPr>
          <a:xfrm>
            <a:off x="4248151" y="2421731"/>
            <a:ext cx="671979"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rgbClr val="000000"/>
                </a:solidFill>
                <a:latin typeface="Times New Roman"/>
                <a:ea typeface="Times New Roman"/>
                <a:cs typeface="Times New Roman"/>
                <a:sym typeface="Times New Roman"/>
              </a:rPr>
              <a:t>5,302 bp</a:t>
            </a:r>
            <a:endParaRPr/>
          </a:p>
        </p:txBody>
      </p:sp>
      <p:pic>
        <p:nvPicPr>
          <p:cNvPr id="728" name="Google Shape;728;p26" descr="cloud_02"/>
          <p:cNvPicPr preferRelativeResize="0"/>
          <p:nvPr/>
        </p:nvPicPr>
        <p:blipFill rotWithShape="1">
          <a:blip r:embed="rId5">
            <a:alphaModFix/>
          </a:blip>
          <a:srcRect/>
          <a:stretch/>
        </p:blipFill>
        <p:spPr>
          <a:xfrm rot="-523038">
            <a:off x="6446044" y="892969"/>
            <a:ext cx="516731" cy="209550"/>
          </a:xfrm>
          <a:prstGeom prst="rect">
            <a:avLst/>
          </a:prstGeom>
          <a:noFill/>
          <a:ln>
            <a:noFill/>
          </a:ln>
        </p:spPr>
      </p:pic>
      <p:pic>
        <p:nvPicPr>
          <p:cNvPr id="729" name="Google Shape;729;p26" descr="cloud_01"/>
          <p:cNvPicPr preferRelativeResize="0"/>
          <p:nvPr/>
        </p:nvPicPr>
        <p:blipFill rotWithShape="1">
          <a:blip r:embed="rId6">
            <a:alphaModFix/>
          </a:blip>
          <a:srcRect/>
          <a:stretch/>
        </p:blipFill>
        <p:spPr>
          <a:xfrm rot="4716078">
            <a:off x="2478882" y="3860007"/>
            <a:ext cx="516731" cy="209550"/>
          </a:xfrm>
          <a:prstGeom prst="rect">
            <a:avLst/>
          </a:prstGeom>
          <a:noFill/>
          <a:ln>
            <a:noFill/>
          </a:ln>
        </p:spPr>
      </p:pic>
      <p:sp>
        <p:nvSpPr>
          <p:cNvPr id="730" name="Google Shape;730;p26"/>
          <p:cNvSpPr txBox="1"/>
          <p:nvPr/>
        </p:nvSpPr>
        <p:spPr>
          <a:xfrm>
            <a:off x="6416129" y="3049191"/>
            <a:ext cx="77777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b="1" i="1">
                <a:solidFill>
                  <a:srgbClr val="000000"/>
                </a:solidFill>
                <a:latin typeface="Times New Roman"/>
                <a:ea typeface="Times New Roman"/>
                <a:cs typeface="Times New Roman"/>
                <a:sym typeface="Times New Roman"/>
              </a:rPr>
              <a:t>P</a:t>
            </a:r>
            <a:r>
              <a:rPr lang="en-US" sz="825" b="1" i="1">
                <a:solidFill>
                  <a:srgbClr val="000000"/>
                </a:solidFill>
                <a:latin typeface="Times New Roman"/>
                <a:ea typeface="Times New Roman"/>
                <a:cs typeface="Times New Roman"/>
                <a:sym typeface="Times New Roman"/>
              </a:rPr>
              <a:t>BAD</a:t>
            </a:r>
            <a:r>
              <a:rPr lang="en-US" sz="1350" b="1" i="1">
                <a:solidFill>
                  <a:srgbClr val="000000"/>
                </a:solidFill>
                <a:latin typeface="Times New Roman"/>
                <a:ea typeface="Times New Roman"/>
                <a:cs typeface="Times New Roman"/>
                <a:sym typeface="Times New Roman"/>
              </a:rPr>
              <a:t>-rfp</a:t>
            </a:r>
            <a:endParaRPr sz="1350" b="1" i="1">
              <a:solidFill>
                <a:srgbClr val="000000"/>
              </a:solidFill>
              <a:latin typeface="Times New Roman"/>
              <a:ea typeface="Times New Roman"/>
              <a:cs typeface="Times New Roman"/>
              <a:sym typeface="Times New Roman"/>
            </a:endParaRPr>
          </a:p>
          <a:p>
            <a:pPr marL="0" marR="0" lvl="0" indent="0" algn="ctr" rtl="0">
              <a:spcBef>
                <a:spcPts val="0"/>
              </a:spcBef>
              <a:spcAft>
                <a:spcPts val="0"/>
              </a:spcAft>
              <a:buNone/>
            </a:pPr>
            <a:r>
              <a:rPr lang="en-US" sz="1050" b="1" i="1">
                <a:solidFill>
                  <a:srgbClr val="000000"/>
                </a:solidFill>
                <a:latin typeface="Times New Roman"/>
                <a:ea typeface="Times New Roman"/>
                <a:cs typeface="Times New Roman"/>
                <a:sym typeface="Times New Roman"/>
              </a:rPr>
              <a:t>807 bp</a:t>
            </a:r>
            <a:endParaRPr sz="1050" b="1" i="1">
              <a:solidFill>
                <a:srgbClr val="000000"/>
              </a:solidFill>
              <a:latin typeface="Times New Roman"/>
              <a:ea typeface="Times New Roman"/>
              <a:cs typeface="Times New Roman"/>
              <a:sym typeface="Times New Roman"/>
            </a:endParaRPr>
          </a:p>
        </p:txBody>
      </p:sp>
      <p:sp>
        <p:nvSpPr>
          <p:cNvPr id="731" name="Google Shape;731;p26"/>
          <p:cNvSpPr txBox="1"/>
          <p:nvPr/>
        </p:nvSpPr>
        <p:spPr>
          <a:xfrm>
            <a:off x="363538" y="104575"/>
            <a:ext cx="8416925"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2600"/>
              <a:buFont typeface="Calibri"/>
              <a:buNone/>
            </a:pPr>
            <a:r>
              <a:rPr lang="en-US" sz="2600" b="1" cap="none">
                <a:solidFill>
                  <a:schemeClr val="accent1"/>
                </a:solidFill>
                <a:latin typeface="Calibri"/>
                <a:ea typeface="Calibri"/>
                <a:cs typeface="Calibri"/>
                <a:sym typeface="Calibri"/>
              </a:rPr>
              <a:t>RESTRICTION DIGEST OF pARA-R</a:t>
            </a:r>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9"/>
                                        </p:tgtEl>
                                        <p:attrNameLst>
                                          <p:attrName>style.visibility</p:attrName>
                                        </p:attrNameLst>
                                      </p:cBhvr>
                                      <p:to>
                                        <p:strVal val="visible"/>
                                      </p:to>
                                    </p:set>
                                  </p:childTnLst>
                                </p:cTn>
                              </p:par>
                            </p:childTnLst>
                          </p:cTn>
                        </p:par>
                        <p:par>
                          <p:cTn id="9" fill="hold">
                            <p:stCondLst>
                              <p:cond delay="1"/>
                            </p:stCondLst>
                            <p:childTnLst>
                              <p:par>
                                <p:cTn id="10" presetID="1" presetClass="entr" presetSubtype="0" fill="hold" nodeType="afterEffect">
                                  <p:stCondLst>
                                    <p:cond delay="0"/>
                                  </p:stCondLst>
                                  <p:childTnLst>
                                    <p:set>
                                      <p:cBhvr>
                                        <p:cTn id="11" dur="1" fill="hold">
                                          <p:stCondLst>
                                            <p:cond delay="0"/>
                                          </p:stCondLst>
                                        </p:cTn>
                                        <p:tgtEl>
                                          <p:spTgt spid="7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27"/>
          <p:cNvSpPr/>
          <p:nvPr/>
        </p:nvSpPr>
        <p:spPr>
          <a:xfrm>
            <a:off x="1558529" y="660797"/>
            <a:ext cx="6025753" cy="3790950"/>
          </a:xfrm>
          <a:prstGeom prst="roundRect">
            <a:avLst>
              <a:gd name="adj" fmla="val 2356"/>
            </a:avLst>
          </a:prstGeom>
          <a:solidFill>
            <a:srgbClr val="2020A0">
              <a:alpha val="24705"/>
            </a:srgbClr>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013">
              <a:solidFill>
                <a:srgbClr val="000000"/>
              </a:solidFill>
              <a:latin typeface="Arial"/>
              <a:ea typeface="Arial"/>
              <a:cs typeface="Arial"/>
              <a:sym typeface="Arial"/>
            </a:endParaRPr>
          </a:p>
        </p:txBody>
      </p:sp>
      <p:cxnSp>
        <p:nvCxnSpPr>
          <p:cNvPr id="738" name="Google Shape;738;p27"/>
          <p:cNvCxnSpPr/>
          <p:nvPr/>
        </p:nvCxnSpPr>
        <p:spPr>
          <a:xfrm>
            <a:off x="1925241" y="252413"/>
            <a:ext cx="5893594" cy="0"/>
          </a:xfrm>
          <a:prstGeom prst="straightConnector1">
            <a:avLst/>
          </a:prstGeom>
          <a:noFill/>
          <a:ln w="19050" cap="flat" cmpd="sng">
            <a:solidFill>
              <a:schemeClr val="lt1"/>
            </a:solidFill>
            <a:prstDash val="solid"/>
            <a:round/>
            <a:headEnd type="none" w="med" len="med"/>
            <a:tailEnd type="none" w="med" len="med"/>
          </a:ln>
        </p:spPr>
      </p:cxnSp>
      <p:sp>
        <p:nvSpPr>
          <p:cNvPr id="739" name="Google Shape;739;p27"/>
          <p:cNvSpPr txBox="1"/>
          <p:nvPr/>
        </p:nvSpPr>
        <p:spPr>
          <a:xfrm>
            <a:off x="2283888" y="1448469"/>
            <a:ext cx="4589719" cy="3000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a:solidFill>
                  <a:srgbClr val="000000"/>
                </a:solidFill>
                <a:latin typeface="Arial"/>
                <a:ea typeface="Arial"/>
                <a:cs typeface="Arial"/>
                <a:sym typeface="Arial"/>
              </a:rPr>
              <a:t>Restriction fragments after digest with HindIII and BamHI</a:t>
            </a:r>
            <a:endParaRPr sz="1350" b="1">
              <a:solidFill>
                <a:srgbClr val="000000"/>
              </a:solidFill>
              <a:latin typeface="Arial"/>
              <a:ea typeface="Arial"/>
              <a:cs typeface="Arial"/>
              <a:sym typeface="Arial"/>
            </a:endParaRPr>
          </a:p>
        </p:txBody>
      </p:sp>
      <p:grpSp>
        <p:nvGrpSpPr>
          <p:cNvPr id="740" name="Google Shape;740;p27"/>
          <p:cNvGrpSpPr/>
          <p:nvPr/>
        </p:nvGrpSpPr>
        <p:grpSpPr>
          <a:xfrm>
            <a:off x="2096691" y="2177651"/>
            <a:ext cx="5001433" cy="742180"/>
            <a:chOff x="1271719" y="3211427"/>
            <a:chExt cx="6668313" cy="989399"/>
          </a:xfrm>
        </p:grpSpPr>
        <p:grpSp>
          <p:nvGrpSpPr>
            <p:cNvPr id="741" name="Google Shape;741;p27"/>
            <p:cNvGrpSpPr/>
            <p:nvPr/>
          </p:nvGrpSpPr>
          <p:grpSpPr>
            <a:xfrm>
              <a:off x="1271719" y="3211427"/>
              <a:ext cx="6668313" cy="740982"/>
              <a:chOff x="1385347" y="3211427"/>
              <a:chExt cx="6668313" cy="740982"/>
            </a:xfrm>
          </p:grpSpPr>
          <p:sp>
            <p:nvSpPr>
              <p:cNvPr id="742" name="Google Shape;742;p27"/>
              <p:cNvSpPr txBox="1"/>
              <p:nvPr/>
            </p:nvSpPr>
            <p:spPr>
              <a:xfrm>
                <a:off x="1385347" y="3211427"/>
                <a:ext cx="848917" cy="3384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i="1">
                    <a:solidFill>
                      <a:srgbClr val="FFFFFF"/>
                    </a:solidFill>
                    <a:latin typeface="Times New Roman"/>
                    <a:ea typeface="Times New Roman"/>
                    <a:cs typeface="Times New Roman"/>
                    <a:sym typeface="Times New Roman"/>
                  </a:rPr>
                  <a:t>Bam</a:t>
                </a:r>
                <a:r>
                  <a:rPr lang="en-US" sz="1050" b="1">
                    <a:solidFill>
                      <a:srgbClr val="FFFFFF"/>
                    </a:solidFill>
                    <a:latin typeface="Times New Roman"/>
                    <a:ea typeface="Times New Roman"/>
                    <a:cs typeface="Times New Roman"/>
                    <a:sym typeface="Times New Roman"/>
                  </a:rPr>
                  <a:t>H I</a:t>
                </a:r>
                <a:endParaRPr/>
              </a:p>
            </p:txBody>
          </p:sp>
          <p:sp>
            <p:nvSpPr>
              <p:cNvPr id="743" name="Google Shape;743;p27"/>
              <p:cNvSpPr txBox="1"/>
              <p:nvPr/>
            </p:nvSpPr>
            <p:spPr>
              <a:xfrm>
                <a:off x="7161998" y="3211427"/>
                <a:ext cx="891662" cy="3384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i="1">
                    <a:solidFill>
                      <a:srgbClr val="FFFFFF"/>
                    </a:solidFill>
                    <a:latin typeface="Times New Roman"/>
                    <a:ea typeface="Times New Roman"/>
                    <a:cs typeface="Times New Roman"/>
                    <a:sym typeface="Times New Roman"/>
                  </a:rPr>
                  <a:t>Hin</a:t>
                </a:r>
                <a:r>
                  <a:rPr lang="en-US" sz="1050" b="1">
                    <a:solidFill>
                      <a:srgbClr val="FFFFFF"/>
                    </a:solidFill>
                    <a:latin typeface="Times New Roman"/>
                    <a:ea typeface="Times New Roman"/>
                    <a:cs typeface="Times New Roman"/>
                    <a:sym typeface="Times New Roman"/>
                  </a:rPr>
                  <a:t>d III</a:t>
                </a:r>
                <a:endParaRPr/>
              </a:p>
            </p:txBody>
          </p:sp>
          <p:pic>
            <p:nvPicPr>
              <p:cNvPr id="744" name="Google Shape;744;p27" descr="pARA_vector_fragment.tif"/>
              <p:cNvPicPr preferRelativeResize="0"/>
              <p:nvPr/>
            </p:nvPicPr>
            <p:blipFill rotWithShape="1">
              <a:blip r:embed="rId3">
                <a:alphaModFix/>
              </a:blip>
              <a:srcRect/>
              <a:stretch/>
            </p:blipFill>
            <p:spPr>
              <a:xfrm>
                <a:off x="1888744" y="3513497"/>
                <a:ext cx="5620512" cy="438912"/>
              </a:xfrm>
              <a:prstGeom prst="rect">
                <a:avLst/>
              </a:prstGeom>
              <a:noFill/>
              <a:ln>
                <a:noFill/>
              </a:ln>
            </p:spPr>
          </p:pic>
        </p:grpSp>
        <p:sp>
          <p:nvSpPr>
            <p:cNvPr id="745" name="Google Shape;745;p27"/>
            <p:cNvSpPr txBox="1"/>
            <p:nvPr/>
          </p:nvSpPr>
          <p:spPr>
            <a:xfrm>
              <a:off x="4155067" y="3862331"/>
              <a:ext cx="895936" cy="3384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rgbClr val="FFFFFF"/>
                  </a:solidFill>
                  <a:latin typeface="Times New Roman"/>
                  <a:ea typeface="Times New Roman"/>
                  <a:cs typeface="Times New Roman"/>
                  <a:sym typeface="Times New Roman"/>
                </a:rPr>
                <a:t>4,496 bp</a:t>
              </a:r>
              <a:endParaRPr/>
            </a:p>
          </p:txBody>
        </p:sp>
      </p:grpSp>
      <p:grpSp>
        <p:nvGrpSpPr>
          <p:cNvPr id="746" name="Google Shape;746;p27"/>
          <p:cNvGrpSpPr/>
          <p:nvPr/>
        </p:nvGrpSpPr>
        <p:grpSpPr>
          <a:xfrm>
            <a:off x="3370660" y="3261121"/>
            <a:ext cx="2451017" cy="715861"/>
            <a:chOff x="2970782" y="4348630"/>
            <a:chExt cx="3266861" cy="953794"/>
          </a:xfrm>
        </p:grpSpPr>
        <p:sp>
          <p:nvSpPr>
            <p:cNvPr id="747" name="Google Shape;747;p27"/>
            <p:cNvSpPr txBox="1"/>
            <p:nvPr/>
          </p:nvSpPr>
          <p:spPr>
            <a:xfrm>
              <a:off x="4190682" y="4964113"/>
              <a:ext cx="761049" cy="33831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1">
                  <a:solidFill>
                    <a:srgbClr val="FFFFFF"/>
                  </a:solidFill>
                  <a:latin typeface="Times New Roman"/>
                  <a:ea typeface="Times New Roman"/>
                  <a:cs typeface="Times New Roman"/>
                  <a:sym typeface="Times New Roman"/>
                </a:rPr>
                <a:t>806 bp</a:t>
              </a:r>
              <a:endParaRPr/>
            </a:p>
          </p:txBody>
        </p:sp>
        <p:grpSp>
          <p:nvGrpSpPr>
            <p:cNvPr id="748" name="Google Shape;748;p27"/>
            <p:cNvGrpSpPr/>
            <p:nvPr/>
          </p:nvGrpSpPr>
          <p:grpSpPr>
            <a:xfrm>
              <a:off x="2970782" y="4348630"/>
              <a:ext cx="3266861" cy="707832"/>
              <a:chOff x="3088789" y="4348630"/>
              <a:chExt cx="3266861" cy="707832"/>
            </a:xfrm>
          </p:grpSpPr>
          <p:sp>
            <p:nvSpPr>
              <p:cNvPr id="749" name="Google Shape;749;p27"/>
              <p:cNvSpPr txBox="1"/>
              <p:nvPr/>
            </p:nvSpPr>
            <p:spPr>
              <a:xfrm>
                <a:off x="5507001" y="4348630"/>
                <a:ext cx="848649" cy="3383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i="1">
                    <a:solidFill>
                      <a:srgbClr val="FFFFFF"/>
                    </a:solidFill>
                    <a:latin typeface="Times New Roman"/>
                    <a:ea typeface="Times New Roman"/>
                    <a:cs typeface="Times New Roman"/>
                    <a:sym typeface="Times New Roman"/>
                  </a:rPr>
                  <a:t>Bam</a:t>
                </a:r>
                <a:r>
                  <a:rPr lang="en-US" sz="1050" b="1">
                    <a:solidFill>
                      <a:srgbClr val="FFFFFF"/>
                    </a:solidFill>
                    <a:latin typeface="Times New Roman"/>
                    <a:ea typeface="Times New Roman"/>
                    <a:cs typeface="Times New Roman"/>
                    <a:sym typeface="Times New Roman"/>
                  </a:rPr>
                  <a:t>H I</a:t>
                </a:r>
                <a:endParaRPr/>
              </a:p>
            </p:txBody>
          </p:sp>
          <p:sp>
            <p:nvSpPr>
              <p:cNvPr id="750" name="Google Shape;750;p27"/>
              <p:cNvSpPr txBox="1"/>
              <p:nvPr/>
            </p:nvSpPr>
            <p:spPr>
              <a:xfrm>
                <a:off x="3088789" y="4348630"/>
                <a:ext cx="891380" cy="3383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i="1">
                    <a:solidFill>
                      <a:srgbClr val="FFFFFF"/>
                    </a:solidFill>
                    <a:latin typeface="Times New Roman"/>
                    <a:ea typeface="Times New Roman"/>
                    <a:cs typeface="Times New Roman"/>
                    <a:sym typeface="Times New Roman"/>
                  </a:rPr>
                  <a:t>Hin</a:t>
                </a:r>
                <a:r>
                  <a:rPr lang="en-US" sz="1050" b="1">
                    <a:solidFill>
                      <a:srgbClr val="FFFFFF"/>
                    </a:solidFill>
                    <a:latin typeface="Times New Roman"/>
                    <a:ea typeface="Times New Roman"/>
                    <a:cs typeface="Times New Roman"/>
                    <a:sym typeface="Times New Roman"/>
                  </a:rPr>
                  <a:t>d III</a:t>
                </a:r>
                <a:endParaRPr/>
              </a:p>
            </p:txBody>
          </p:sp>
          <p:pic>
            <p:nvPicPr>
              <p:cNvPr id="751" name="Google Shape;751;p27" descr="pKAN-R_insert_fragment.tif"/>
              <p:cNvPicPr preferRelativeResize="0"/>
              <p:nvPr/>
            </p:nvPicPr>
            <p:blipFill rotWithShape="1">
              <a:blip r:embed="rId4">
                <a:alphaModFix/>
              </a:blip>
              <a:srcRect/>
              <a:stretch/>
            </p:blipFill>
            <p:spPr>
              <a:xfrm>
                <a:off x="3562096" y="4617550"/>
                <a:ext cx="2273808" cy="438912"/>
              </a:xfrm>
              <a:prstGeom prst="rect">
                <a:avLst/>
              </a:prstGeom>
              <a:noFill/>
              <a:ln>
                <a:noFill/>
              </a:ln>
            </p:spPr>
          </p:pic>
        </p:grpSp>
      </p:grpSp>
      <p:sp>
        <p:nvSpPr>
          <p:cNvPr id="752" name="Google Shape;752;p27"/>
          <p:cNvSpPr txBox="1"/>
          <p:nvPr/>
        </p:nvSpPr>
        <p:spPr>
          <a:xfrm>
            <a:off x="363538" y="104575"/>
            <a:ext cx="8416925"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2600"/>
              <a:buFont typeface="Calibri"/>
              <a:buNone/>
            </a:pPr>
            <a:r>
              <a:rPr lang="en-US" sz="2600" b="1" cap="none">
                <a:solidFill>
                  <a:schemeClr val="accent1"/>
                </a:solidFill>
                <a:latin typeface="Calibri"/>
                <a:ea typeface="Calibri"/>
                <a:cs typeface="Calibri"/>
                <a:sym typeface="Calibri"/>
              </a:rPr>
              <a:t>RESTRICTION DIGEST OF pARA-R</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28"/>
          <p:cNvSpPr/>
          <p:nvPr/>
        </p:nvSpPr>
        <p:spPr>
          <a:xfrm>
            <a:off x="1558529" y="671513"/>
            <a:ext cx="6025753" cy="3790950"/>
          </a:xfrm>
          <a:prstGeom prst="roundRect">
            <a:avLst>
              <a:gd name="adj" fmla="val 2356"/>
            </a:avLst>
          </a:prstGeom>
          <a:solidFill>
            <a:srgbClr val="002060">
              <a:alpha val="24705"/>
            </a:srgbClr>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cxnSp>
        <p:nvCxnSpPr>
          <p:cNvPr id="759" name="Google Shape;759;p28"/>
          <p:cNvCxnSpPr/>
          <p:nvPr/>
        </p:nvCxnSpPr>
        <p:spPr>
          <a:xfrm>
            <a:off x="1925241" y="263129"/>
            <a:ext cx="5893594" cy="0"/>
          </a:xfrm>
          <a:prstGeom prst="straightConnector1">
            <a:avLst/>
          </a:prstGeom>
          <a:noFill/>
          <a:ln w="19050" cap="flat" cmpd="sng">
            <a:solidFill>
              <a:schemeClr val="lt1"/>
            </a:solidFill>
            <a:prstDash val="solid"/>
            <a:round/>
            <a:headEnd type="none" w="med" len="med"/>
            <a:tailEnd type="none" w="med" len="med"/>
          </a:ln>
        </p:spPr>
      </p:cxnSp>
      <p:pic>
        <p:nvPicPr>
          <p:cNvPr id="760" name="Google Shape;760;p28" descr="pbluecut"/>
          <p:cNvPicPr preferRelativeResize="0"/>
          <p:nvPr/>
        </p:nvPicPr>
        <p:blipFill rotWithShape="1">
          <a:blip r:embed="rId3">
            <a:alphaModFix/>
          </a:blip>
          <a:srcRect/>
          <a:stretch/>
        </p:blipFill>
        <p:spPr>
          <a:xfrm>
            <a:off x="1579960" y="1955006"/>
            <a:ext cx="5985272" cy="1795463"/>
          </a:xfrm>
          <a:prstGeom prst="rect">
            <a:avLst/>
          </a:prstGeom>
          <a:noFill/>
          <a:ln>
            <a:noFill/>
          </a:ln>
        </p:spPr>
      </p:pic>
      <p:pic>
        <p:nvPicPr>
          <p:cNvPr id="761" name="Google Shape;761;p28" descr="predcut"/>
          <p:cNvPicPr preferRelativeResize="0"/>
          <p:nvPr/>
        </p:nvPicPr>
        <p:blipFill rotWithShape="1">
          <a:blip r:embed="rId4">
            <a:alphaModFix/>
          </a:blip>
          <a:srcRect/>
          <a:stretch/>
        </p:blipFill>
        <p:spPr>
          <a:xfrm>
            <a:off x="1565673" y="723901"/>
            <a:ext cx="6012656" cy="1803797"/>
          </a:xfrm>
          <a:prstGeom prst="rect">
            <a:avLst/>
          </a:prstGeom>
          <a:noFill/>
          <a:ln>
            <a:noFill/>
          </a:ln>
        </p:spPr>
      </p:pic>
      <p:grpSp>
        <p:nvGrpSpPr>
          <p:cNvPr id="762" name="Google Shape;762;p28"/>
          <p:cNvGrpSpPr/>
          <p:nvPr/>
        </p:nvGrpSpPr>
        <p:grpSpPr>
          <a:xfrm>
            <a:off x="2030016" y="798910"/>
            <a:ext cx="989410" cy="482203"/>
            <a:chOff x="745" y="1011"/>
            <a:chExt cx="831" cy="405"/>
          </a:xfrm>
        </p:grpSpPr>
        <p:sp>
          <p:nvSpPr>
            <p:cNvPr id="763" name="Google Shape;763;p28"/>
            <p:cNvSpPr txBox="1"/>
            <p:nvPr/>
          </p:nvSpPr>
          <p:spPr>
            <a:xfrm>
              <a:off x="745" y="1126"/>
              <a:ext cx="801" cy="2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a:solidFill>
                    <a:schemeClr val="lt1"/>
                  </a:solidFill>
                  <a:latin typeface="Arial"/>
                  <a:ea typeface="Arial"/>
                  <a:cs typeface="Arial"/>
                  <a:sym typeface="Arial"/>
                </a:rPr>
                <a:t>sticky end</a:t>
              </a:r>
              <a:endParaRPr/>
            </a:p>
          </p:txBody>
        </p:sp>
        <p:sp>
          <p:nvSpPr>
            <p:cNvPr id="764" name="Google Shape;764;p28"/>
            <p:cNvSpPr txBox="1"/>
            <p:nvPr/>
          </p:nvSpPr>
          <p:spPr>
            <a:xfrm>
              <a:off x="880" y="1011"/>
              <a:ext cx="535" cy="2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1" i="1">
                  <a:solidFill>
                    <a:schemeClr val="lt1"/>
                  </a:solidFill>
                  <a:latin typeface="Times New Roman"/>
                  <a:ea typeface="Times New Roman"/>
                  <a:cs typeface="Times New Roman"/>
                  <a:sym typeface="Times New Roman"/>
                </a:rPr>
                <a:t>Bam</a:t>
              </a:r>
              <a:r>
                <a:rPr lang="en-US" sz="1050" b="1">
                  <a:solidFill>
                    <a:schemeClr val="lt1"/>
                  </a:solidFill>
                  <a:latin typeface="Times New Roman"/>
                  <a:ea typeface="Times New Roman"/>
                  <a:cs typeface="Times New Roman"/>
                  <a:sym typeface="Times New Roman"/>
                </a:rPr>
                <a:t>H I</a:t>
              </a:r>
              <a:endParaRPr/>
            </a:p>
          </p:txBody>
        </p:sp>
        <p:cxnSp>
          <p:nvCxnSpPr>
            <p:cNvPr id="765" name="Google Shape;765;p28"/>
            <p:cNvCxnSpPr/>
            <p:nvPr/>
          </p:nvCxnSpPr>
          <p:spPr>
            <a:xfrm>
              <a:off x="1344" y="1312"/>
              <a:ext cx="232" cy="104"/>
            </a:xfrm>
            <a:prstGeom prst="straightConnector1">
              <a:avLst/>
            </a:prstGeom>
            <a:noFill/>
            <a:ln w="50800" cap="flat" cmpd="sng">
              <a:solidFill>
                <a:schemeClr val="lt1"/>
              </a:solidFill>
              <a:prstDash val="solid"/>
              <a:round/>
              <a:headEnd type="none" w="med" len="med"/>
              <a:tailEnd type="triangle" w="med" len="med"/>
            </a:ln>
          </p:spPr>
        </p:cxnSp>
      </p:grpSp>
      <p:grpSp>
        <p:nvGrpSpPr>
          <p:cNvPr id="766" name="Google Shape;766;p28"/>
          <p:cNvGrpSpPr/>
          <p:nvPr/>
        </p:nvGrpSpPr>
        <p:grpSpPr>
          <a:xfrm>
            <a:off x="5924552" y="1414464"/>
            <a:ext cx="973932" cy="545306"/>
            <a:chOff x="4016" y="1528"/>
            <a:chExt cx="818" cy="458"/>
          </a:xfrm>
        </p:grpSpPr>
        <p:sp>
          <p:nvSpPr>
            <p:cNvPr id="767" name="Google Shape;767;p28"/>
            <p:cNvSpPr txBox="1"/>
            <p:nvPr/>
          </p:nvSpPr>
          <p:spPr>
            <a:xfrm>
              <a:off x="4033" y="1734"/>
              <a:ext cx="801" cy="2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a:solidFill>
                    <a:schemeClr val="lt1"/>
                  </a:solidFill>
                  <a:latin typeface="Arial"/>
                  <a:ea typeface="Arial"/>
                  <a:cs typeface="Arial"/>
                  <a:sym typeface="Arial"/>
                </a:rPr>
                <a:t>sticky end</a:t>
              </a:r>
              <a:endParaRPr/>
            </a:p>
          </p:txBody>
        </p:sp>
        <p:sp>
          <p:nvSpPr>
            <p:cNvPr id="768" name="Google Shape;768;p28"/>
            <p:cNvSpPr txBox="1"/>
            <p:nvPr/>
          </p:nvSpPr>
          <p:spPr>
            <a:xfrm>
              <a:off x="4154" y="1619"/>
              <a:ext cx="562" cy="2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1" i="1">
                  <a:solidFill>
                    <a:schemeClr val="lt1"/>
                  </a:solidFill>
                  <a:latin typeface="Times New Roman"/>
                  <a:ea typeface="Times New Roman"/>
                  <a:cs typeface="Times New Roman"/>
                  <a:sym typeface="Times New Roman"/>
                </a:rPr>
                <a:t>Hin</a:t>
              </a:r>
              <a:r>
                <a:rPr lang="en-US" sz="1050" b="1">
                  <a:solidFill>
                    <a:schemeClr val="lt1"/>
                  </a:solidFill>
                  <a:latin typeface="Times New Roman"/>
                  <a:ea typeface="Times New Roman"/>
                  <a:cs typeface="Times New Roman"/>
                  <a:sym typeface="Times New Roman"/>
                </a:rPr>
                <a:t>d III</a:t>
              </a:r>
              <a:endParaRPr/>
            </a:p>
          </p:txBody>
        </p:sp>
        <p:cxnSp>
          <p:nvCxnSpPr>
            <p:cNvPr id="769" name="Google Shape;769;p28"/>
            <p:cNvCxnSpPr/>
            <p:nvPr/>
          </p:nvCxnSpPr>
          <p:spPr>
            <a:xfrm rot="10800000">
              <a:off x="4016" y="1528"/>
              <a:ext cx="144" cy="192"/>
            </a:xfrm>
            <a:prstGeom prst="straightConnector1">
              <a:avLst/>
            </a:prstGeom>
            <a:noFill/>
            <a:ln w="50800" cap="flat" cmpd="sng">
              <a:solidFill>
                <a:schemeClr val="lt1"/>
              </a:solidFill>
              <a:prstDash val="solid"/>
              <a:round/>
              <a:headEnd type="none" w="med" len="med"/>
              <a:tailEnd type="triangle" w="med" len="med"/>
            </a:ln>
          </p:spPr>
        </p:cxnSp>
      </p:grpSp>
      <p:grpSp>
        <p:nvGrpSpPr>
          <p:cNvPr id="770" name="Google Shape;770;p28"/>
          <p:cNvGrpSpPr/>
          <p:nvPr/>
        </p:nvGrpSpPr>
        <p:grpSpPr>
          <a:xfrm>
            <a:off x="2962276" y="2643188"/>
            <a:ext cx="1021557" cy="478631"/>
            <a:chOff x="1528" y="2576"/>
            <a:chExt cx="858" cy="402"/>
          </a:xfrm>
        </p:grpSpPr>
        <p:sp>
          <p:nvSpPr>
            <p:cNvPr id="771" name="Google Shape;771;p28"/>
            <p:cNvSpPr txBox="1"/>
            <p:nvPr/>
          </p:nvSpPr>
          <p:spPr>
            <a:xfrm>
              <a:off x="1585" y="2726"/>
              <a:ext cx="801" cy="2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a:solidFill>
                    <a:schemeClr val="lt1"/>
                  </a:solidFill>
                  <a:latin typeface="Arial"/>
                  <a:ea typeface="Arial"/>
                  <a:cs typeface="Arial"/>
                  <a:sym typeface="Arial"/>
                </a:rPr>
                <a:t>sticky end</a:t>
              </a:r>
              <a:endParaRPr/>
            </a:p>
          </p:txBody>
        </p:sp>
        <p:sp>
          <p:nvSpPr>
            <p:cNvPr id="772" name="Google Shape;772;p28"/>
            <p:cNvSpPr txBox="1"/>
            <p:nvPr/>
          </p:nvSpPr>
          <p:spPr>
            <a:xfrm>
              <a:off x="1720" y="2611"/>
              <a:ext cx="535" cy="2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1" i="1">
                  <a:solidFill>
                    <a:schemeClr val="lt1"/>
                  </a:solidFill>
                  <a:latin typeface="Times New Roman"/>
                  <a:ea typeface="Times New Roman"/>
                  <a:cs typeface="Times New Roman"/>
                  <a:sym typeface="Times New Roman"/>
                </a:rPr>
                <a:t>Bam</a:t>
              </a:r>
              <a:r>
                <a:rPr lang="en-US" sz="1050" b="1">
                  <a:solidFill>
                    <a:schemeClr val="lt1"/>
                  </a:solidFill>
                  <a:latin typeface="Times New Roman"/>
                  <a:ea typeface="Times New Roman"/>
                  <a:cs typeface="Times New Roman"/>
                  <a:sym typeface="Times New Roman"/>
                </a:rPr>
                <a:t>H I</a:t>
              </a:r>
              <a:endParaRPr/>
            </a:p>
          </p:txBody>
        </p:sp>
        <p:cxnSp>
          <p:nvCxnSpPr>
            <p:cNvPr id="773" name="Google Shape;773;p28"/>
            <p:cNvCxnSpPr/>
            <p:nvPr/>
          </p:nvCxnSpPr>
          <p:spPr>
            <a:xfrm rot="10800000">
              <a:off x="1528" y="2576"/>
              <a:ext cx="192" cy="168"/>
            </a:xfrm>
            <a:prstGeom prst="straightConnector1">
              <a:avLst/>
            </a:prstGeom>
            <a:noFill/>
            <a:ln w="50800" cap="flat" cmpd="sng">
              <a:solidFill>
                <a:schemeClr val="lt1"/>
              </a:solidFill>
              <a:prstDash val="solid"/>
              <a:round/>
              <a:headEnd type="none" w="med" len="med"/>
              <a:tailEnd type="triangle" w="med" len="med"/>
            </a:ln>
          </p:spPr>
        </p:cxnSp>
      </p:grpSp>
      <p:grpSp>
        <p:nvGrpSpPr>
          <p:cNvPr id="774" name="Google Shape;774;p28"/>
          <p:cNvGrpSpPr/>
          <p:nvPr/>
        </p:nvGrpSpPr>
        <p:grpSpPr>
          <a:xfrm>
            <a:off x="5030392" y="2084785"/>
            <a:ext cx="1094185" cy="510778"/>
            <a:chOff x="3265" y="2059"/>
            <a:chExt cx="919" cy="429"/>
          </a:xfrm>
        </p:grpSpPr>
        <p:sp>
          <p:nvSpPr>
            <p:cNvPr id="775" name="Google Shape;775;p28"/>
            <p:cNvSpPr txBox="1"/>
            <p:nvPr/>
          </p:nvSpPr>
          <p:spPr>
            <a:xfrm>
              <a:off x="3265" y="2174"/>
              <a:ext cx="801" cy="2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a:solidFill>
                    <a:schemeClr val="lt1"/>
                  </a:solidFill>
                  <a:latin typeface="Arial"/>
                  <a:ea typeface="Arial"/>
                  <a:cs typeface="Arial"/>
                  <a:sym typeface="Arial"/>
                </a:rPr>
                <a:t>sticky end</a:t>
              </a:r>
              <a:endParaRPr/>
            </a:p>
          </p:txBody>
        </p:sp>
        <p:sp>
          <p:nvSpPr>
            <p:cNvPr id="776" name="Google Shape;776;p28"/>
            <p:cNvSpPr txBox="1"/>
            <p:nvPr/>
          </p:nvSpPr>
          <p:spPr>
            <a:xfrm>
              <a:off x="3386" y="2059"/>
              <a:ext cx="562" cy="2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1" i="1">
                  <a:solidFill>
                    <a:schemeClr val="lt1"/>
                  </a:solidFill>
                  <a:latin typeface="Times New Roman"/>
                  <a:ea typeface="Times New Roman"/>
                  <a:cs typeface="Times New Roman"/>
                  <a:sym typeface="Times New Roman"/>
                </a:rPr>
                <a:t>Hin</a:t>
              </a:r>
              <a:r>
                <a:rPr lang="en-US" sz="1050" b="1">
                  <a:solidFill>
                    <a:schemeClr val="lt1"/>
                  </a:solidFill>
                  <a:latin typeface="Times New Roman"/>
                  <a:ea typeface="Times New Roman"/>
                  <a:cs typeface="Times New Roman"/>
                  <a:sym typeface="Times New Roman"/>
                </a:rPr>
                <a:t>d III</a:t>
              </a:r>
              <a:endParaRPr/>
            </a:p>
          </p:txBody>
        </p:sp>
        <p:cxnSp>
          <p:nvCxnSpPr>
            <p:cNvPr id="777" name="Google Shape;777;p28"/>
            <p:cNvCxnSpPr/>
            <p:nvPr/>
          </p:nvCxnSpPr>
          <p:spPr>
            <a:xfrm>
              <a:off x="4024" y="2288"/>
              <a:ext cx="160" cy="200"/>
            </a:xfrm>
            <a:prstGeom prst="straightConnector1">
              <a:avLst/>
            </a:prstGeom>
            <a:noFill/>
            <a:ln w="50800" cap="flat" cmpd="sng">
              <a:solidFill>
                <a:schemeClr val="lt1"/>
              </a:solidFill>
              <a:prstDash val="solid"/>
              <a:round/>
              <a:headEnd type="none" w="med" len="med"/>
              <a:tailEnd type="triangle" w="med" len="med"/>
            </a:ln>
          </p:spPr>
        </p:cxnSp>
      </p:grpSp>
      <p:pic>
        <p:nvPicPr>
          <p:cNvPr id="778" name="Google Shape;778;p28" descr="pblue"/>
          <p:cNvPicPr preferRelativeResize="0"/>
          <p:nvPr/>
        </p:nvPicPr>
        <p:blipFill rotWithShape="1">
          <a:blip r:embed="rId5">
            <a:alphaModFix/>
          </a:blip>
          <a:srcRect/>
          <a:stretch/>
        </p:blipFill>
        <p:spPr>
          <a:xfrm>
            <a:off x="1565673" y="1946672"/>
            <a:ext cx="6012656" cy="1803797"/>
          </a:xfrm>
          <a:prstGeom prst="rect">
            <a:avLst/>
          </a:prstGeom>
          <a:noFill/>
          <a:ln>
            <a:noFill/>
          </a:ln>
        </p:spPr>
      </p:pic>
      <p:pic>
        <p:nvPicPr>
          <p:cNvPr id="779" name="Google Shape;779;p28" descr="pred"/>
          <p:cNvPicPr preferRelativeResize="0"/>
          <p:nvPr/>
        </p:nvPicPr>
        <p:blipFill rotWithShape="1">
          <a:blip r:embed="rId6">
            <a:alphaModFix/>
          </a:blip>
          <a:srcRect/>
          <a:stretch/>
        </p:blipFill>
        <p:spPr>
          <a:xfrm>
            <a:off x="1565673" y="1946672"/>
            <a:ext cx="6012656" cy="1803797"/>
          </a:xfrm>
          <a:prstGeom prst="rect">
            <a:avLst/>
          </a:prstGeom>
          <a:noFill/>
          <a:ln>
            <a:noFill/>
          </a:ln>
        </p:spPr>
      </p:pic>
      <p:pic>
        <p:nvPicPr>
          <p:cNvPr id="780" name="Google Shape;780;p28" descr="lig01"/>
          <p:cNvPicPr preferRelativeResize="0"/>
          <p:nvPr/>
        </p:nvPicPr>
        <p:blipFill rotWithShape="1">
          <a:blip r:embed="rId7">
            <a:alphaModFix/>
          </a:blip>
          <a:srcRect/>
          <a:stretch/>
        </p:blipFill>
        <p:spPr>
          <a:xfrm>
            <a:off x="1866900" y="1038225"/>
            <a:ext cx="514350" cy="376238"/>
          </a:xfrm>
          <a:prstGeom prst="rect">
            <a:avLst/>
          </a:prstGeom>
          <a:noFill/>
          <a:ln>
            <a:noFill/>
          </a:ln>
        </p:spPr>
      </p:pic>
      <p:pic>
        <p:nvPicPr>
          <p:cNvPr id="781" name="Google Shape;781;p28" descr="lig02"/>
          <p:cNvPicPr preferRelativeResize="0"/>
          <p:nvPr/>
        </p:nvPicPr>
        <p:blipFill rotWithShape="1">
          <a:blip r:embed="rId8">
            <a:alphaModFix/>
          </a:blip>
          <a:srcRect/>
          <a:stretch/>
        </p:blipFill>
        <p:spPr>
          <a:xfrm>
            <a:off x="1924050" y="3876675"/>
            <a:ext cx="514350" cy="388144"/>
          </a:xfrm>
          <a:prstGeom prst="rect">
            <a:avLst/>
          </a:prstGeom>
          <a:noFill/>
          <a:ln>
            <a:noFill/>
          </a:ln>
        </p:spPr>
      </p:pic>
      <p:pic>
        <p:nvPicPr>
          <p:cNvPr id="782" name="Google Shape;782;p28" descr="lig04"/>
          <p:cNvPicPr preferRelativeResize="0"/>
          <p:nvPr/>
        </p:nvPicPr>
        <p:blipFill rotWithShape="1">
          <a:blip r:embed="rId9">
            <a:alphaModFix/>
          </a:blip>
          <a:srcRect/>
          <a:stretch/>
        </p:blipFill>
        <p:spPr>
          <a:xfrm>
            <a:off x="6529388" y="3876676"/>
            <a:ext cx="521494" cy="413147"/>
          </a:xfrm>
          <a:prstGeom prst="rect">
            <a:avLst/>
          </a:prstGeom>
          <a:noFill/>
          <a:ln>
            <a:noFill/>
          </a:ln>
        </p:spPr>
      </p:pic>
      <p:pic>
        <p:nvPicPr>
          <p:cNvPr id="783" name="Google Shape;783;p28" descr="lig03"/>
          <p:cNvPicPr preferRelativeResize="0"/>
          <p:nvPr/>
        </p:nvPicPr>
        <p:blipFill rotWithShape="1">
          <a:blip r:embed="rId10">
            <a:alphaModFix/>
          </a:blip>
          <a:srcRect/>
          <a:stretch/>
        </p:blipFill>
        <p:spPr>
          <a:xfrm>
            <a:off x="6662738" y="995363"/>
            <a:ext cx="479822" cy="413147"/>
          </a:xfrm>
          <a:prstGeom prst="rect">
            <a:avLst/>
          </a:prstGeom>
          <a:noFill/>
          <a:ln>
            <a:noFill/>
          </a:ln>
        </p:spPr>
      </p:pic>
      <p:sp>
        <p:nvSpPr>
          <p:cNvPr id="784" name="Google Shape;784;p28"/>
          <p:cNvSpPr/>
          <p:nvPr/>
        </p:nvSpPr>
        <p:spPr>
          <a:xfrm>
            <a:off x="5614687" y="238124"/>
            <a:ext cx="235089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accent1"/>
                </a:solidFill>
                <a:latin typeface="Arial"/>
                <a:ea typeface="Arial"/>
                <a:cs typeface="Arial"/>
                <a:sym typeface="Arial"/>
              </a:rPr>
              <a:t>LIGATION OF RFP GENE</a:t>
            </a:r>
            <a:endParaRPr/>
          </a:p>
        </p:txBody>
      </p:sp>
      <p:sp>
        <p:nvSpPr>
          <p:cNvPr id="785" name="Google Shape;785;p28"/>
          <p:cNvSpPr txBox="1"/>
          <p:nvPr/>
        </p:nvSpPr>
        <p:spPr>
          <a:xfrm>
            <a:off x="365641" y="4511256"/>
            <a:ext cx="5919750"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Why use two restriction enzymes? </a:t>
            </a:r>
            <a:endParaRPr/>
          </a:p>
        </p:txBody>
      </p:sp>
      <p:sp>
        <p:nvSpPr>
          <p:cNvPr id="786" name="Google Shape;786;p28"/>
          <p:cNvSpPr txBox="1"/>
          <p:nvPr/>
        </p:nvSpPr>
        <p:spPr>
          <a:xfrm>
            <a:off x="2285405" y="4824034"/>
            <a:ext cx="4572000"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So that the insert can only go in one direction.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76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770"/>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1"/>
                                          </p:stCondLst>
                                        </p:cTn>
                                        <p:tgtEl>
                                          <p:spTgt spid="766"/>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1"/>
                                          </p:stCondLst>
                                        </p:cTn>
                                        <p:tgtEl>
                                          <p:spTgt spid="774"/>
                                        </p:tgtEl>
                                        <p:attrNameLst>
                                          <p:attrName>style.visibility</p:attrName>
                                        </p:attrNameLst>
                                      </p:cBhvr>
                                      <p:to>
                                        <p:strVal val="hidden"/>
                                      </p:to>
                                    </p:set>
                                  </p:childTnLst>
                                </p:cTn>
                              </p:par>
                            </p:childTnLst>
                          </p:cTn>
                        </p:par>
                        <p:par>
                          <p:cTn id="13" fill="hold">
                            <p:stCondLst>
                              <p:cond delay="1"/>
                            </p:stCondLst>
                            <p:childTnLst>
                              <p:par>
                                <p:cTn id="14" presetID="10" presetClass="entr" presetSubtype="0" fill="hold" nodeType="afterEffect">
                                  <p:stCondLst>
                                    <p:cond delay="0"/>
                                  </p:stCondLst>
                                  <p:childTnLst>
                                    <p:set>
                                      <p:cBhvr>
                                        <p:cTn id="15" dur="1" fill="hold">
                                          <p:stCondLst>
                                            <p:cond delay="0"/>
                                          </p:stCondLst>
                                        </p:cTn>
                                        <p:tgtEl>
                                          <p:spTgt spid="780"/>
                                        </p:tgtEl>
                                        <p:attrNameLst>
                                          <p:attrName>style.visibility</p:attrName>
                                        </p:attrNameLst>
                                      </p:cBhvr>
                                      <p:to>
                                        <p:strVal val="visible"/>
                                      </p:to>
                                    </p:set>
                                    <p:animEffect transition="in" filter="fade">
                                      <p:cBhvr>
                                        <p:cTn id="16" dur="2000"/>
                                        <p:tgtEl>
                                          <p:spTgt spid="780"/>
                                        </p:tgtEl>
                                      </p:cBhvr>
                                    </p:animEffect>
                                  </p:childTnLst>
                                </p:cTn>
                              </p:par>
                              <p:par>
                                <p:cTn id="17" presetID="10" presetClass="entr" presetSubtype="0" fill="hold" nodeType="withEffect">
                                  <p:stCondLst>
                                    <p:cond delay="0"/>
                                  </p:stCondLst>
                                  <p:childTnLst>
                                    <p:set>
                                      <p:cBhvr>
                                        <p:cTn id="18" dur="1" fill="hold">
                                          <p:stCondLst>
                                            <p:cond delay="0"/>
                                          </p:stCondLst>
                                        </p:cTn>
                                        <p:tgtEl>
                                          <p:spTgt spid="781"/>
                                        </p:tgtEl>
                                        <p:attrNameLst>
                                          <p:attrName>style.visibility</p:attrName>
                                        </p:attrNameLst>
                                      </p:cBhvr>
                                      <p:to>
                                        <p:strVal val="visible"/>
                                      </p:to>
                                    </p:set>
                                    <p:animEffect transition="in" filter="fade">
                                      <p:cBhvr>
                                        <p:cTn id="19" dur="2000"/>
                                        <p:tgtEl>
                                          <p:spTgt spid="781"/>
                                        </p:tgtEl>
                                      </p:cBhvr>
                                    </p:animEffect>
                                  </p:childTnLst>
                                </p:cTn>
                              </p:par>
                              <p:par>
                                <p:cTn id="20" presetID="10" presetClass="entr" presetSubtype="0" fill="hold" nodeType="withEffect">
                                  <p:stCondLst>
                                    <p:cond delay="0"/>
                                  </p:stCondLst>
                                  <p:childTnLst>
                                    <p:set>
                                      <p:cBhvr>
                                        <p:cTn id="21" dur="1" fill="hold">
                                          <p:stCondLst>
                                            <p:cond delay="0"/>
                                          </p:stCondLst>
                                        </p:cTn>
                                        <p:tgtEl>
                                          <p:spTgt spid="783"/>
                                        </p:tgtEl>
                                        <p:attrNameLst>
                                          <p:attrName>style.visibility</p:attrName>
                                        </p:attrNameLst>
                                      </p:cBhvr>
                                      <p:to>
                                        <p:strVal val="visible"/>
                                      </p:to>
                                    </p:set>
                                    <p:animEffect transition="in" filter="fade">
                                      <p:cBhvr>
                                        <p:cTn id="22" dur="2000"/>
                                        <p:tgtEl>
                                          <p:spTgt spid="783"/>
                                        </p:tgtEl>
                                      </p:cBhvr>
                                    </p:animEffect>
                                  </p:childTnLst>
                                </p:cTn>
                              </p:par>
                              <p:par>
                                <p:cTn id="23" presetID="10" presetClass="entr" presetSubtype="0" fill="hold" nodeType="withEffect">
                                  <p:stCondLst>
                                    <p:cond delay="0"/>
                                  </p:stCondLst>
                                  <p:childTnLst>
                                    <p:set>
                                      <p:cBhvr>
                                        <p:cTn id="24" dur="1" fill="hold">
                                          <p:stCondLst>
                                            <p:cond delay="0"/>
                                          </p:stCondLst>
                                        </p:cTn>
                                        <p:tgtEl>
                                          <p:spTgt spid="782"/>
                                        </p:tgtEl>
                                        <p:attrNameLst>
                                          <p:attrName>style.visibility</p:attrName>
                                        </p:attrNameLst>
                                      </p:cBhvr>
                                      <p:to>
                                        <p:strVal val="visible"/>
                                      </p:to>
                                    </p:set>
                                    <p:animEffect transition="in" filter="fade">
                                      <p:cBhvr>
                                        <p:cTn id="25" dur="2000"/>
                                        <p:tgtEl>
                                          <p:spTgt spid="782"/>
                                        </p:tgtEl>
                                      </p:cBhvr>
                                    </p:animEffect>
                                  </p:childTnLst>
                                </p:cTn>
                              </p:par>
                            </p:childTnLst>
                          </p:cTn>
                        </p:par>
                        <p:par>
                          <p:cTn id="26" fill="hold">
                            <p:stCondLst>
                              <p:cond delay="2001"/>
                            </p:stCondLst>
                            <p:childTnLst>
                              <p:par>
                                <p:cTn id="27" presetID="1" presetClass="exit" presetSubtype="0" fill="hold" nodeType="afterEffect">
                                  <p:stCondLst>
                                    <p:cond delay="1000"/>
                                  </p:stCondLst>
                                  <p:childTnLst>
                                    <p:set>
                                      <p:cBhvr>
                                        <p:cTn id="28" dur="1" fill="hold">
                                          <p:stCondLst>
                                            <p:cond delay="1"/>
                                          </p:stCondLst>
                                        </p:cTn>
                                        <p:tgtEl>
                                          <p:spTgt spid="761"/>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1"/>
                                          </p:stCondLst>
                                        </p:cTn>
                                        <p:tgtEl>
                                          <p:spTgt spid="760"/>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77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29"/>
          <p:cNvSpPr txBox="1">
            <a:spLocks noGrp="1"/>
          </p:cNvSpPr>
          <p:nvPr>
            <p:ph type="body" idx="1"/>
          </p:nvPr>
        </p:nvSpPr>
        <p:spPr>
          <a:xfrm>
            <a:off x="363537" y="780841"/>
            <a:ext cx="8327616" cy="2743200"/>
          </a:xfrm>
          <a:prstGeom prst="rect">
            <a:avLst/>
          </a:prstGeom>
          <a:noFill/>
          <a:ln>
            <a:noFill/>
          </a:ln>
        </p:spPr>
        <p:txBody>
          <a:bodyPr spcFirstLastPara="1" wrap="square" lIns="91425" tIns="45700" rIns="91425" bIns="45700" anchor="t" anchorCtr="0">
            <a:noAutofit/>
          </a:bodyPr>
          <a:lstStyle/>
          <a:p>
            <a:pPr marL="231770" lvl="0" indent="-231770" algn="l" rtl="0">
              <a:lnSpc>
                <a:spcPct val="100000"/>
              </a:lnSpc>
              <a:spcBef>
                <a:spcPts val="0"/>
              </a:spcBef>
              <a:spcAft>
                <a:spcPts val="0"/>
              </a:spcAft>
              <a:buSzPts val="2025"/>
              <a:buChar char="•"/>
            </a:pPr>
            <a:r>
              <a:rPr lang="en-US" sz="2250"/>
              <a:t>Reagents should be stored in a freezer until you are ready to prepare them for students. Allow to defrost for 15 minutes before using. </a:t>
            </a:r>
            <a:endParaRPr/>
          </a:p>
          <a:p>
            <a:pPr marL="231770" lvl="0" indent="-231770" algn="l" rtl="0">
              <a:lnSpc>
                <a:spcPct val="100000"/>
              </a:lnSpc>
              <a:spcBef>
                <a:spcPts val="600"/>
              </a:spcBef>
              <a:spcAft>
                <a:spcPts val="0"/>
              </a:spcAft>
              <a:buSzPts val="2025"/>
              <a:buChar char="•"/>
            </a:pPr>
            <a:r>
              <a:rPr lang="en-US" sz="2250"/>
              <a:t>The reagents can be </a:t>
            </a:r>
            <a:r>
              <a:rPr lang="en-US" sz="2250" u="sng">
                <a:solidFill>
                  <a:schemeClr val="hlink"/>
                </a:solidFill>
                <a:hlinkClick r:id="rId3"/>
              </a:rPr>
              <a:t>aliquoted</a:t>
            </a:r>
            <a:r>
              <a:rPr lang="en-US" sz="2250"/>
              <a:t> up to several days before the lab, then stored in the </a:t>
            </a:r>
            <a:r>
              <a:rPr lang="en-US" sz="2250" u="sng"/>
              <a:t>freezer.</a:t>
            </a:r>
            <a:endParaRPr/>
          </a:p>
          <a:p>
            <a:pPr marL="231770" lvl="0" indent="-231770" algn="l" rtl="0">
              <a:lnSpc>
                <a:spcPct val="100000"/>
              </a:lnSpc>
              <a:spcBef>
                <a:spcPts val="600"/>
              </a:spcBef>
              <a:spcAft>
                <a:spcPts val="0"/>
              </a:spcAft>
              <a:buSzPts val="2025"/>
              <a:buChar char="•"/>
            </a:pPr>
            <a:r>
              <a:rPr lang="en-US" sz="2250"/>
              <a:t>Equilibrate water bath to 37˚C the day before.</a:t>
            </a:r>
            <a:endParaRPr/>
          </a:p>
          <a:p>
            <a:pPr marL="231770" lvl="0" indent="-231770" algn="l" rtl="0">
              <a:lnSpc>
                <a:spcPct val="100000"/>
              </a:lnSpc>
              <a:spcBef>
                <a:spcPts val="600"/>
              </a:spcBef>
              <a:spcAft>
                <a:spcPts val="0"/>
              </a:spcAft>
              <a:buSzPts val="2025"/>
              <a:buChar char="•"/>
            </a:pPr>
            <a:r>
              <a:rPr lang="en-US" sz="2250"/>
              <a:t>Vortex and spin enzyme mix and 2.5x RB before aliquoting</a:t>
            </a:r>
            <a:endParaRPr/>
          </a:p>
          <a:p>
            <a:pPr marL="231770" lvl="0" indent="-231770" algn="l" rtl="0">
              <a:lnSpc>
                <a:spcPct val="100000"/>
              </a:lnSpc>
              <a:spcBef>
                <a:spcPts val="600"/>
              </a:spcBef>
              <a:spcAft>
                <a:spcPts val="0"/>
              </a:spcAft>
              <a:buSzPts val="1620"/>
              <a:buChar char="•"/>
            </a:pPr>
            <a:r>
              <a:rPr lang="en-US" sz="1800" u="sng">
                <a:solidFill>
                  <a:schemeClr val="hlink"/>
                </a:solidFill>
                <a:hlinkClick r:id="rId4"/>
              </a:rPr>
              <a:t>Lab 2/2A Flow and Safety Considerations</a:t>
            </a:r>
            <a:endParaRPr/>
          </a:p>
          <a:p>
            <a:pPr marL="231770" lvl="0" indent="-128900" algn="l" rtl="0">
              <a:lnSpc>
                <a:spcPct val="100000"/>
              </a:lnSpc>
              <a:spcBef>
                <a:spcPts val="600"/>
              </a:spcBef>
              <a:spcAft>
                <a:spcPts val="0"/>
              </a:spcAft>
              <a:buSzPts val="1620"/>
              <a:buNone/>
            </a:pPr>
            <a:endParaRPr sz="1800"/>
          </a:p>
          <a:p>
            <a:pPr marL="0" lvl="0" indent="0" algn="l" rtl="0">
              <a:lnSpc>
                <a:spcPct val="100000"/>
              </a:lnSpc>
              <a:spcBef>
                <a:spcPts val="600"/>
              </a:spcBef>
              <a:spcAft>
                <a:spcPts val="0"/>
              </a:spcAft>
              <a:buSzPts val="1620"/>
              <a:buNone/>
            </a:pPr>
            <a:endParaRPr sz="1800">
              <a:solidFill>
                <a:srgbClr val="000000"/>
              </a:solidFill>
              <a:latin typeface="Arial"/>
              <a:ea typeface="Arial"/>
              <a:cs typeface="Arial"/>
              <a:sym typeface="Arial"/>
            </a:endParaRPr>
          </a:p>
        </p:txBody>
      </p:sp>
      <p:sp>
        <p:nvSpPr>
          <p:cNvPr id="793" name="Google Shape;793;p29"/>
          <p:cNvSpPr txBox="1"/>
          <p:nvPr/>
        </p:nvSpPr>
        <p:spPr>
          <a:xfrm>
            <a:off x="318883" y="211569"/>
            <a:ext cx="8416925" cy="492443"/>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Clr>
                <a:schemeClr val="accent1"/>
              </a:buClr>
              <a:buSzPts val="2600"/>
              <a:buFont typeface="Calibri"/>
              <a:buNone/>
            </a:pPr>
            <a:r>
              <a:rPr lang="en-US" sz="2600" b="1" cap="none">
                <a:solidFill>
                  <a:schemeClr val="accent1"/>
                </a:solidFill>
                <a:latin typeface="Calibri"/>
                <a:ea typeface="Calibri"/>
                <a:cs typeface="Calibri"/>
                <a:sym typeface="Calibri"/>
              </a:rPr>
              <a:t>CHAPTER 2A TIPS AND VIDEOS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pic>
        <p:nvPicPr>
          <p:cNvPr id="536" name="Google Shape;536;p3"/>
          <p:cNvPicPr preferRelativeResize="0"/>
          <p:nvPr/>
        </p:nvPicPr>
        <p:blipFill rotWithShape="1">
          <a:blip r:embed="rId3">
            <a:alphaModFix/>
          </a:blip>
          <a:srcRect/>
          <a:stretch/>
        </p:blipFill>
        <p:spPr>
          <a:xfrm>
            <a:off x="1786105" y="185246"/>
            <a:ext cx="4501055" cy="4958254"/>
          </a:xfrm>
          <a:prstGeom prst="rect">
            <a:avLst/>
          </a:prstGeom>
          <a:noFill/>
          <a:ln>
            <a:noFill/>
          </a:ln>
        </p:spPr>
      </p:pic>
      <p:sp>
        <p:nvSpPr>
          <p:cNvPr id="537" name="Google Shape;537;p3"/>
          <p:cNvSpPr txBox="1"/>
          <p:nvPr/>
        </p:nvSpPr>
        <p:spPr>
          <a:xfrm>
            <a:off x="4144669" y="3817620"/>
            <a:ext cx="77423"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i="0" u="none" strike="noStrike" cap="none">
                <a:solidFill>
                  <a:srgbClr val="FF0000"/>
                </a:solidFill>
                <a:latin typeface="Arial"/>
                <a:ea typeface="Arial"/>
                <a:cs typeface="Arial"/>
                <a:sym typeface="Arial"/>
              </a:rPr>
              <a:t>5</a:t>
            </a:r>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30"/>
          <p:cNvSpPr txBox="1">
            <a:spLocks noGrp="1"/>
          </p:cNvSpPr>
          <p:nvPr>
            <p:ph type="title"/>
          </p:nvPr>
        </p:nvSpPr>
        <p:spPr>
          <a:xfrm>
            <a:off x="118254" y="669171"/>
            <a:ext cx="4734000" cy="6813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accent1"/>
              </a:buClr>
              <a:buSzPct val="100000"/>
              <a:buFont typeface="Calibri"/>
              <a:buNone/>
            </a:pPr>
            <a:r>
              <a:rPr lang="en-US" sz="4050"/>
              <a:t>MATERIALS - STUDENTS</a:t>
            </a:r>
            <a:endParaRPr/>
          </a:p>
        </p:txBody>
      </p:sp>
      <p:pic>
        <p:nvPicPr>
          <p:cNvPr id="799" name="Google Shape;799;p30"/>
          <p:cNvPicPr preferRelativeResize="0">
            <a:picLocks noGrp="1"/>
          </p:cNvPicPr>
          <p:nvPr>
            <p:ph type="body" idx="1"/>
          </p:nvPr>
        </p:nvPicPr>
        <p:blipFill rotWithShape="1">
          <a:blip r:embed="rId3">
            <a:alphaModFix/>
          </a:blip>
          <a:srcRect b="61449"/>
          <a:stretch/>
        </p:blipFill>
        <p:spPr>
          <a:xfrm>
            <a:off x="2" y="1481085"/>
            <a:ext cx="4760400" cy="2712300"/>
          </a:xfrm>
          <a:prstGeom prst="rect">
            <a:avLst/>
          </a:prstGeom>
          <a:noFill/>
          <a:ln>
            <a:noFill/>
          </a:ln>
        </p:spPr>
      </p:pic>
      <p:pic>
        <p:nvPicPr>
          <p:cNvPr id="800" name="Google Shape;800;p30"/>
          <p:cNvPicPr preferRelativeResize="0"/>
          <p:nvPr/>
        </p:nvPicPr>
        <p:blipFill rotWithShape="1">
          <a:blip r:embed="rId3">
            <a:alphaModFix/>
          </a:blip>
          <a:srcRect l="-147" t="38548" r="146" b="4113"/>
          <a:stretch/>
        </p:blipFill>
        <p:spPr>
          <a:xfrm>
            <a:off x="4663796" y="1481079"/>
            <a:ext cx="4382403" cy="2997724"/>
          </a:xfrm>
          <a:prstGeom prst="rect">
            <a:avLst/>
          </a:prstGeom>
          <a:noFill/>
          <a:ln>
            <a:noFill/>
          </a:ln>
        </p:spPr>
      </p:pic>
      <p:sp>
        <p:nvSpPr>
          <p:cNvPr id="801" name="Google Shape;801;p30"/>
          <p:cNvSpPr txBox="1"/>
          <p:nvPr/>
        </p:nvSpPr>
        <p:spPr>
          <a:xfrm>
            <a:off x="3852650" y="113775"/>
            <a:ext cx="3624900" cy="42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500" b="1">
                <a:solidFill>
                  <a:schemeClr val="accent1"/>
                </a:solidFill>
                <a:latin typeface="Calibri"/>
                <a:ea typeface="Calibri"/>
                <a:cs typeface="Calibri"/>
                <a:sym typeface="Calibri"/>
              </a:rPr>
              <a:t>Lab 2A</a:t>
            </a:r>
            <a:endParaRPr sz="2500" b="1">
              <a:solidFill>
                <a:schemeClr val="accent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31"/>
          <p:cNvSpPr txBox="1">
            <a:spLocks noGrp="1"/>
          </p:cNvSpPr>
          <p:nvPr>
            <p:ph type="title"/>
          </p:nvPr>
        </p:nvSpPr>
        <p:spPr>
          <a:xfrm>
            <a:off x="4593765" y="23103"/>
            <a:ext cx="5914500" cy="6117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675"/>
              <a:buFont typeface="Calibri"/>
              <a:buNone/>
            </a:pPr>
            <a:r>
              <a:rPr lang="en-US" sz="3375"/>
              <a:t>METHODS - STUDENTS</a:t>
            </a:r>
            <a:endParaRPr sz="1200"/>
          </a:p>
        </p:txBody>
      </p:sp>
      <p:pic>
        <p:nvPicPr>
          <p:cNvPr id="808" name="Google Shape;808;p31"/>
          <p:cNvPicPr preferRelativeResize="0">
            <a:picLocks noGrp="1"/>
          </p:cNvPicPr>
          <p:nvPr>
            <p:ph type="body" idx="1"/>
          </p:nvPr>
        </p:nvPicPr>
        <p:blipFill rotWithShape="1">
          <a:blip r:embed="rId3">
            <a:alphaModFix/>
          </a:blip>
          <a:srcRect t="1675" b="28656"/>
          <a:stretch/>
        </p:blipFill>
        <p:spPr>
          <a:xfrm>
            <a:off x="1" y="218814"/>
            <a:ext cx="4593765" cy="4157579"/>
          </a:xfrm>
          <a:prstGeom prst="rect">
            <a:avLst/>
          </a:prstGeom>
          <a:noFill/>
          <a:ln>
            <a:noFill/>
          </a:ln>
        </p:spPr>
      </p:pic>
      <p:pic>
        <p:nvPicPr>
          <p:cNvPr id="809" name="Google Shape;809;p31"/>
          <p:cNvPicPr preferRelativeResize="0"/>
          <p:nvPr/>
        </p:nvPicPr>
        <p:blipFill rotWithShape="1">
          <a:blip r:embed="rId3">
            <a:alphaModFix/>
          </a:blip>
          <a:srcRect t="72385"/>
          <a:stretch/>
        </p:blipFill>
        <p:spPr>
          <a:xfrm>
            <a:off x="4749168" y="634790"/>
            <a:ext cx="4394832" cy="1576631"/>
          </a:xfrm>
          <a:prstGeom prst="rect">
            <a:avLst/>
          </a:prstGeom>
          <a:noFill/>
          <a:ln>
            <a:noFill/>
          </a:ln>
        </p:spPr>
      </p:pic>
      <p:pic>
        <p:nvPicPr>
          <p:cNvPr id="810" name="Google Shape;810;p31"/>
          <p:cNvPicPr preferRelativeResize="0"/>
          <p:nvPr/>
        </p:nvPicPr>
        <p:blipFill rotWithShape="1">
          <a:blip r:embed="rId4">
            <a:alphaModFix/>
          </a:blip>
          <a:srcRect/>
          <a:stretch/>
        </p:blipFill>
        <p:spPr>
          <a:xfrm>
            <a:off x="4818488" y="1975815"/>
            <a:ext cx="4040352" cy="261434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pic>
        <p:nvPicPr>
          <p:cNvPr id="815" name="Google Shape;815;p32"/>
          <p:cNvPicPr preferRelativeResize="0"/>
          <p:nvPr/>
        </p:nvPicPr>
        <p:blipFill rotWithShape="1">
          <a:blip r:embed="rId3">
            <a:alphaModFix/>
          </a:blip>
          <a:srcRect l="4149" t="4757" r="17538" b="74056"/>
          <a:stretch/>
        </p:blipFill>
        <p:spPr>
          <a:xfrm>
            <a:off x="0" y="17807"/>
            <a:ext cx="5257565" cy="1846051"/>
          </a:xfrm>
          <a:prstGeom prst="rect">
            <a:avLst/>
          </a:prstGeom>
          <a:noFill/>
          <a:ln>
            <a:noFill/>
          </a:ln>
        </p:spPr>
      </p:pic>
      <p:pic>
        <p:nvPicPr>
          <p:cNvPr id="816" name="Google Shape;816;p32"/>
          <p:cNvPicPr preferRelativeResize="0"/>
          <p:nvPr/>
        </p:nvPicPr>
        <p:blipFill rotWithShape="1">
          <a:blip r:embed="rId4">
            <a:alphaModFix/>
          </a:blip>
          <a:srcRect l="8240" t="66084"/>
          <a:stretch/>
        </p:blipFill>
        <p:spPr>
          <a:xfrm>
            <a:off x="435402" y="1789245"/>
            <a:ext cx="4822163" cy="1614884"/>
          </a:xfrm>
          <a:prstGeom prst="rect">
            <a:avLst/>
          </a:prstGeom>
          <a:noFill/>
          <a:ln>
            <a:noFill/>
          </a:ln>
        </p:spPr>
      </p:pic>
      <p:pic>
        <p:nvPicPr>
          <p:cNvPr id="817" name="Google Shape;817;p32"/>
          <p:cNvPicPr preferRelativeResize="0"/>
          <p:nvPr/>
        </p:nvPicPr>
        <p:blipFill rotWithShape="1">
          <a:blip r:embed="rId5">
            <a:alphaModFix/>
          </a:blip>
          <a:srcRect l="16066" t="51038"/>
          <a:stretch/>
        </p:blipFill>
        <p:spPr>
          <a:xfrm>
            <a:off x="4411819" y="248973"/>
            <a:ext cx="4410844" cy="1614885"/>
          </a:xfrm>
          <a:prstGeom prst="rect">
            <a:avLst/>
          </a:prstGeom>
          <a:noFill/>
          <a:ln>
            <a:noFill/>
          </a:ln>
        </p:spPr>
      </p:pic>
      <p:pic>
        <p:nvPicPr>
          <p:cNvPr id="818" name="Google Shape;818;p32"/>
          <p:cNvPicPr preferRelativeResize="0"/>
          <p:nvPr/>
        </p:nvPicPr>
        <p:blipFill rotWithShape="1">
          <a:blip r:embed="rId6">
            <a:alphaModFix/>
          </a:blip>
          <a:srcRect t="43056"/>
          <a:stretch/>
        </p:blipFill>
        <p:spPr>
          <a:xfrm>
            <a:off x="62638" y="3344764"/>
            <a:ext cx="4651651" cy="1780929"/>
          </a:xfrm>
          <a:prstGeom prst="rect">
            <a:avLst/>
          </a:prstGeom>
          <a:noFill/>
          <a:ln>
            <a:noFill/>
          </a:ln>
        </p:spPr>
      </p:pic>
      <p:pic>
        <p:nvPicPr>
          <p:cNvPr id="819" name="Google Shape;819;p32"/>
          <p:cNvPicPr preferRelativeResize="0"/>
          <p:nvPr/>
        </p:nvPicPr>
        <p:blipFill rotWithShape="1">
          <a:blip r:embed="rId7">
            <a:alphaModFix/>
          </a:blip>
          <a:srcRect l="13144" b="55492"/>
          <a:stretch/>
        </p:blipFill>
        <p:spPr>
          <a:xfrm>
            <a:off x="4411819" y="1967520"/>
            <a:ext cx="4410844" cy="1389262"/>
          </a:xfrm>
          <a:prstGeom prst="rect">
            <a:avLst/>
          </a:prstGeom>
          <a:noFill/>
          <a:ln>
            <a:noFill/>
          </a:ln>
        </p:spPr>
      </p:pic>
      <p:sp>
        <p:nvSpPr>
          <p:cNvPr id="2" name="TextBox 1">
            <a:extLst>
              <a:ext uri="{FF2B5EF4-FFF2-40B4-BE49-F238E27FC236}">
                <a16:creationId xmlns:a16="http://schemas.microsoft.com/office/drawing/2014/main" id="{BFE39BEA-EC66-C02D-709E-0A4CA7F8E81C}"/>
              </a:ext>
            </a:extLst>
          </p:cNvPr>
          <p:cNvSpPr txBox="1"/>
          <p:nvPr/>
        </p:nvSpPr>
        <p:spPr>
          <a:xfrm>
            <a:off x="3865418" y="3635296"/>
            <a:ext cx="3172691" cy="954107"/>
          </a:xfrm>
          <a:prstGeom prst="rect">
            <a:avLst/>
          </a:prstGeom>
          <a:noFill/>
        </p:spPr>
        <p:txBody>
          <a:bodyPr wrap="square" rtlCol="0">
            <a:spAutoFit/>
          </a:bodyPr>
          <a:lstStyle/>
          <a:p>
            <a:r>
              <a:rPr lang="en-US" b="1" dirty="0">
                <a:solidFill>
                  <a:srgbClr val="EE0000"/>
                </a:solidFill>
              </a:rPr>
              <a:t>Note: the newest teacher guide/student guide states 15 min incubation @ 37</a:t>
            </a:r>
            <a:r>
              <a:rPr lang="en-US" b="1" baseline="30000" dirty="0">
                <a:solidFill>
                  <a:srgbClr val="EE0000"/>
                </a:solidFill>
              </a:rPr>
              <a:t>0</a:t>
            </a:r>
            <a:r>
              <a:rPr lang="en-US" b="1" dirty="0">
                <a:solidFill>
                  <a:srgbClr val="EE0000"/>
                </a:solidFill>
              </a:rPr>
              <a:t>C, we recommend up to an hour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33"/>
          <p:cNvSpPr txBox="1">
            <a:spLocks noGrp="1"/>
          </p:cNvSpPr>
          <p:nvPr>
            <p:ph type="title"/>
          </p:nvPr>
        </p:nvSpPr>
        <p:spPr>
          <a:xfrm>
            <a:off x="363539" y="440166"/>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WHAT SHOULD THEY GET?</a:t>
            </a:r>
            <a:endParaRPr/>
          </a:p>
        </p:txBody>
      </p:sp>
      <p:sp>
        <p:nvSpPr>
          <p:cNvPr id="825" name="Google Shape;825;p33"/>
          <p:cNvSpPr txBox="1">
            <a:spLocks noGrp="1"/>
          </p:cNvSpPr>
          <p:nvPr>
            <p:ph type="body" idx="1"/>
          </p:nvPr>
        </p:nvSpPr>
        <p:spPr>
          <a:xfrm>
            <a:off x="363538" y="1280162"/>
            <a:ext cx="8416782" cy="3114475"/>
          </a:xfrm>
          <a:prstGeom prst="rect">
            <a:avLst/>
          </a:prstGeom>
          <a:noFill/>
          <a:ln>
            <a:noFill/>
          </a:ln>
        </p:spPr>
        <p:txBody>
          <a:bodyPr spcFirstLastPara="1" wrap="square" lIns="91425" tIns="45700" rIns="91425" bIns="45700" anchor="t" anchorCtr="0">
            <a:noAutofit/>
          </a:bodyPr>
          <a:lstStyle/>
          <a:p>
            <a:pPr marL="231764" lvl="0" indent="-231764" algn="l" rtl="0">
              <a:lnSpc>
                <a:spcPct val="100000"/>
              </a:lnSpc>
              <a:spcBef>
                <a:spcPts val="0"/>
              </a:spcBef>
              <a:spcAft>
                <a:spcPts val="0"/>
              </a:spcAft>
              <a:buSzPts val="1980"/>
              <a:buChar char="•"/>
            </a:pPr>
            <a:r>
              <a:rPr lang="en-US"/>
              <a:t>Nothing visible!!</a:t>
            </a:r>
            <a:endParaRPr/>
          </a:p>
        </p:txBody>
      </p:sp>
      <p:pic>
        <p:nvPicPr>
          <p:cNvPr id="826" name="Google Shape;826;p33"/>
          <p:cNvPicPr preferRelativeResize="0"/>
          <p:nvPr/>
        </p:nvPicPr>
        <p:blipFill rotWithShape="1">
          <a:blip r:embed="rId3">
            <a:alphaModFix/>
          </a:blip>
          <a:srcRect/>
          <a:stretch/>
        </p:blipFill>
        <p:spPr>
          <a:xfrm>
            <a:off x="1608313" y="1897378"/>
            <a:ext cx="5578298" cy="2394081"/>
          </a:xfrm>
          <a:prstGeom prst="rect">
            <a:avLst/>
          </a:prstGeom>
          <a:noFill/>
          <a:ln>
            <a:noFill/>
          </a:ln>
        </p:spPr>
      </p:pic>
      <p:sp>
        <p:nvSpPr>
          <p:cNvPr id="827" name="Google Shape;827;p33"/>
          <p:cNvSpPr/>
          <p:nvPr/>
        </p:nvSpPr>
        <p:spPr>
          <a:xfrm>
            <a:off x="457200" y="4562589"/>
            <a:ext cx="6245989" cy="2482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13" b="1">
                <a:solidFill>
                  <a:srgbClr val="FF0000"/>
                </a:solidFill>
                <a:latin typeface="Arial"/>
                <a:ea typeface="Arial"/>
                <a:cs typeface="Arial"/>
                <a:sym typeface="Arial"/>
              </a:rPr>
              <a:t>Either go directly to Lab 4a or freeze until ready to complete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4"/>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2600"/>
              <a:buFont typeface="Calibri"/>
              <a:buNone/>
            </a:pPr>
            <a:r>
              <a:rPr lang="en-US" b="1"/>
              <a:t>CHAPTER 2A: OVERVIEW</a:t>
            </a:r>
            <a:endParaRPr/>
          </a:p>
        </p:txBody>
      </p:sp>
      <p:sp>
        <p:nvSpPr>
          <p:cNvPr id="544" name="Google Shape;544;p4"/>
          <p:cNvSpPr txBox="1">
            <a:spLocks noGrp="1"/>
          </p:cNvSpPr>
          <p:nvPr>
            <p:ph type="body" idx="1"/>
          </p:nvPr>
        </p:nvSpPr>
        <p:spPr>
          <a:xfrm>
            <a:off x="363537" y="1085850"/>
            <a:ext cx="8331575" cy="3143250"/>
          </a:xfrm>
          <a:prstGeom prst="rect">
            <a:avLst/>
          </a:prstGeom>
          <a:noFill/>
          <a:ln>
            <a:noFill/>
          </a:ln>
        </p:spPr>
        <p:txBody>
          <a:bodyPr spcFirstLastPara="1" wrap="square" lIns="91425" tIns="45700" rIns="91425" bIns="45700" anchor="t" anchorCtr="0">
            <a:normAutofit/>
          </a:bodyPr>
          <a:lstStyle/>
          <a:p>
            <a:pPr marL="231770" lvl="0" indent="-231770" algn="l" rtl="0">
              <a:lnSpc>
                <a:spcPct val="100000"/>
              </a:lnSpc>
              <a:spcBef>
                <a:spcPts val="0"/>
              </a:spcBef>
              <a:spcAft>
                <a:spcPts val="0"/>
              </a:spcAft>
              <a:buSzPts val="1980"/>
              <a:buChar char="•"/>
            </a:pPr>
            <a:r>
              <a:rPr lang="en-US"/>
              <a:t>During chapter 2a, students will use learn how to manipulate plasmids using restriction enzymes. </a:t>
            </a:r>
            <a:endParaRPr/>
          </a:p>
          <a:p>
            <a:pPr marL="231770" lvl="0" indent="-231770" algn="l" rtl="0">
              <a:lnSpc>
                <a:spcPct val="100000"/>
              </a:lnSpc>
              <a:spcBef>
                <a:spcPts val="600"/>
              </a:spcBef>
              <a:spcAft>
                <a:spcPts val="0"/>
              </a:spcAft>
              <a:buSzPts val="1980"/>
              <a:buChar char="•"/>
            </a:pPr>
            <a:r>
              <a:rPr lang="en-US"/>
              <a:t>These two key tools in biotechnology: plasmids and restriction enzymes are used to isolate the gene of interest.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5"/>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2600"/>
              <a:buFont typeface="Calibri"/>
              <a:buNone/>
            </a:pPr>
            <a:r>
              <a:rPr lang="en-US" b="1"/>
              <a:t>CHAPTER 2A: LEARNING GOALS</a:t>
            </a:r>
            <a:endParaRPr/>
          </a:p>
        </p:txBody>
      </p:sp>
      <p:sp>
        <p:nvSpPr>
          <p:cNvPr id="551" name="Google Shape;551;p5"/>
          <p:cNvSpPr txBox="1">
            <a:spLocks noGrp="1"/>
          </p:cNvSpPr>
          <p:nvPr>
            <p:ph type="body" idx="1"/>
          </p:nvPr>
        </p:nvSpPr>
        <p:spPr>
          <a:xfrm>
            <a:off x="363538" y="1140431"/>
            <a:ext cx="8323262" cy="3145819"/>
          </a:xfrm>
          <a:prstGeom prst="rect">
            <a:avLst/>
          </a:prstGeom>
          <a:noFill/>
          <a:ln>
            <a:noFill/>
          </a:ln>
        </p:spPr>
        <p:txBody>
          <a:bodyPr spcFirstLastPara="1" wrap="square" lIns="91425" tIns="45700" rIns="91425" bIns="45700" anchor="t" anchorCtr="0">
            <a:normAutofit/>
          </a:bodyPr>
          <a:lstStyle/>
          <a:p>
            <a:pPr marL="231770" lvl="0" indent="-231770" algn="l" rtl="0">
              <a:lnSpc>
                <a:spcPct val="100000"/>
              </a:lnSpc>
              <a:spcBef>
                <a:spcPts val="0"/>
              </a:spcBef>
              <a:spcAft>
                <a:spcPts val="0"/>
              </a:spcAft>
              <a:buClr>
                <a:srgbClr val="000000"/>
              </a:buClr>
              <a:buSzPts val="1760"/>
              <a:buChar char="•"/>
            </a:pPr>
            <a:r>
              <a:rPr lang="en-US">
                <a:solidFill>
                  <a:srgbClr val="000000"/>
                </a:solidFill>
              </a:rPr>
              <a:t>Describe the characteristics of plasmids</a:t>
            </a:r>
            <a:endParaRPr/>
          </a:p>
          <a:p>
            <a:pPr marL="231770" lvl="0" indent="-231770" algn="l" rtl="0">
              <a:lnSpc>
                <a:spcPct val="100000"/>
              </a:lnSpc>
              <a:spcBef>
                <a:spcPts val="0"/>
              </a:spcBef>
              <a:spcAft>
                <a:spcPts val="0"/>
              </a:spcAft>
              <a:buClr>
                <a:srgbClr val="000000"/>
              </a:buClr>
              <a:buSzPts val="1760"/>
              <a:buChar char="•"/>
            </a:pPr>
            <a:r>
              <a:rPr lang="en-US">
                <a:solidFill>
                  <a:srgbClr val="000000"/>
                </a:solidFill>
              </a:rPr>
              <a:t>Explain how plasmids are used in cloning a gene</a:t>
            </a:r>
            <a:endParaRPr/>
          </a:p>
          <a:p>
            <a:pPr marL="231770" lvl="0" indent="-231770" algn="l" rtl="0">
              <a:lnSpc>
                <a:spcPct val="100000"/>
              </a:lnSpc>
              <a:spcBef>
                <a:spcPts val="0"/>
              </a:spcBef>
              <a:spcAft>
                <a:spcPts val="0"/>
              </a:spcAft>
              <a:buClr>
                <a:srgbClr val="000000"/>
              </a:buClr>
              <a:buSzPts val="1760"/>
              <a:buChar char="•"/>
            </a:pPr>
            <a:r>
              <a:rPr lang="en-US">
                <a:solidFill>
                  <a:srgbClr val="000000"/>
                </a:solidFill>
              </a:rPr>
              <a:t>Describe the function of restriction enzymes</a:t>
            </a:r>
            <a:endParaRPr/>
          </a:p>
          <a:p>
            <a:pPr marL="231770" lvl="0" indent="-231770" algn="l" rtl="0">
              <a:lnSpc>
                <a:spcPct val="100000"/>
              </a:lnSpc>
              <a:spcBef>
                <a:spcPts val="0"/>
              </a:spcBef>
              <a:spcAft>
                <a:spcPts val="0"/>
              </a:spcAft>
              <a:buClr>
                <a:srgbClr val="000000"/>
              </a:buClr>
              <a:buSzPts val="1760"/>
              <a:buChar char="•"/>
            </a:pPr>
            <a:r>
              <a:rPr lang="en-US">
                <a:solidFill>
                  <a:srgbClr val="000000"/>
                </a:solidFill>
              </a:rPr>
              <a:t>Explain how to use a restriction enzyme to manipulate a recombinant plasmid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6"/>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2600"/>
              <a:buFont typeface="Calibri"/>
              <a:buNone/>
            </a:pPr>
            <a:r>
              <a:rPr lang="en-US" b="1"/>
              <a:t>CHAPTER 2A: KEY IDEAS</a:t>
            </a:r>
            <a:endParaRPr/>
          </a:p>
        </p:txBody>
      </p:sp>
      <p:sp>
        <p:nvSpPr>
          <p:cNvPr id="558" name="Google Shape;558;p6"/>
          <p:cNvSpPr txBox="1">
            <a:spLocks noGrp="1"/>
          </p:cNvSpPr>
          <p:nvPr>
            <p:ph type="body" idx="1"/>
          </p:nvPr>
        </p:nvSpPr>
        <p:spPr>
          <a:xfrm>
            <a:off x="363537" y="1085850"/>
            <a:ext cx="8331575" cy="3143250"/>
          </a:xfrm>
          <a:prstGeom prst="rect">
            <a:avLst/>
          </a:prstGeom>
          <a:noFill/>
          <a:ln>
            <a:noFill/>
          </a:ln>
        </p:spPr>
        <p:txBody>
          <a:bodyPr spcFirstLastPara="1" wrap="square" lIns="91425" tIns="45700" rIns="91425" bIns="45700" anchor="t" anchorCtr="0">
            <a:normAutofit/>
          </a:bodyPr>
          <a:lstStyle/>
          <a:p>
            <a:pPr marL="231770" lvl="0" indent="-231770" algn="l" rtl="0">
              <a:lnSpc>
                <a:spcPct val="100000"/>
              </a:lnSpc>
              <a:spcBef>
                <a:spcPts val="0"/>
              </a:spcBef>
              <a:spcAft>
                <a:spcPts val="0"/>
              </a:spcAft>
              <a:buClr>
                <a:srgbClr val="000000"/>
              </a:buClr>
              <a:buSzPts val="1760"/>
              <a:buChar char="•"/>
            </a:pPr>
            <a:r>
              <a:rPr lang="en-US"/>
              <a:t>Genetic engineering or gene cloning is made possible by employing two key scientific discoveries: plasmids and restriction enzymes. </a:t>
            </a:r>
            <a:endParaRPr/>
          </a:p>
          <a:p>
            <a:pPr marL="231770" lvl="0" indent="-231770" algn="l" rtl="0">
              <a:lnSpc>
                <a:spcPct val="100000"/>
              </a:lnSpc>
              <a:spcBef>
                <a:spcPts val="150"/>
              </a:spcBef>
              <a:spcAft>
                <a:spcPts val="0"/>
              </a:spcAft>
              <a:buClr>
                <a:srgbClr val="000000"/>
              </a:buClr>
              <a:buSzPts val="1760"/>
              <a:buChar char="•"/>
            </a:pPr>
            <a:r>
              <a:rPr lang="en-US"/>
              <a:t>Plasmids are small circular pieces of DNA that can replicate within bacterial cells; restriction enzymes cut DNA at specific locations and can thus be used as molecular scissors. </a:t>
            </a:r>
            <a:endParaRPr>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7"/>
          <p:cNvSpPr/>
          <p:nvPr/>
        </p:nvSpPr>
        <p:spPr>
          <a:xfrm>
            <a:off x="357447" y="914400"/>
            <a:ext cx="8329353" cy="170816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100"/>
              <a:buFont typeface="Arial"/>
              <a:buChar char="•"/>
            </a:pPr>
            <a:r>
              <a:rPr lang="en-US" sz="2100" b="1">
                <a:solidFill>
                  <a:schemeClr val="dk1"/>
                </a:solidFill>
                <a:latin typeface="Arial"/>
                <a:ea typeface="Arial"/>
                <a:cs typeface="Arial"/>
                <a:sym typeface="Arial"/>
              </a:rPr>
              <a:t>To ensure that the recombinant plasmid, pARA-R, you have been given is the correct one for making the red fluorescent protein in bacteria</a:t>
            </a:r>
            <a:endParaRPr/>
          </a:p>
          <a:p>
            <a:pPr marL="342900" marR="0" lvl="0" indent="-342900" algn="l" rtl="0">
              <a:spcBef>
                <a:spcPts val="0"/>
              </a:spcBef>
              <a:spcAft>
                <a:spcPts val="0"/>
              </a:spcAft>
              <a:buClr>
                <a:schemeClr val="dk1"/>
              </a:buClr>
              <a:buSzPts val="2100"/>
              <a:buFont typeface="Arial"/>
              <a:buChar char="•"/>
            </a:pPr>
            <a:r>
              <a:rPr lang="en-US" sz="2100" b="1">
                <a:solidFill>
                  <a:schemeClr val="dk1"/>
                </a:solidFill>
                <a:latin typeface="Arial"/>
                <a:ea typeface="Arial"/>
                <a:cs typeface="Arial"/>
                <a:sym typeface="Arial"/>
              </a:rPr>
              <a:t>Use restriction enzymes to cut the plasmid to generate fragments that are characteristic of the pARA-R plasmid</a:t>
            </a:r>
            <a:endParaRPr/>
          </a:p>
        </p:txBody>
      </p:sp>
      <p:sp>
        <p:nvSpPr>
          <p:cNvPr id="565" name="Google Shape;565;p7"/>
          <p:cNvSpPr txBox="1"/>
          <p:nvPr/>
        </p:nvSpPr>
        <p:spPr>
          <a:xfrm>
            <a:off x="363538" y="440165"/>
            <a:ext cx="8416925" cy="492443"/>
          </a:xfrm>
          <a:prstGeom prst="rect">
            <a:avLst/>
          </a:prstGeom>
          <a:noFill/>
          <a:ln>
            <a:noFill/>
          </a:ln>
        </p:spPr>
        <p:txBody>
          <a:bodyPr spcFirstLastPara="1" wrap="square" lIns="91425" tIns="45700" rIns="91425" bIns="45700" anchor="b" anchorCtr="0">
            <a:normAutofit/>
          </a:bodyPr>
          <a:lstStyle/>
          <a:p>
            <a:pPr marL="0" marR="0" lvl="0" indent="0" algn="l" rtl="0">
              <a:lnSpc>
                <a:spcPct val="100000"/>
              </a:lnSpc>
              <a:spcBef>
                <a:spcPts val="0"/>
              </a:spcBef>
              <a:spcAft>
                <a:spcPts val="0"/>
              </a:spcAft>
              <a:buClr>
                <a:schemeClr val="accent1"/>
              </a:buClr>
              <a:buSzPts val="2600"/>
              <a:buFont typeface="Calibri"/>
              <a:buNone/>
            </a:pPr>
            <a:r>
              <a:rPr lang="en-US" sz="2600" b="1" cap="none">
                <a:solidFill>
                  <a:schemeClr val="accent1"/>
                </a:solidFill>
                <a:latin typeface="Calibri"/>
                <a:ea typeface="Calibri"/>
                <a:cs typeface="Calibri"/>
                <a:sym typeface="Calibri"/>
              </a:rPr>
              <a:t>CHAPTER 2A: OBJECTIVES</a:t>
            </a:r>
            <a:endParaRPr sz="2600" b="1" cap="none">
              <a:solidFill>
                <a:schemeClr val="accen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8"/>
          <p:cNvSpPr txBox="1">
            <a:spLocks noGrp="1"/>
          </p:cNvSpPr>
          <p:nvPr>
            <p:ph type="body" idx="1"/>
          </p:nvPr>
        </p:nvSpPr>
        <p:spPr>
          <a:xfrm>
            <a:off x="363537" y="1085850"/>
            <a:ext cx="8345033" cy="3143250"/>
          </a:xfrm>
          <a:prstGeom prst="rect">
            <a:avLst/>
          </a:prstGeom>
          <a:noFill/>
          <a:ln>
            <a:noFill/>
          </a:ln>
        </p:spPr>
        <p:txBody>
          <a:bodyPr spcFirstLastPara="1" wrap="square" lIns="91425" tIns="45700" rIns="91425" bIns="45700" anchor="t" anchorCtr="0">
            <a:normAutofit/>
          </a:bodyPr>
          <a:lstStyle/>
          <a:p>
            <a:pPr marL="231770" lvl="0" indent="-231770" algn="l" rtl="0">
              <a:lnSpc>
                <a:spcPct val="100000"/>
              </a:lnSpc>
              <a:spcBef>
                <a:spcPts val="0"/>
              </a:spcBef>
              <a:spcAft>
                <a:spcPts val="0"/>
              </a:spcAft>
              <a:buSzPts val="1980"/>
              <a:buChar char="•"/>
            </a:pPr>
            <a:r>
              <a:rPr lang="en-US"/>
              <a:t>In industry these techniques would be used to modify a prokaryotic genome to insert a gene for a therapeutic protein such as insulin. Instead of isolating the eukaryotic gene for insulin, students will work with the gene for a red fluorescent protein.</a:t>
            </a:r>
            <a:endParaRPr/>
          </a:p>
          <a:p>
            <a:pPr marL="231770" lvl="0" indent="-231770" algn="l" rtl="0">
              <a:lnSpc>
                <a:spcPct val="100000"/>
              </a:lnSpc>
              <a:spcBef>
                <a:spcPts val="600"/>
              </a:spcBef>
              <a:spcAft>
                <a:spcPts val="0"/>
              </a:spcAft>
              <a:buSzPts val="1980"/>
              <a:buChar char="•"/>
            </a:pPr>
            <a:r>
              <a:rPr lang="en-US"/>
              <a:t>Plasmids have a crucial role in biotechnology as vectors for eukaryotic genes to enter prokaryotic cells.</a:t>
            </a:r>
            <a:endParaRPr/>
          </a:p>
        </p:txBody>
      </p:sp>
      <p:sp>
        <p:nvSpPr>
          <p:cNvPr id="572" name="Google Shape;572;p8"/>
          <p:cNvSpPr txBox="1"/>
          <p:nvPr/>
        </p:nvSpPr>
        <p:spPr>
          <a:xfrm>
            <a:off x="363538" y="440169"/>
            <a:ext cx="8416925" cy="492443"/>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Clr>
                <a:schemeClr val="accent1"/>
              </a:buClr>
              <a:buSzPts val="2600"/>
              <a:buFont typeface="Calibri"/>
              <a:buNone/>
            </a:pPr>
            <a:r>
              <a:rPr lang="en-US" sz="2600" b="1" cap="none">
                <a:solidFill>
                  <a:schemeClr val="accent1"/>
                </a:solidFill>
                <a:latin typeface="Calibri"/>
                <a:ea typeface="Calibri"/>
                <a:cs typeface="Calibri"/>
                <a:sym typeface="Calibri"/>
              </a:rPr>
              <a:t>CHAPTER 2A: CONNECTIONS TO INDUSTRY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9"/>
          <p:cNvSpPr txBox="1">
            <a:spLocks noGrp="1"/>
          </p:cNvSpPr>
          <p:nvPr>
            <p:ph type="body" idx="1"/>
          </p:nvPr>
        </p:nvSpPr>
        <p:spPr>
          <a:xfrm>
            <a:off x="363538" y="1280162"/>
            <a:ext cx="4132262" cy="3114475"/>
          </a:xfrm>
          <a:prstGeom prst="rect">
            <a:avLst/>
          </a:prstGeom>
          <a:noFill/>
          <a:ln>
            <a:noFill/>
          </a:ln>
        </p:spPr>
        <p:txBody>
          <a:bodyPr spcFirstLastPara="1" wrap="square" lIns="91425" tIns="45700" rIns="91425" bIns="45700" anchor="t" anchorCtr="0">
            <a:noAutofit/>
          </a:bodyPr>
          <a:lstStyle/>
          <a:p>
            <a:pPr marL="231764" lvl="0" indent="-231764" algn="l" rtl="0">
              <a:lnSpc>
                <a:spcPct val="100000"/>
              </a:lnSpc>
              <a:spcBef>
                <a:spcPts val="0"/>
              </a:spcBef>
              <a:spcAft>
                <a:spcPts val="0"/>
              </a:spcAft>
              <a:buSzPts val="2160"/>
              <a:buChar char="•"/>
            </a:pPr>
            <a:r>
              <a:rPr lang="en-US" sz="2400"/>
              <a:t>2019 page 65</a:t>
            </a:r>
            <a:endParaRPr/>
          </a:p>
          <a:p>
            <a:pPr marL="231764" lvl="0" indent="-94604" algn="l" rtl="0">
              <a:lnSpc>
                <a:spcPct val="100000"/>
              </a:lnSpc>
              <a:spcBef>
                <a:spcPts val="600"/>
              </a:spcBef>
              <a:spcAft>
                <a:spcPts val="0"/>
              </a:spcAft>
              <a:buSzPts val="2160"/>
              <a:buNone/>
            </a:pPr>
            <a:endParaRPr sz="2400"/>
          </a:p>
          <a:p>
            <a:pPr marL="231764" lvl="0" indent="-94604" algn="l" rtl="0">
              <a:lnSpc>
                <a:spcPct val="100000"/>
              </a:lnSpc>
              <a:spcBef>
                <a:spcPts val="600"/>
              </a:spcBef>
              <a:spcAft>
                <a:spcPts val="0"/>
              </a:spcAft>
              <a:buSzPts val="2160"/>
              <a:buNone/>
            </a:pPr>
            <a:endParaRPr sz="2400"/>
          </a:p>
          <a:p>
            <a:pPr marL="231764" lvl="0" indent="-231764" algn="l" rtl="0">
              <a:lnSpc>
                <a:spcPct val="100000"/>
              </a:lnSpc>
              <a:spcBef>
                <a:spcPts val="600"/>
              </a:spcBef>
              <a:spcAft>
                <a:spcPts val="0"/>
              </a:spcAft>
              <a:buSzPts val="2160"/>
              <a:buChar char="•"/>
            </a:pPr>
            <a:r>
              <a:rPr lang="en-US" sz="2400"/>
              <a:t>2015</a:t>
            </a:r>
            <a:endParaRPr/>
          </a:p>
          <a:p>
            <a:pPr marL="231764" lvl="0" indent="-231764" algn="l" rtl="0">
              <a:lnSpc>
                <a:spcPct val="100000"/>
              </a:lnSpc>
              <a:spcBef>
                <a:spcPts val="600"/>
              </a:spcBef>
              <a:spcAft>
                <a:spcPts val="0"/>
              </a:spcAft>
              <a:buSzPts val="2160"/>
              <a:buChar char="•"/>
            </a:pPr>
            <a:r>
              <a:rPr lang="en-US" sz="2400"/>
              <a:t>Tab C: abridged sequence</a:t>
            </a:r>
            <a:endParaRPr/>
          </a:p>
          <a:p>
            <a:pPr marL="231764" lvl="0" indent="-231764" algn="l" rtl="0">
              <a:lnSpc>
                <a:spcPct val="100000"/>
              </a:lnSpc>
              <a:spcBef>
                <a:spcPts val="600"/>
              </a:spcBef>
              <a:spcAft>
                <a:spcPts val="0"/>
              </a:spcAft>
              <a:buSzPts val="2160"/>
              <a:buChar char="•"/>
            </a:pPr>
            <a:r>
              <a:rPr lang="en-US" sz="2400"/>
              <a:t>Starts on page C-1</a:t>
            </a:r>
            <a:endParaRPr/>
          </a:p>
        </p:txBody>
      </p:sp>
      <p:sp>
        <p:nvSpPr>
          <p:cNvPr id="578" name="Google Shape;578;p9"/>
          <p:cNvSpPr txBox="1">
            <a:spLocks noGrp="1"/>
          </p:cNvSpPr>
          <p:nvPr>
            <p:ph type="title"/>
          </p:nvPr>
        </p:nvSpPr>
        <p:spPr>
          <a:xfrm>
            <a:off x="363538" y="440249"/>
            <a:ext cx="8416782"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2019/2015 TEACHER GUIDE</a:t>
            </a:r>
            <a:endParaRPr/>
          </a:p>
        </p:txBody>
      </p:sp>
      <p:pic>
        <p:nvPicPr>
          <p:cNvPr id="579" name="Google Shape;579;p9"/>
          <p:cNvPicPr preferRelativeResize="0">
            <a:picLocks noGrp="1"/>
          </p:cNvPicPr>
          <p:nvPr>
            <p:ph type="body" idx="2"/>
          </p:nvPr>
        </p:nvPicPr>
        <p:blipFill rotWithShape="1">
          <a:blip r:embed="rId3">
            <a:alphaModFix/>
          </a:blip>
          <a:srcRect/>
          <a:stretch/>
        </p:blipFill>
        <p:spPr>
          <a:xfrm>
            <a:off x="3605349" y="3004457"/>
            <a:ext cx="4868002" cy="1551868"/>
          </a:xfrm>
          <a:prstGeom prst="rect">
            <a:avLst/>
          </a:prstGeom>
          <a:noFill/>
          <a:ln>
            <a:noFill/>
          </a:ln>
        </p:spPr>
      </p:pic>
    </p:spTree>
  </p:cSld>
  <p:clrMapOvr>
    <a:masterClrMapping/>
  </p:clrMapOvr>
  <p:transition>
    <p:fade/>
  </p:transition>
</p:sld>
</file>

<file path=ppt/theme/theme1.xml><?xml version="1.0" encoding="utf-8"?>
<a:theme xmlns:a="http://schemas.openxmlformats.org/drawingml/2006/main" name="2016 Amgen Corporate Template_16x9_INTERNAL">
  <a:themeElements>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2016 Amgen Corporate Template_16x9_INTERNAL">
  <a:themeElements>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mgen_Theme">
  <a:themeElements>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Amgen_Theme">
  <a:themeElements>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1316</Words>
  <Application>Microsoft Office PowerPoint</Application>
  <PresentationFormat>On-screen Show (16:9)</PresentationFormat>
  <Paragraphs>180</Paragraphs>
  <Slides>33</Slides>
  <Notes>33</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33</vt:i4>
      </vt:variant>
    </vt:vector>
  </HeadingPairs>
  <TitlesOfParts>
    <vt:vector size="40" baseType="lpstr">
      <vt:lpstr>Arial</vt:lpstr>
      <vt:lpstr>Calibri</vt:lpstr>
      <vt:lpstr>Times New Roman</vt:lpstr>
      <vt:lpstr>2016 Amgen Corporate Template_16x9_INTERNAL</vt:lpstr>
      <vt:lpstr>1_2016 Amgen Corporate Template_16x9_INTERNAL</vt:lpstr>
      <vt:lpstr>Amgen_Theme</vt:lpstr>
      <vt:lpstr>1_Amgen_Theme</vt:lpstr>
      <vt:lpstr>AMGEN BIOTECH EXPERIENCE</vt:lpstr>
      <vt:lpstr>PowerPoint Presentation</vt:lpstr>
      <vt:lpstr>PowerPoint Presentation</vt:lpstr>
      <vt:lpstr>CHAPTER 2A: OVERVIEW</vt:lpstr>
      <vt:lpstr>CHAPTER 2A: LEARNING GOALS</vt:lpstr>
      <vt:lpstr>CHAPTER 2A: KEY IDEAS</vt:lpstr>
      <vt:lpstr>PowerPoint Presentation</vt:lpstr>
      <vt:lpstr>PowerPoint Presentation</vt:lpstr>
      <vt:lpstr>2019/2015 TEACHER GUIDE</vt:lpstr>
      <vt:lpstr>PROPOSED SEQUENCE OF ACTIVITIES PG 68 2019 GUIDE</vt:lpstr>
      <vt:lpstr>PowerPoint Presentation</vt:lpstr>
      <vt:lpstr>BACTERIAL DNA</vt:lpstr>
      <vt:lpstr>PowerPoint Presentation</vt:lpstr>
      <vt:lpstr>PowerPoint Presentation</vt:lpstr>
      <vt:lpstr>RESTRICTION ENZYMES “CUT &amp; PASTE” DNA</vt:lpstr>
      <vt:lpstr>PowerPoint Presentation</vt:lpstr>
      <vt:lpstr>PowerPoint Presentation</vt:lpstr>
      <vt:lpstr>PowerPoint Presentation</vt:lpstr>
      <vt:lpstr>PowerPoint Presentation</vt:lpstr>
      <vt:lpstr>PowerPoint Presentation</vt:lpstr>
      <vt:lpstr>CLONE THAT GENE</vt:lpstr>
      <vt:lpstr>RESTRICTION ENZYME CUTS</vt:lpstr>
      <vt:lpstr>RESTRICTION ENZYMES BamHI AND HindIII</vt:lpstr>
      <vt:lpstr>RESTRICTION ANALYSIS OF pARA-R PLASMID</vt:lpstr>
      <vt:lpstr>pARA-R PLASMID DIGESTED WITH BamHI AND HindIII</vt:lpstr>
      <vt:lpstr>PowerPoint Presentation</vt:lpstr>
      <vt:lpstr>PowerPoint Presentation</vt:lpstr>
      <vt:lpstr>PowerPoint Presentation</vt:lpstr>
      <vt:lpstr>PowerPoint Presentation</vt:lpstr>
      <vt:lpstr>MATERIALS - STUDENTS</vt:lpstr>
      <vt:lpstr>METHODS - STUDENTS</vt:lpstr>
      <vt:lpstr>PowerPoint Presentation</vt:lpstr>
      <vt:lpstr>WHAT SHOULD THEY GET?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Ross, Angela</dc:creator>
  <cp:lastModifiedBy>Doreen Osgood</cp:lastModifiedBy>
  <cp:revision>1</cp:revision>
  <dcterms:created xsi:type="dcterms:W3CDTF">2017-12-07T00:03:58Z</dcterms:created>
  <dcterms:modified xsi:type="dcterms:W3CDTF">2026-06-08T14:32:03Z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0x010100844DCD056099374F9240A2183AC53A7C</vt:lpwstr>
  </property>
  <property fmtid="{D5CDD505-2E9C-101B-9397-08002B2CF9AE}" pid="3" name="Order">
    <vt:r8>576700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