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4" r:id="rId4"/>
    <p:sldMasterId id="2147483703" r:id="rId5"/>
    <p:sldMasterId id="2147483702" r:id="rId6"/>
  </p:sldMasterIdLst>
  <p:notesMasterIdLst>
    <p:notesMasterId r:id="rId37"/>
  </p:notesMasterIdLst>
  <p:handoutMasterIdLst>
    <p:handoutMasterId r:id="rId38"/>
  </p:handoutMasterIdLst>
  <p:sldIdLst>
    <p:sldId id="257" r:id="rId7"/>
    <p:sldId id="354" r:id="rId8"/>
    <p:sldId id="357" r:id="rId9"/>
    <p:sldId id="358" r:id="rId10"/>
    <p:sldId id="359" r:id="rId11"/>
    <p:sldId id="360" r:id="rId12"/>
    <p:sldId id="363" r:id="rId13"/>
    <p:sldId id="364" r:id="rId14"/>
    <p:sldId id="365" r:id="rId15"/>
    <p:sldId id="366" r:id="rId16"/>
    <p:sldId id="323" r:id="rId17"/>
    <p:sldId id="334" r:id="rId18"/>
    <p:sldId id="355" r:id="rId19"/>
    <p:sldId id="356" r:id="rId20"/>
    <p:sldId id="381" r:id="rId21"/>
    <p:sldId id="382" r:id="rId22"/>
    <p:sldId id="383" r:id="rId23"/>
    <p:sldId id="384" r:id="rId24"/>
    <p:sldId id="385" r:id="rId25"/>
    <p:sldId id="386" r:id="rId26"/>
    <p:sldId id="387" r:id="rId27"/>
    <p:sldId id="388" r:id="rId28"/>
    <p:sldId id="389" r:id="rId29"/>
    <p:sldId id="390" r:id="rId30"/>
    <p:sldId id="391" r:id="rId31"/>
    <p:sldId id="392" r:id="rId32"/>
    <p:sldId id="393" r:id="rId33"/>
    <p:sldId id="394" r:id="rId34"/>
    <p:sldId id="395" r:id="rId35"/>
    <p:sldId id="35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Your presentation" id="{61A68ED7-730A-9E4A-B4EA-760A21F30216}">
          <p14:sldIdLst>
            <p14:sldId id="257"/>
            <p14:sldId id="354"/>
            <p14:sldId id="357"/>
            <p14:sldId id="358"/>
            <p14:sldId id="359"/>
            <p14:sldId id="360"/>
            <p14:sldId id="363"/>
            <p14:sldId id="364"/>
            <p14:sldId id="365"/>
            <p14:sldId id="366"/>
            <p14:sldId id="323"/>
            <p14:sldId id="334"/>
            <p14:sldId id="355"/>
            <p14:sldId id="356"/>
            <p14:sldId id="381"/>
            <p14:sldId id="382"/>
            <p14:sldId id="383"/>
            <p14:sldId id="384"/>
            <p14:sldId id="385"/>
            <p14:sldId id="386"/>
            <p14:sldId id="387"/>
            <p14:sldId id="388"/>
            <p14:sldId id="389"/>
            <p14:sldId id="390"/>
            <p14:sldId id="391"/>
            <p14:sldId id="392"/>
            <p14:sldId id="393"/>
            <p14:sldId id="394"/>
            <p14:sldId id="395"/>
            <p14:sldId id="35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9FA"/>
    <a:srgbClr val="EC951A"/>
    <a:srgbClr val="649FDA"/>
    <a:srgbClr val="1DE1BC"/>
    <a:srgbClr val="B7C4DF"/>
    <a:srgbClr val="9A64CF"/>
    <a:srgbClr val="C37A3C"/>
    <a:srgbClr val="C8CACA"/>
    <a:srgbClr val="CFAB38"/>
    <a:srgbClr val="A0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28D491-D14A-404F-9BCB-DBFEF2D84311}" v="3" dt="2026-09-24T09:14:12.5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–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5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microsoft.com/office/2015/10/relationships/revisionInfo" Target="revisionInfo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98966F2-21A1-4B2B-ADA6-AD0BB447B7C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1468BB-CDF2-4507-B4EF-7B369D307A4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AAC3A-BD1F-4A00-9099-74B95789FE00}" type="datetimeFigureOut">
              <a:rPr lang="en-GB" smtClean="0">
                <a:latin typeface="Arial" panose="020B0604020202020204" pitchFamily="34" charset="0"/>
              </a:rPr>
              <a:pPr/>
              <a:t>24/09/2026</a:t>
            </a:fld>
            <a:endParaRPr lang="en-GB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4BCF7D-6037-48D3-84E5-56B8B05521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19E732-656C-4BB5-ACCB-1568C5C66D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9F51D9-0FEB-436E-9280-D6033F603547}" type="slidenum">
              <a:rPr lang="en-GB" smtClean="0">
                <a:latin typeface="Arial" panose="020B0604020202020204" pitchFamily="34" charset="0"/>
              </a:rPr>
              <a:pPr/>
              <a:t>‹#›</a:t>
            </a:fld>
            <a:endParaRPr lang="en-GB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58406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8E359C8A-39F6-4045-9163-4042C4C26B15}" type="datetimeFigureOut">
              <a:rPr lang="en-GB" smtClean="0"/>
              <a:pPr/>
              <a:t>24/09/2026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30370952-48CC-46D7-9FCD-59FAD40CC02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231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1b65870891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1b65870891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199ccdbd00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317500"/>
            <a:ext cx="6432550" cy="361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g3199ccdbd00_0_146:notes"/>
          <p:cNvSpPr txBox="1">
            <a:spLocks noGrp="1"/>
          </p:cNvSpPr>
          <p:nvPr>
            <p:ph type="body" idx="1"/>
          </p:nvPr>
        </p:nvSpPr>
        <p:spPr>
          <a:xfrm>
            <a:off x="217449" y="4059043"/>
            <a:ext cx="6432900" cy="46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0" name="Google Shape;320;g3199ccdbd00_0_146:notes"/>
          <p:cNvSpPr txBox="1">
            <a:spLocks noGrp="1"/>
          </p:cNvSpPr>
          <p:nvPr>
            <p:ph type="sldNum" idx="12"/>
          </p:nvPr>
        </p:nvSpPr>
        <p:spPr>
          <a:xfrm>
            <a:off x="194310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1b65870891_0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317500"/>
            <a:ext cx="6432550" cy="361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g31b65870891_0_353:notes"/>
          <p:cNvSpPr txBox="1">
            <a:spLocks noGrp="1"/>
          </p:cNvSpPr>
          <p:nvPr>
            <p:ph type="body" idx="1"/>
          </p:nvPr>
        </p:nvSpPr>
        <p:spPr>
          <a:xfrm>
            <a:off x="217449" y="4059043"/>
            <a:ext cx="6432900" cy="46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1" name="Google Shape;331;g31b65870891_0_353:notes"/>
          <p:cNvSpPr txBox="1">
            <a:spLocks noGrp="1"/>
          </p:cNvSpPr>
          <p:nvPr>
            <p:ph type="sldNum" idx="12"/>
          </p:nvPr>
        </p:nvSpPr>
        <p:spPr>
          <a:xfrm>
            <a:off x="194310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1b65870891_0_4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317500"/>
            <a:ext cx="6432550" cy="361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g31b65870891_0_409:notes"/>
          <p:cNvSpPr txBox="1">
            <a:spLocks noGrp="1"/>
          </p:cNvSpPr>
          <p:nvPr>
            <p:ph type="body" idx="1"/>
          </p:nvPr>
        </p:nvSpPr>
        <p:spPr>
          <a:xfrm>
            <a:off x="217449" y="4059043"/>
            <a:ext cx="6432900" cy="46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5" name="Google Shape;405;g31b65870891_0_409:notes"/>
          <p:cNvSpPr txBox="1">
            <a:spLocks noGrp="1"/>
          </p:cNvSpPr>
          <p:nvPr>
            <p:ph type="sldNum" idx="12"/>
          </p:nvPr>
        </p:nvSpPr>
        <p:spPr>
          <a:xfrm>
            <a:off x="194310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1b65870891_0_3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317500"/>
            <a:ext cx="6432550" cy="361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" name="Google Shape;339;g31b65870891_0_360:notes"/>
          <p:cNvSpPr txBox="1">
            <a:spLocks noGrp="1"/>
          </p:cNvSpPr>
          <p:nvPr>
            <p:ph type="body" idx="1"/>
          </p:nvPr>
        </p:nvSpPr>
        <p:spPr>
          <a:xfrm>
            <a:off x="217449" y="4059043"/>
            <a:ext cx="6432900" cy="46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0" name="Google Shape;340;g31b65870891_0_360:notes"/>
          <p:cNvSpPr txBox="1">
            <a:spLocks noGrp="1"/>
          </p:cNvSpPr>
          <p:nvPr>
            <p:ph type="sldNum" idx="12"/>
          </p:nvPr>
        </p:nvSpPr>
        <p:spPr>
          <a:xfrm>
            <a:off x="194310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1b65870891_0_4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317500"/>
            <a:ext cx="6432550" cy="361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g31b65870891_0_416:notes"/>
          <p:cNvSpPr txBox="1">
            <a:spLocks noGrp="1"/>
          </p:cNvSpPr>
          <p:nvPr>
            <p:ph type="body" idx="1"/>
          </p:nvPr>
        </p:nvSpPr>
        <p:spPr>
          <a:xfrm>
            <a:off x="217449" y="4059043"/>
            <a:ext cx="6432900" cy="46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4" name="Google Shape;414;g31b65870891_0_416:notes"/>
          <p:cNvSpPr txBox="1">
            <a:spLocks noGrp="1"/>
          </p:cNvSpPr>
          <p:nvPr>
            <p:ph type="sldNum" idx="12"/>
          </p:nvPr>
        </p:nvSpPr>
        <p:spPr>
          <a:xfrm>
            <a:off x="194310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1b65870891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317500"/>
            <a:ext cx="6432550" cy="361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31b65870891_0_402:notes"/>
          <p:cNvSpPr txBox="1">
            <a:spLocks noGrp="1"/>
          </p:cNvSpPr>
          <p:nvPr>
            <p:ph type="body" idx="1"/>
          </p:nvPr>
        </p:nvSpPr>
        <p:spPr>
          <a:xfrm>
            <a:off x="217449" y="4059043"/>
            <a:ext cx="6432900" cy="46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6" name="Google Shape;396;g31b65870891_0_402:notes"/>
          <p:cNvSpPr txBox="1">
            <a:spLocks noGrp="1"/>
          </p:cNvSpPr>
          <p:nvPr>
            <p:ph type="sldNum" idx="12"/>
          </p:nvPr>
        </p:nvSpPr>
        <p:spPr>
          <a:xfrm>
            <a:off x="194310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1b65870891_0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317500"/>
            <a:ext cx="6432550" cy="361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6" name="Google Shape;386;g31b65870891_0_395:notes"/>
          <p:cNvSpPr txBox="1">
            <a:spLocks noGrp="1"/>
          </p:cNvSpPr>
          <p:nvPr>
            <p:ph type="body" idx="1"/>
          </p:nvPr>
        </p:nvSpPr>
        <p:spPr>
          <a:xfrm>
            <a:off x="217449" y="4059043"/>
            <a:ext cx="6432900" cy="46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7" name="Google Shape;387;g31b65870891_0_395:notes"/>
          <p:cNvSpPr txBox="1">
            <a:spLocks noGrp="1"/>
          </p:cNvSpPr>
          <p:nvPr>
            <p:ph type="sldNum" idx="12"/>
          </p:nvPr>
        </p:nvSpPr>
        <p:spPr>
          <a:xfrm>
            <a:off x="194310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1b65870891_0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317500"/>
            <a:ext cx="6432550" cy="361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7" name="Google Shape;367;g31b65870891_0_381:notes"/>
          <p:cNvSpPr txBox="1">
            <a:spLocks noGrp="1"/>
          </p:cNvSpPr>
          <p:nvPr>
            <p:ph type="body" idx="1"/>
          </p:nvPr>
        </p:nvSpPr>
        <p:spPr>
          <a:xfrm>
            <a:off x="217449" y="4059043"/>
            <a:ext cx="6432900" cy="46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8" name="Google Shape;368;g31b65870891_0_381:notes"/>
          <p:cNvSpPr txBox="1">
            <a:spLocks noGrp="1"/>
          </p:cNvSpPr>
          <p:nvPr>
            <p:ph type="sldNum" idx="12"/>
          </p:nvPr>
        </p:nvSpPr>
        <p:spPr>
          <a:xfrm>
            <a:off x="194310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1b65870891_0_3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317500"/>
            <a:ext cx="6432550" cy="361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7" name="Google Shape;357;g31b65870891_0_374:notes"/>
          <p:cNvSpPr txBox="1">
            <a:spLocks noGrp="1"/>
          </p:cNvSpPr>
          <p:nvPr>
            <p:ph type="body" idx="1"/>
          </p:nvPr>
        </p:nvSpPr>
        <p:spPr>
          <a:xfrm>
            <a:off x="217449" y="4059043"/>
            <a:ext cx="6432900" cy="46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8" name="Google Shape;358;g31b65870891_0_374:notes"/>
          <p:cNvSpPr txBox="1">
            <a:spLocks noGrp="1"/>
          </p:cNvSpPr>
          <p:nvPr>
            <p:ph type="sldNum" idx="12"/>
          </p:nvPr>
        </p:nvSpPr>
        <p:spPr>
          <a:xfrm>
            <a:off x="194310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1b65870891_0_3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317500"/>
            <a:ext cx="6432550" cy="361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7" name="Google Shape;377;g31b65870891_0_388:notes"/>
          <p:cNvSpPr txBox="1">
            <a:spLocks noGrp="1"/>
          </p:cNvSpPr>
          <p:nvPr>
            <p:ph type="body" idx="1"/>
          </p:nvPr>
        </p:nvSpPr>
        <p:spPr>
          <a:xfrm>
            <a:off x="217449" y="4059043"/>
            <a:ext cx="6432900" cy="46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8" name="Google Shape;378;g31b65870891_0_388:notes"/>
          <p:cNvSpPr txBox="1">
            <a:spLocks noGrp="1"/>
          </p:cNvSpPr>
          <p:nvPr>
            <p:ph type="sldNum" idx="12"/>
          </p:nvPr>
        </p:nvSpPr>
        <p:spPr>
          <a:xfrm>
            <a:off x="194310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1b65870891_0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317500"/>
            <a:ext cx="6432550" cy="361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g31b65870891_0_367:notes"/>
          <p:cNvSpPr txBox="1">
            <a:spLocks noGrp="1"/>
          </p:cNvSpPr>
          <p:nvPr>
            <p:ph type="body" idx="1"/>
          </p:nvPr>
        </p:nvSpPr>
        <p:spPr>
          <a:xfrm>
            <a:off x="217449" y="4059043"/>
            <a:ext cx="6432900" cy="46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9" name="Google Shape;349;g31b65870891_0_367:notes"/>
          <p:cNvSpPr txBox="1">
            <a:spLocks noGrp="1"/>
          </p:cNvSpPr>
          <p:nvPr>
            <p:ph type="sldNum" idx="12"/>
          </p:nvPr>
        </p:nvSpPr>
        <p:spPr>
          <a:xfrm>
            <a:off x="194310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1b65870891_0_4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317500"/>
            <a:ext cx="6432550" cy="361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2" name="Google Shape;422;g31b65870891_0_423:notes"/>
          <p:cNvSpPr txBox="1">
            <a:spLocks noGrp="1"/>
          </p:cNvSpPr>
          <p:nvPr>
            <p:ph type="body" idx="1"/>
          </p:nvPr>
        </p:nvSpPr>
        <p:spPr>
          <a:xfrm>
            <a:off x="217449" y="4059043"/>
            <a:ext cx="6432900" cy="46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3" name="Google Shape;423;g31b65870891_0_423:notes"/>
          <p:cNvSpPr txBox="1">
            <a:spLocks noGrp="1"/>
          </p:cNvSpPr>
          <p:nvPr>
            <p:ph type="sldNum" idx="12"/>
          </p:nvPr>
        </p:nvSpPr>
        <p:spPr>
          <a:xfrm>
            <a:off x="194310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1b65870891_0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317500"/>
            <a:ext cx="6432550" cy="361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1" name="Google Shape;431;g31b65870891_0_430:notes"/>
          <p:cNvSpPr txBox="1">
            <a:spLocks noGrp="1"/>
          </p:cNvSpPr>
          <p:nvPr>
            <p:ph type="body" idx="1"/>
          </p:nvPr>
        </p:nvSpPr>
        <p:spPr>
          <a:xfrm>
            <a:off x="217449" y="4059043"/>
            <a:ext cx="6432900" cy="46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2" name="Google Shape;432;g31b65870891_0_430:notes"/>
          <p:cNvSpPr txBox="1">
            <a:spLocks noGrp="1"/>
          </p:cNvSpPr>
          <p:nvPr>
            <p:ph type="sldNum" idx="12"/>
          </p:nvPr>
        </p:nvSpPr>
        <p:spPr>
          <a:xfrm>
            <a:off x="194310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C1745C82-63D0-54F7-5851-8BDBFD65D0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534" y="878902"/>
            <a:ext cx="5710686" cy="2478437"/>
          </a:xfrm>
          <a:prstGeom prst="rect">
            <a:avLst/>
          </a:prstGeom>
        </p:spPr>
      </p:pic>
      <p:pic>
        <p:nvPicPr>
          <p:cNvPr id="2" name="Picture 1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B70D07B2-B36D-0786-1F2F-856C8AC9D9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625" y="3269981"/>
            <a:ext cx="4679262" cy="115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31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esentation title">
    <p:bg>
      <p:bgPr>
        <a:gradFill>
          <a:gsLst>
            <a:gs pos="0">
              <a:srgbClr val="0070C0"/>
            </a:gs>
            <a:gs pos="74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7EFDF-C1D9-C223-10FB-BBA4AACB11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1341438"/>
            <a:ext cx="10728325" cy="158591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50DE21-9FDD-81B0-FEB8-222484B8A1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9" y="2927350"/>
            <a:ext cx="5364162" cy="576293"/>
          </a:xfrm>
        </p:spPr>
        <p:txBody>
          <a:bodyPr lIns="36000" tIns="144000">
            <a:sp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Presentation subtitle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611CC8-1472-04CB-3B84-7A35B9A7585F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82E244A-DD5F-77B1-0586-B15104E86647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6EEEDD8-6038-FCFF-908B-229A85AB8168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66FC361-ED73-0578-70E8-A35329A8C5B2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1C7A29F-D99C-50E1-162B-3AB438C63AAA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299A1C83-3B66-093C-691D-A4209FC557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64" y="4820993"/>
            <a:ext cx="4373590" cy="1898138"/>
          </a:xfrm>
          <a:prstGeom prst="rect">
            <a:avLst/>
          </a:prstGeom>
        </p:spPr>
      </p:pic>
      <p:pic>
        <p:nvPicPr>
          <p:cNvPr id="6" name="Picture 5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FD13411B-D923-7884-2218-A6DC04DDFF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42" y="164471"/>
            <a:ext cx="3964493" cy="97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971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7EFDF-C1D9-C223-10FB-BBA4AACB11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1341438"/>
            <a:ext cx="10728325" cy="158591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/>
              <a:t>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50DE21-9FDD-81B0-FEB8-222484B8A1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9" y="2944556"/>
            <a:ext cx="5364162" cy="576293"/>
          </a:xfrm>
        </p:spPr>
        <p:txBody>
          <a:bodyPr lIns="36000" tIns="144000">
            <a:sp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Section subtitle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25CEFF-6637-AEB7-AC40-0B45FBEC531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D21DDF9-A387-0B5D-70CE-EF241AC46FB1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B919970-09FF-46CC-864B-509AE962CB41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869EB4-11EB-6FCD-02AB-8DCDD87A462E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3126051-2BE3-8561-0E2F-44CBDB1AF02B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57B65F7-BF27-3D30-820F-27AFB8398DBD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95BE6AF4-AD4D-5547-1535-175D542779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5182263"/>
            <a:ext cx="3091131" cy="1341550"/>
          </a:xfrm>
          <a:prstGeom prst="rect">
            <a:avLst/>
          </a:prstGeom>
        </p:spPr>
      </p:pic>
      <p:pic>
        <p:nvPicPr>
          <p:cNvPr id="10" name="Picture 9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F517B3BE-C5BA-85C1-DB4D-CAD15582C0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42" y="164471"/>
            <a:ext cx="3964493" cy="97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71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F202A-BD67-64B9-9D95-789AE7171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41438"/>
            <a:ext cx="10728324" cy="48355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D4FCCA-585D-5BB7-D0DD-E31F43EC6D18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5" name="Title Placeholder 6">
            <a:extLst>
              <a:ext uri="{FF2B5EF4-FFF2-40B4-BE49-F238E27FC236}">
                <a16:creationId xmlns:a16="http://schemas.microsoft.com/office/drawing/2014/main" id="{DB783B28-99B4-F609-2B19-DB9EFB3DF8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34EAE0-DC57-5351-3831-0FFAF19C2E2B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971E88-64DE-90D1-8767-BC2A3FE09DC2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B3C5D2-6D5A-8508-613F-3315BFD999AA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F9A7D58-9119-9141-86B2-5A9B492AF364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A4FD80C-9F43-3849-142F-60210FB939B9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3074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341438"/>
            <a:ext cx="5184775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8" y="1341438"/>
            <a:ext cx="5184774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1C3F3347-1652-27C3-83B5-925BE17FF1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DC274-555B-96EA-D209-AA7614BE380E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3C4BC81-E537-5F26-82B4-C24E3DF820EF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7A567AA-C261-866D-4177-C86093F44E93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BD1DB3B-1505-C70A-BC9C-939912EECE01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5AFDE49-9D53-0412-A074-23FE9A08DF67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3400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33/33/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341438"/>
            <a:ext cx="34734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83069" y="1341438"/>
            <a:ext cx="3377094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B6050034-E38D-64E9-6C5A-94A029955BA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455625" y="1341438"/>
            <a:ext cx="3377094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9864B2C-0B18-F569-B1F0-F3E51859479A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4583BF8-C51C-FF47-3D1E-67607CBB730B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8A4AD1-EE50-EFCB-9140-CA575952D4B9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06B3B08-4DE2-0DEB-D598-0D623629D48B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DDC48FA-07E3-09FE-B61E-294D480634F1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49167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30/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341438"/>
            <a:ext cx="34734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5625" y="1341438"/>
            <a:ext cx="70045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9CEAE5E5-4043-D371-FC40-202902A77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D3C2AE1-A779-49DB-9F8E-1ABB7F6F73FD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B4B904-B730-D7CE-4220-0361EA214124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EC3822F-1DE2-B3B9-D1BA-B3DEFB9CA816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F055EF9-BCE9-849C-D4F4-4067C4E5D85D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63DE9A9-7882-EC29-5DE4-766A9A8A7973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88560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70/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86724" y="1341438"/>
            <a:ext cx="34734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1838" y="1341438"/>
            <a:ext cx="70045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5" name="Title Placeholder 6">
            <a:extLst>
              <a:ext uri="{FF2B5EF4-FFF2-40B4-BE49-F238E27FC236}">
                <a16:creationId xmlns:a16="http://schemas.microsoft.com/office/drawing/2014/main" id="{FE1568D9-495A-1697-6F7B-F9C8C7A886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60CA482-7A8C-98FB-EB9A-C09392F9F6DF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E32EB5A-253F-CBC3-4D9F-7E4AB394DAD5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340BC0-099E-4843-F440-3C2A712BE4A9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886C8DD-C7FE-96B1-8E83-07F505C166BF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F663665-F7D2-1FA3-FFEE-AD3C3D526348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19163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2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3045" y="1341438"/>
            <a:ext cx="5187117" cy="226799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C9CFF57-8B6F-5FC9-94CA-1555AD75390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32324" y="1341438"/>
            <a:ext cx="5187117" cy="226799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2489679-6810-6A0E-B214-CE039B57D31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732323" y="3966943"/>
            <a:ext cx="5187117" cy="226799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B95A216-6A43-03DF-9235-09885B12C23E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273046" y="3966943"/>
            <a:ext cx="5187117" cy="226799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itle Placeholder 6">
            <a:extLst>
              <a:ext uri="{FF2B5EF4-FFF2-40B4-BE49-F238E27FC236}">
                <a16:creationId xmlns:a16="http://schemas.microsoft.com/office/drawing/2014/main" id="{A4180580-E5CE-7F81-6446-5A33D90354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F337B24-E926-FA3E-ED0C-4946099039C0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2FF5AD8-10F4-2E76-28F2-988505813A38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B9382BC-E8A9-62FC-D314-55CC484853A4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A2838F2-1CEF-CC2A-5CD8-E9D4EC8F089A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7309DFC-BD3B-DDDE-83EE-9D1BAC611A18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991522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: 33/33/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1172836-3009-20E3-DA40-6C3FEACBA6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838" y="2312756"/>
            <a:ext cx="3191263" cy="1206053"/>
          </a:xfrm>
        </p:spPr>
        <p:txBody>
          <a:bodyPr>
            <a:noAutofit/>
          </a:bodyPr>
          <a:lstStyle>
            <a:lvl1pPr>
              <a:defRPr sz="7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6" y="3544756"/>
            <a:ext cx="3191263" cy="2769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CBA2B73B-3CA1-E02B-8954-5F3E2DAE76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68980" y="2312756"/>
            <a:ext cx="3191263" cy="1206053"/>
          </a:xfrm>
        </p:spPr>
        <p:txBody>
          <a:bodyPr>
            <a:noAutofit/>
          </a:bodyPr>
          <a:lstStyle>
            <a:lvl1pPr>
              <a:defRPr sz="7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5D9D388-4998-48CC-8CFC-BA6D173FC2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68978" y="3544756"/>
            <a:ext cx="3191263" cy="2769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4DF6A99-482C-45EE-B2CD-3DDD0FFB05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00407" y="2312756"/>
            <a:ext cx="3191263" cy="1206053"/>
          </a:xfrm>
        </p:spPr>
        <p:txBody>
          <a:bodyPr>
            <a:noAutofit/>
          </a:bodyPr>
          <a:lstStyle>
            <a:lvl1pPr>
              <a:defRPr sz="7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4C427C6-BE1B-D559-21C0-1BC0404C747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00405" y="3544756"/>
            <a:ext cx="3191263" cy="2769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add text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3DC58F9-E558-8415-3E9C-742293D12E64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8E76C28-9EDA-3C93-4AD5-ABC37AD4B578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B471316-F08B-1308-5B93-37596A9EAB71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272AB1-2A25-FF73-9C70-3DA8BCD101F1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2A5D0E5-3626-C702-7D03-D9CF3E1570A8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67444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: 3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1172836-3009-20E3-DA40-6C3FEACBA6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838" y="1750782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6" y="2648118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CBA2B73B-3CA1-E02B-8954-5F3E2DAE76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68980" y="1750782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5D9D388-4998-48CC-8CFC-BA6D173FC2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68978" y="2648118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4DF6A99-482C-45EE-B2CD-3DDD0FFB05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00407" y="1750782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4C427C6-BE1B-D559-21C0-1BC0404C747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00405" y="2648118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9D71305A-9B66-093C-F802-B24414502F6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838" y="3932007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E544FC8E-08AA-0AD4-3FEB-D294C24B8B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1836" y="4829343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C2D4EA0C-83BA-9CA9-A370-6444BBCD79A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68980" y="3932007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E32B1713-896B-FE0F-A499-6265F6BF475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68978" y="4829343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5F1A546A-EE1B-66B3-31E0-1CC9C890D60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00407" y="3932007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C6D0948C-0FAD-7EFE-9C13-A4846AADF0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00405" y="4829343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F9C4207-D5E9-7AEB-1C7A-71D09E21D638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287737E-4F7C-9E82-922A-ED5A1069F2D1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A260052-D023-96E9-C350-F58FEB921C6E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BA366C7-DFCE-EF67-0C28-ABC675B56A99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D564E92-C997-33CA-7ABB-1EB58A418588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287514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: 33/33/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6" y="4030531"/>
            <a:ext cx="3191263" cy="276999"/>
          </a:xfrm>
        </p:spPr>
        <p:txBody>
          <a:bodyPr>
            <a:spAutoFit/>
          </a:bodyPr>
          <a:lstStyle>
            <a:lvl1pPr algn="ctr"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5D9D388-4998-48CC-8CFC-BA6D173FC2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68978" y="4030531"/>
            <a:ext cx="3191263" cy="276999"/>
          </a:xfrm>
        </p:spPr>
        <p:txBody>
          <a:bodyPr>
            <a:spAutoFit/>
          </a:bodyPr>
          <a:lstStyle>
            <a:lvl1pPr algn="ctr"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4C427C6-BE1B-D559-21C0-1BC0404C747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00405" y="4030531"/>
            <a:ext cx="3191263" cy="276999"/>
          </a:xfrm>
        </p:spPr>
        <p:txBody>
          <a:bodyPr>
            <a:spAutoFit/>
          </a:bodyPr>
          <a:lstStyle>
            <a:lvl1pPr algn="ctr"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E1F656D-808F-637F-926E-3895CAE464CE}"/>
              </a:ext>
            </a:extLst>
          </p:cNvPr>
          <p:cNvSpPr>
            <a:spLocks noChangeAspect="1"/>
          </p:cNvSpPr>
          <p:nvPr/>
        </p:nvSpPr>
        <p:spPr>
          <a:xfrm>
            <a:off x="5401212" y="2365714"/>
            <a:ext cx="1386000" cy="138713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8EFF65A-7612-983C-E857-21AFA2F0C1C5}"/>
              </a:ext>
            </a:extLst>
          </p:cNvPr>
          <p:cNvSpPr>
            <a:spLocks noChangeAspect="1"/>
          </p:cNvSpPr>
          <p:nvPr userDrawn="1"/>
        </p:nvSpPr>
        <p:spPr>
          <a:xfrm>
            <a:off x="9169821" y="2365714"/>
            <a:ext cx="1386000" cy="1386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F0233EA-30F0-BDC2-1C69-608D0ACF6386}"/>
              </a:ext>
            </a:extLst>
          </p:cNvPr>
          <p:cNvSpPr>
            <a:spLocks noChangeAspect="1"/>
          </p:cNvSpPr>
          <p:nvPr/>
        </p:nvSpPr>
        <p:spPr>
          <a:xfrm>
            <a:off x="1638336" y="2365714"/>
            <a:ext cx="1386000" cy="1386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3EF322-EC12-83D6-DF2C-E47F4B049D95}"/>
              </a:ext>
            </a:extLst>
          </p:cNvPr>
          <p:cNvSpPr txBox="1"/>
          <p:nvPr userDrawn="1"/>
        </p:nvSpPr>
        <p:spPr>
          <a:xfrm>
            <a:off x="5410520" y="2735547"/>
            <a:ext cx="13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E95085-6EA6-C444-D74F-2F1DCBF43DA9}"/>
              </a:ext>
            </a:extLst>
          </p:cNvPr>
          <p:cNvSpPr txBox="1"/>
          <p:nvPr userDrawn="1"/>
        </p:nvSpPr>
        <p:spPr>
          <a:xfrm>
            <a:off x="1638336" y="2735547"/>
            <a:ext cx="13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1050F2-959D-9DBA-8B88-6FB7FE8C97CE}"/>
              </a:ext>
            </a:extLst>
          </p:cNvPr>
          <p:cNvSpPr txBox="1"/>
          <p:nvPr userDrawn="1"/>
        </p:nvSpPr>
        <p:spPr>
          <a:xfrm>
            <a:off x="9169821" y="2735547"/>
            <a:ext cx="13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2E64320-2FCC-E20C-683A-2920E90A981B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4E7E6E6-9116-8485-CBD9-DA6E08786059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59CBBE0-90CD-4F14-3404-D8D7277BB969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9D93919-5922-5FE5-52FF-68254C65FD36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A1C30D2-434D-CA1F-E9BD-C7E544496D91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749818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: 2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57375" y="225130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53E54556-F400-DB79-55CA-73889B1FDE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10475" y="225130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C52317D6-4C96-3BF6-4B4E-14D86A6BFE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7375" y="372286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8CF67927-03C2-E4FB-4B59-DBC5AC4C13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10475" y="372286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E4507A0D-A845-5A6A-33B3-43CDF4A7E43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57375" y="519584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75C0776E-2A34-5845-906F-DA915B3674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10475" y="519584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83C7DA-CE5E-B200-DDCD-1FA521344FEE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1F83775-461F-7BA8-3A5E-B3CC449D76A9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279442B-77DE-54A8-0AEF-1D7526FAF6D8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4D25642-2444-EEA8-0233-588D1B6C2E81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9DD2615-5EF2-9CDC-5BFA-0624B3591DF2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16708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 content with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0400"/>
            <a:ext cx="6096000" cy="67175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498120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E14379-AF3A-DFB0-0AC7-E537582E9582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D0B44EF9-CA15-3D5F-4EF6-89C56740CF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9" y="622238"/>
            <a:ext cx="4981208" cy="415498"/>
          </a:xfrm>
        </p:spPr>
        <p:txBody>
          <a:bodyPr>
            <a:noAutofit/>
          </a:bodyPr>
          <a:lstStyle/>
          <a:p>
            <a:r>
              <a:rPr lang="en-GB"/>
              <a:t>Click to add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117D360-2EC1-B77D-57BA-77BCD682A324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49B6A18-1074-4B50-D419-AF3E1FDFE368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6DA8E44-08E1-E8FE-35D8-87D0D95C3310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260E107-AE6C-DD3D-901F-E88FBA46D382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411EBA2-AFE9-8B15-5D66-A17CAA37D983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21226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block content with image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5003136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itle Placeholder 6">
            <a:extLst>
              <a:ext uri="{FF2B5EF4-FFF2-40B4-BE49-F238E27FC236}">
                <a16:creationId xmlns:a16="http://schemas.microsoft.com/office/drawing/2014/main" id="{F617994B-D56A-8D33-A579-E62EA74CFA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5003137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DD2A0F-50F1-3E97-8B18-3EA5B04C5E0E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EB38C9B-8FCC-0B71-27A9-6CF3CCE3726F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41DCDCE-C1F7-41D0-D489-3E74D4DD084D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E2CA4D4-C90C-3B46-CAE5-CA72DE7F0518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AC07440-16A9-28E7-184F-93BFC8C2CFFA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89411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block content with image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3225" y="1341439"/>
            <a:ext cx="47069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itle Placeholder 6">
            <a:extLst>
              <a:ext uri="{FF2B5EF4-FFF2-40B4-BE49-F238E27FC236}">
                <a16:creationId xmlns:a16="http://schemas.microsoft.com/office/drawing/2014/main" id="{F617994B-D56A-8D33-A579-E62EA74CFA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3224" y="622238"/>
            <a:ext cx="470693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24C4D2C-75D2-0065-390D-EEAB4636D47F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8162397-372D-40D1-F11F-BD171F2FB7A2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97738F6-BE7E-1552-AF59-4E94D31655BD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3E02BD9-F20A-E287-A506-0ED4CEFF3F58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EB11189-6E12-13A8-6F36-1E746B24C954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7202008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block content with image x2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F7486F-8A7C-5910-366E-80261A0C0FDE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bg1"/>
                </a:solidFill>
              </a:rPr>
              <a:pPr algn="r"/>
              <a:t>‹#›</a:t>
            </a:fld>
            <a:endParaRPr lang="en-GB" sz="1500">
              <a:solidFill>
                <a:schemeClr val="bg1"/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498120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D76619-AE34-39B1-DCFE-DFACE1AC16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0399"/>
            <a:ext cx="6096000" cy="32886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2ECA2C9-06AC-E103-0A9E-A2B91E1F252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E14379-AF3A-DFB0-0AC7-E537582E9582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44F179A4-3CDD-A9CF-3E7F-99B140A5A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9" y="622238"/>
            <a:ext cx="4981208" cy="415498"/>
          </a:xfrm>
        </p:spPr>
        <p:txBody>
          <a:bodyPr>
            <a:noAutofit/>
          </a:bodyPr>
          <a:lstStyle/>
          <a:p>
            <a:r>
              <a:rPr lang="en-GB"/>
              <a:t>Click to add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679FA9-662B-9C8C-E23D-210512E403ED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FACEA32-1FD4-9CBD-4C6D-C5953D994D9F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A3485FC-909A-3967-27FC-2B84AA2E0CA9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B53D937-4D9D-1095-611B-19FA83CC9F20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63EABB9-EEA0-32A5-B508-738A9EB1C85C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8268408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block content with image x2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D76619-AE34-39B1-DCFE-DFACE1AC16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40399"/>
            <a:ext cx="6096000" cy="32886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2ECA2C9-06AC-E103-0A9E-A2B91E1F252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E14379-AF3A-DFB0-0AC7-E537582E9582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B37BEFEE-EDAC-D8BE-AA05-7F5BADDA2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3225" y="1341439"/>
            <a:ext cx="47069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Placeholder 6">
            <a:extLst>
              <a:ext uri="{FF2B5EF4-FFF2-40B4-BE49-F238E27FC236}">
                <a16:creationId xmlns:a16="http://schemas.microsoft.com/office/drawing/2014/main" id="{40503100-E31F-A287-D16C-678D26022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3224" y="622238"/>
            <a:ext cx="470693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746FF32-5FCA-03C0-98C9-3FB20D5BDB01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B1D4FD7-08F0-2894-4ADF-8E425F401EF7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AA20EA8-FD9D-5D00-AAA1-831A9D229823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1D32A5D-0E78-C3CD-6D9E-65703737B543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48037AD-12EC-B8EC-A07C-3C60C54A590F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594994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block content with image x2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5003136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BBCA096-D10F-BA5C-4519-8E50BCF39C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3" name="Title Placeholder 6">
            <a:extLst>
              <a:ext uri="{FF2B5EF4-FFF2-40B4-BE49-F238E27FC236}">
                <a16:creationId xmlns:a16="http://schemas.microsoft.com/office/drawing/2014/main" id="{ACD25BEF-5BBF-CDB3-FD0E-CFBAADF2EE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5003137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092B433-9A22-DF0F-3917-64AA89B39EB5}"/>
              </a:ext>
            </a:extLst>
          </p:cNvPr>
          <p:cNvGrpSpPr/>
          <p:nvPr userDrawn="1"/>
        </p:nvGrpSpPr>
        <p:grpSpPr>
          <a:xfrm>
            <a:off x="9231464" y="3930651"/>
            <a:ext cx="2960536" cy="2927349"/>
            <a:chOff x="9231464" y="3930651"/>
            <a:chExt cx="2960536" cy="292734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BFA03AE-0751-11E5-6BFE-892A28CECE83}"/>
                </a:ext>
              </a:extLst>
            </p:cNvPr>
            <p:cNvSpPr/>
            <p:nvPr userDrawn="1"/>
          </p:nvSpPr>
          <p:spPr>
            <a:xfrm>
              <a:off x="10633544" y="4687294"/>
              <a:ext cx="779228" cy="2170706"/>
            </a:xfrm>
            <a:prstGeom prst="rect">
              <a:avLst/>
            </a:prstGeom>
            <a:gradFill>
              <a:gsLst>
                <a:gs pos="0">
                  <a:srgbClr val="9A64CF"/>
                </a:gs>
                <a:gs pos="7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FBE337D-052F-2EE2-EAF6-4A7D78216A0F}"/>
                </a:ext>
              </a:extLst>
            </p:cNvPr>
            <p:cNvSpPr/>
            <p:nvPr userDrawn="1"/>
          </p:nvSpPr>
          <p:spPr>
            <a:xfrm>
              <a:off x="11412772" y="3930651"/>
              <a:ext cx="779228" cy="2927349"/>
            </a:xfrm>
            <a:prstGeom prst="rect">
              <a:avLst/>
            </a:prstGeom>
            <a:gradFill>
              <a:gsLst>
                <a:gs pos="0">
                  <a:srgbClr val="FFC000"/>
                </a:gs>
                <a:gs pos="74000">
                  <a:schemeClr val="accent3">
                    <a:lumMod val="60000"/>
                    <a:lumOff val="4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4F2A29E-CBAD-13C6-DC2E-5594ED11D446}"/>
                </a:ext>
              </a:extLst>
            </p:cNvPr>
            <p:cNvSpPr/>
            <p:nvPr userDrawn="1"/>
          </p:nvSpPr>
          <p:spPr>
            <a:xfrm>
              <a:off x="9231464" y="5192202"/>
              <a:ext cx="1410031" cy="127221"/>
            </a:xfrm>
            <a:prstGeom prst="rect">
              <a:avLst/>
            </a:prstGeom>
            <a:gradFill flip="none" rotWithShape="1">
              <a:gsLst>
                <a:gs pos="0">
                  <a:srgbClr val="1DE1BC"/>
                </a:gs>
                <a:gs pos="46000">
                  <a:schemeClr val="accent5">
                    <a:lumMod val="95000"/>
                    <a:lumOff val="5000"/>
                  </a:schemeClr>
                </a:gs>
                <a:gs pos="80000">
                  <a:srgbClr val="649FD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07DC19C-4A86-94E6-B8AC-2E3565FBE17A}"/>
                </a:ext>
              </a:extLst>
            </p:cNvPr>
            <p:cNvSpPr/>
            <p:nvPr userDrawn="1"/>
          </p:nvSpPr>
          <p:spPr>
            <a:xfrm>
              <a:off x="11412772" y="5182263"/>
              <a:ext cx="544664" cy="127221"/>
            </a:xfrm>
            <a:prstGeom prst="rect">
              <a:avLst/>
            </a:prstGeom>
            <a:gradFill flip="none" rotWithShape="1">
              <a:gsLst>
                <a:gs pos="0">
                  <a:srgbClr val="649FDA"/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342847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block content with image x2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BBCA096-D10F-BA5C-4519-8E50BCF39C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E336AA3D-9BDB-AF0F-9390-4BC2B20183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3225" y="1341439"/>
            <a:ext cx="47069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itle Placeholder 6">
            <a:extLst>
              <a:ext uri="{FF2B5EF4-FFF2-40B4-BE49-F238E27FC236}">
                <a16:creationId xmlns:a16="http://schemas.microsoft.com/office/drawing/2014/main" id="{B740DC23-7E35-4C98-9F7A-C1242C7B13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3224" y="622238"/>
            <a:ext cx="470693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23659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ull quote with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0400"/>
            <a:ext cx="6096000" cy="67175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66DB9E-7A66-0DCE-14C5-5269C6887027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1951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ull quote with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40400"/>
            <a:ext cx="6096000" cy="67175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66DB9E-7A66-0DCE-14C5-5269C6887027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997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ull quote with image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5881904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ull quote with image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26587000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620713"/>
            <a:ext cx="10728325" cy="5616576"/>
          </a:xfrm>
          <a:prstGeom prst="rect">
            <a:avLst/>
          </a:prstGeom>
        </p:spPr>
        <p:txBody>
          <a:bodyPr vert="horz" lIns="180000" tIns="180000" rIns="180000" bIns="180000" rtlCol="0" anchor="ctr" anchorCtr="0"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26403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0D63A4-9900-0C26-B11C-2882EC0E47CC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8" name="Title Placeholder 6">
            <a:extLst>
              <a:ext uri="{FF2B5EF4-FFF2-40B4-BE49-F238E27FC236}">
                <a16:creationId xmlns:a16="http://schemas.microsoft.com/office/drawing/2014/main" id="{38CDF813-AE46-AE39-9279-C1F133F3B9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481988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6DF0232-7BE7-C4E3-F21A-0026855E3A2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378501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slid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02A5AD2-E41B-68A6-0B6A-854825490524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tIns="10440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insert video</a:t>
            </a:r>
          </a:p>
        </p:txBody>
      </p:sp>
    </p:spTree>
    <p:extLst>
      <p:ext uri="{BB962C8B-B14F-4D97-AF65-F5344CB8AC3E}">
        <p14:creationId xmlns:p14="http://schemas.microsoft.com/office/powerpoint/2010/main" val="16135326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: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7F4088-C0F2-57FC-F2C6-EFC4754FD9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273" y="1972630"/>
            <a:ext cx="7861381" cy="4754637"/>
          </a:xfrm>
          <a:prstGeom prst="rect">
            <a:avLst/>
          </a:prstGeom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2891222-9588-C4A4-B356-F8CF9B7472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5057" y="2551299"/>
            <a:ext cx="5102311" cy="3235973"/>
          </a:xfrm>
          <a:prstGeom prst="rect">
            <a:avLst/>
          </a:prstGeom>
        </p:spPr>
        <p:txBody>
          <a:bodyPr tIns="612000"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screenshot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78464D-4517-811F-FC53-80F60C619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4248534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8AE738-3F3E-44B2-EBDA-A555C44807AC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10" name="Title Placeholder 6">
            <a:extLst>
              <a:ext uri="{FF2B5EF4-FFF2-40B4-BE49-F238E27FC236}">
                <a16:creationId xmlns:a16="http://schemas.microsoft.com/office/drawing/2014/main" id="{30B38B33-4F3D-3AC3-FCD0-6AF81F3BE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1519200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: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78464D-4517-811F-FC53-80F60C619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8" y="1341439"/>
            <a:ext cx="5364161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8AE738-3F3E-44B2-EBDA-A555C44807AC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EACD84-0F27-A227-F1B6-D913D0DB59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212" y="1050697"/>
            <a:ext cx="3267054" cy="5616734"/>
          </a:xfrm>
          <a:prstGeom prst="rect">
            <a:avLst/>
          </a:prstGeom>
        </p:spPr>
      </p:pic>
      <p:sp>
        <p:nvSpPr>
          <p:cNvPr id="9" name="Picture Placeholder 27">
            <a:extLst>
              <a:ext uri="{FF2B5EF4-FFF2-40B4-BE49-F238E27FC236}">
                <a16:creationId xmlns:a16="http://schemas.microsoft.com/office/drawing/2014/main" id="{A87DDBC9-7D6F-E589-CA0D-E37119EDF55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747993" y="1462023"/>
            <a:ext cx="2125150" cy="4628115"/>
          </a:xfrm>
          <a:custGeom>
            <a:avLst/>
            <a:gdLst>
              <a:gd name="connsiteX0" fmla="*/ 401892 w 3804428"/>
              <a:gd name="connsiteY0" fmla="*/ 0 h 8242616"/>
              <a:gd name="connsiteX1" fmla="*/ 787350 w 3804428"/>
              <a:gd name="connsiteY1" fmla="*/ 0 h 8242616"/>
              <a:gd name="connsiteX2" fmla="*/ 839948 w 3804428"/>
              <a:gd name="connsiteY2" fmla="*/ 52595 h 8242616"/>
              <a:gd name="connsiteX3" fmla="*/ 839948 w 3804428"/>
              <a:gd name="connsiteY3" fmla="*/ 83823 h 8242616"/>
              <a:gd name="connsiteX4" fmla="*/ 1061854 w 3804428"/>
              <a:gd name="connsiteY4" fmla="*/ 305708 h 8242616"/>
              <a:gd name="connsiteX5" fmla="*/ 2745040 w 3804428"/>
              <a:gd name="connsiteY5" fmla="*/ 305708 h 8242616"/>
              <a:gd name="connsiteX6" fmla="*/ 2964480 w 3804428"/>
              <a:gd name="connsiteY6" fmla="*/ 86288 h 8242616"/>
              <a:gd name="connsiteX7" fmla="*/ 2964480 w 3804428"/>
              <a:gd name="connsiteY7" fmla="*/ 51773 h 8242616"/>
              <a:gd name="connsiteX8" fmla="*/ 3017078 w 3804428"/>
              <a:gd name="connsiteY8" fmla="*/ 0 h 8242616"/>
              <a:gd name="connsiteX9" fmla="*/ 3403356 w 3804428"/>
              <a:gd name="connsiteY9" fmla="*/ 0 h 8242616"/>
              <a:gd name="connsiteX10" fmla="*/ 3804428 w 3804428"/>
              <a:gd name="connsiteY10" fmla="*/ 401036 h 8242616"/>
              <a:gd name="connsiteX11" fmla="*/ 3804428 w 3804428"/>
              <a:gd name="connsiteY11" fmla="*/ 7841580 h 8242616"/>
              <a:gd name="connsiteX12" fmla="*/ 3403356 w 3804428"/>
              <a:gd name="connsiteY12" fmla="*/ 8242616 h 8242616"/>
              <a:gd name="connsiteX13" fmla="*/ 401892 w 3804428"/>
              <a:gd name="connsiteY13" fmla="*/ 8242616 h 8242616"/>
              <a:gd name="connsiteX14" fmla="*/ 0 w 3804428"/>
              <a:gd name="connsiteY14" fmla="*/ 7841580 h 8242616"/>
              <a:gd name="connsiteX15" fmla="*/ 0 w 3804428"/>
              <a:gd name="connsiteY15" fmla="*/ 401036 h 8242616"/>
              <a:gd name="connsiteX16" fmla="*/ 401892 w 3804428"/>
              <a:gd name="connsiteY16" fmla="*/ 0 h 824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04428" h="8242616">
                <a:moveTo>
                  <a:pt x="401892" y="0"/>
                </a:moveTo>
                <a:cubicBezTo>
                  <a:pt x="401892" y="0"/>
                  <a:pt x="401892" y="0"/>
                  <a:pt x="787350" y="0"/>
                </a:cubicBezTo>
                <a:cubicBezTo>
                  <a:pt x="816114" y="0"/>
                  <a:pt x="839948" y="23832"/>
                  <a:pt x="839948" y="52595"/>
                </a:cubicBezTo>
                <a:cubicBezTo>
                  <a:pt x="839948" y="52595"/>
                  <a:pt x="839948" y="52595"/>
                  <a:pt x="839948" y="83823"/>
                </a:cubicBezTo>
                <a:cubicBezTo>
                  <a:pt x="839948" y="206271"/>
                  <a:pt x="939394" y="305708"/>
                  <a:pt x="1061854" y="305708"/>
                </a:cubicBezTo>
                <a:cubicBezTo>
                  <a:pt x="1061854" y="305708"/>
                  <a:pt x="1061854" y="305708"/>
                  <a:pt x="2745040" y="305708"/>
                </a:cubicBezTo>
                <a:cubicBezTo>
                  <a:pt x="2866676" y="305708"/>
                  <a:pt x="2964480" y="207915"/>
                  <a:pt x="2964480" y="86288"/>
                </a:cubicBezTo>
                <a:cubicBezTo>
                  <a:pt x="2964480" y="86288"/>
                  <a:pt x="2964480" y="86288"/>
                  <a:pt x="2964480" y="51773"/>
                </a:cubicBezTo>
                <a:cubicBezTo>
                  <a:pt x="2964480" y="23010"/>
                  <a:pt x="2988314" y="0"/>
                  <a:pt x="3017078" y="0"/>
                </a:cubicBezTo>
                <a:cubicBezTo>
                  <a:pt x="3017078" y="0"/>
                  <a:pt x="3017078" y="0"/>
                  <a:pt x="3403356" y="0"/>
                </a:cubicBezTo>
                <a:cubicBezTo>
                  <a:pt x="3625262" y="0"/>
                  <a:pt x="3804428" y="179974"/>
                  <a:pt x="3804428" y="401036"/>
                </a:cubicBezTo>
                <a:cubicBezTo>
                  <a:pt x="3804428" y="401036"/>
                  <a:pt x="3804428" y="401036"/>
                  <a:pt x="3804428" y="7841580"/>
                </a:cubicBezTo>
                <a:cubicBezTo>
                  <a:pt x="3804428" y="8063464"/>
                  <a:pt x="3625262" y="8242616"/>
                  <a:pt x="3403356" y="8242616"/>
                </a:cubicBezTo>
                <a:cubicBezTo>
                  <a:pt x="3403356" y="8242616"/>
                  <a:pt x="3403356" y="8242616"/>
                  <a:pt x="401892" y="8242616"/>
                </a:cubicBezTo>
                <a:cubicBezTo>
                  <a:pt x="179988" y="8242616"/>
                  <a:pt x="0" y="8063464"/>
                  <a:pt x="0" y="7841580"/>
                </a:cubicBezTo>
                <a:cubicBezTo>
                  <a:pt x="0" y="7841580"/>
                  <a:pt x="0" y="7841580"/>
                  <a:pt x="0" y="401036"/>
                </a:cubicBezTo>
                <a:cubicBezTo>
                  <a:pt x="0" y="179974"/>
                  <a:pt x="179988" y="0"/>
                  <a:pt x="401892" y="0"/>
                </a:cubicBezTo>
                <a:close/>
              </a:path>
            </a:pathLst>
          </a:custGeom>
          <a:noFill/>
        </p:spPr>
        <p:txBody>
          <a:bodyPr wrap="square" tIns="61200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insert screenshot</a:t>
            </a:r>
          </a:p>
        </p:txBody>
      </p:sp>
      <p:sp>
        <p:nvSpPr>
          <p:cNvPr id="12" name="Title Placeholder 6">
            <a:extLst>
              <a:ext uri="{FF2B5EF4-FFF2-40B4-BE49-F238E27FC236}">
                <a16:creationId xmlns:a16="http://schemas.microsoft.com/office/drawing/2014/main" id="{F6D3D1F8-2F3B-7DB7-AC63-17E08558B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626595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7EFDF-C1D9-C223-10FB-BBA4AACB11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2142520"/>
            <a:ext cx="10728325" cy="784830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lnSpc>
                <a:spcPct val="85000"/>
              </a:lnSpc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/>
              <a:t>Thanks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50DE21-9FDD-81B0-FEB8-222484B8A1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9" y="2927350"/>
            <a:ext cx="5364162" cy="576293"/>
          </a:xfrm>
        </p:spPr>
        <p:txBody>
          <a:bodyPr lIns="36000" tIns="144000">
            <a:sp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Supporting text e.g. what’s next</a:t>
            </a:r>
          </a:p>
        </p:txBody>
      </p:sp>
      <p:pic>
        <p:nvPicPr>
          <p:cNvPr id="5" name="Picture 4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40720C61-1939-12EE-C002-69F502ABD4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42" y="164471"/>
            <a:ext cx="3964493" cy="979230"/>
          </a:xfrm>
          <a:prstGeom prst="rect">
            <a:avLst/>
          </a:prstGeom>
        </p:spPr>
      </p:pic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053AFEBB-2A4D-D82A-102E-6D4BDC2291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53" y="3993038"/>
            <a:ext cx="5710686" cy="247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925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AA5F2E10-3E2D-30B1-593B-5EE9CDA0B8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42" y="164471"/>
            <a:ext cx="3964493" cy="979230"/>
          </a:xfrm>
          <a:prstGeom prst="rect">
            <a:avLst/>
          </a:prstGeom>
        </p:spPr>
      </p:pic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1B44F1DB-3AC3-F86D-C5CD-531D376E74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3" y="4946568"/>
            <a:ext cx="3950896" cy="171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2614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: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F202A-BD67-64B9-9D95-789AE7171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41438"/>
            <a:ext cx="10728324" cy="483552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D4FCCA-585D-5BB7-D0DD-E31F43EC6D18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5" name="Title Placeholder 6">
            <a:extLst>
              <a:ext uri="{FF2B5EF4-FFF2-40B4-BE49-F238E27FC236}">
                <a16:creationId xmlns:a16="http://schemas.microsoft.com/office/drawing/2014/main" id="{DB783B28-99B4-F609-2B19-DB9EFB3DF8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5061067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: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341438"/>
            <a:ext cx="5184775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8" y="1341438"/>
            <a:ext cx="5184774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1C3F3347-1652-27C3-83B5-925BE17FF1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4860215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: 33/33/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341438"/>
            <a:ext cx="3473438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83069" y="1341438"/>
            <a:ext cx="3377094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B6050034-E38D-64E9-6C5A-94A029955BA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455625" y="1341438"/>
            <a:ext cx="3377094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3017203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: 30/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341438"/>
            <a:ext cx="3473438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55625" y="1341438"/>
            <a:ext cx="7004538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9CEAE5E5-4043-D371-FC40-202902A77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1988457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: 70/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86724" y="1341438"/>
            <a:ext cx="3473438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EB01-1BE4-AFF3-03D4-8A980ED5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1838" y="1341438"/>
            <a:ext cx="7004538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5" name="Title Placeholder 6">
            <a:extLst>
              <a:ext uri="{FF2B5EF4-FFF2-40B4-BE49-F238E27FC236}">
                <a16:creationId xmlns:a16="http://schemas.microsoft.com/office/drawing/2014/main" id="{FE1568D9-495A-1697-6F7B-F9C8C7A886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0350048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: 2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FA50-852A-F29D-3F0F-409AFD88B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3045" y="1341438"/>
            <a:ext cx="5187117" cy="226799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C9CFF57-8B6F-5FC9-94CA-1555AD75390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32324" y="1341438"/>
            <a:ext cx="5187117" cy="226799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2489679-6810-6A0E-B214-CE039B57D31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732323" y="3966943"/>
            <a:ext cx="5187117" cy="226799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B95A216-6A43-03DF-9235-09885B12C23E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273046" y="3966943"/>
            <a:ext cx="5187117" cy="226799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itle Placeholder 6">
            <a:extLst>
              <a:ext uri="{FF2B5EF4-FFF2-40B4-BE49-F238E27FC236}">
                <a16:creationId xmlns:a16="http://schemas.microsoft.com/office/drawing/2014/main" id="{A4180580-E5CE-7F81-6446-5A33D90354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2138908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ats: 33/33/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1172836-3009-20E3-DA40-6C3FEACBA6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838" y="2312756"/>
            <a:ext cx="3191263" cy="1206053"/>
          </a:xfrm>
        </p:spPr>
        <p:txBody>
          <a:bodyPr>
            <a:noAutofit/>
          </a:bodyPr>
          <a:lstStyle>
            <a:lvl1pPr>
              <a:defRPr sz="7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6" y="3544756"/>
            <a:ext cx="3191263" cy="2769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CBA2B73B-3CA1-E02B-8954-5F3E2DAE76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68980" y="2312756"/>
            <a:ext cx="3191263" cy="1206053"/>
          </a:xfrm>
        </p:spPr>
        <p:txBody>
          <a:bodyPr>
            <a:noAutofit/>
          </a:bodyPr>
          <a:lstStyle>
            <a:lvl1pPr>
              <a:defRPr sz="7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5D9D388-4998-48CC-8CFC-BA6D173FC2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68978" y="3544756"/>
            <a:ext cx="3191263" cy="2769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4DF6A99-482C-45EE-B2CD-3DDD0FFB05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00407" y="2312756"/>
            <a:ext cx="3191263" cy="1206053"/>
          </a:xfrm>
        </p:spPr>
        <p:txBody>
          <a:bodyPr>
            <a:noAutofit/>
          </a:bodyPr>
          <a:lstStyle>
            <a:lvl1pPr>
              <a:defRPr sz="7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4C427C6-BE1B-D559-21C0-1BC0404C747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00405" y="3544756"/>
            <a:ext cx="3191263" cy="2769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713545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ats: 3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1172836-3009-20E3-DA40-6C3FEACBA6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838" y="1750782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6" y="2648118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CBA2B73B-3CA1-E02B-8954-5F3E2DAE76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68980" y="1750782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5D9D388-4998-48CC-8CFC-BA6D173FC2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68978" y="2648118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4DF6A99-482C-45EE-B2CD-3DDD0FFB05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00407" y="1750782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4C427C6-BE1B-D559-21C0-1BC0404C747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00405" y="2648118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9D71305A-9B66-093C-F802-B24414502F6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838" y="3932007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E544FC8E-08AA-0AD4-3FEB-D294C24B8B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1836" y="4829343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C2D4EA0C-83BA-9CA9-A370-6444BBCD79A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68980" y="3932007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E32B1713-896B-FE0F-A499-6265F6BF475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68978" y="4829343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5F1A546A-EE1B-66B3-31E0-1CC9C890D60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00407" y="3932007"/>
            <a:ext cx="3191263" cy="887644"/>
          </a:xfrm>
        </p:spPr>
        <p:txBody>
          <a:bodyPr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Stat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C6D0948C-0FAD-7EFE-9C13-A4846AADF0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00405" y="4829343"/>
            <a:ext cx="3191263" cy="1065344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602701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s: 33/33/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836" y="4030531"/>
            <a:ext cx="3191263" cy="276999"/>
          </a:xfrm>
        </p:spPr>
        <p:txBody>
          <a:bodyPr>
            <a:spAutoFit/>
          </a:bodyPr>
          <a:lstStyle>
            <a:lvl1pPr algn="ctr"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05D9D388-4998-48CC-8CFC-BA6D173FC2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68978" y="4030531"/>
            <a:ext cx="3191263" cy="276999"/>
          </a:xfrm>
        </p:spPr>
        <p:txBody>
          <a:bodyPr>
            <a:spAutoFit/>
          </a:bodyPr>
          <a:lstStyle>
            <a:lvl1pPr algn="ctr"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4C427C6-BE1B-D559-21C0-1BC0404C747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00405" y="4030531"/>
            <a:ext cx="3191263" cy="276999"/>
          </a:xfrm>
        </p:spPr>
        <p:txBody>
          <a:bodyPr>
            <a:spAutoFit/>
          </a:bodyPr>
          <a:lstStyle>
            <a:lvl1pPr algn="ctr">
              <a:defRPr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E1F656D-808F-637F-926E-3895CAE464CE}"/>
              </a:ext>
            </a:extLst>
          </p:cNvPr>
          <p:cNvSpPr>
            <a:spLocks noChangeAspect="1"/>
          </p:cNvSpPr>
          <p:nvPr/>
        </p:nvSpPr>
        <p:spPr>
          <a:xfrm>
            <a:off x="5401212" y="2365714"/>
            <a:ext cx="1386000" cy="138713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8EFF65A-7612-983C-E857-21AFA2F0C1C5}"/>
              </a:ext>
            </a:extLst>
          </p:cNvPr>
          <p:cNvSpPr>
            <a:spLocks noChangeAspect="1"/>
          </p:cNvSpPr>
          <p:nvPr userDrawn="1"/>
        </p:nvSpPr>
        <p:spPr>
          <a:xfrm>
            <a:off x="9169821" y="2365714"/>
            <a:ext cx="1386000" cy="1386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F0233EA-30F0-BDC2-1C69-608D0ACF6386}"/>
              </a:ext>
            </a:extLst>
          </p:cNvPr>
          <p:cNvSpPr>
            <a:spLocks noChangeAspect="1"/>
          </p:cNvSpPr>
          <p:nvPr/>
        </p:nvSpPr>
        <p:spPr>
          <a:xfrm>
            <a:off x="1638336" y="2365714"/>
            <a:ext cx="1386000" cy="1386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3EF322-EC12-83D6-DF2C-E47F4B049D95}"/>
              </a:ext>
            </a:extLst>
          </p:cNvPr>
          <p:cNvSpPr txBox="1"/>
          <p:nvPr userDrawn="1"/>
        </p:nvSpPr>
        <p:spPr>
          <a:xfrm>
            <a:off x="5410520" y="2735547"/>
            <a:ext cx="13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E95085-6EA6-C444-D74F-2F1DCBF43DA9}"/>
              </a:ext>
            </a:extLst>
          </p:cNvPr>
          <p:cNvSpPr txBox="1"/>
          <p:nvPr userDrawn="1"/>
        </p:nvSpPr>
        <p:spPr>
          <a:xfrm>
            <a:off x="1638336" y="2735547"/>
            <a:ext cx="13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1050F2-959D-9DBA-8B88-6FB7FE8C97CE}"/>
              </a:ext>
            </a:extLst>
          </p:cNvPr>
          <p:cNvSpPr txBox="1"/>
          <p:nvPr userDrawn="1"/>
        </p:nvSpPr>
        <p:spPr>
          <a:xfrm>
            <a:off x="9169821" y="2735547"/>
            <a:ext cx="13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</p:spTree>
    <p:extLst>
      <p:ext uri="{BB962C8B-B14F-4D97-AF65-F5344CB8AC3E}">
        <p14:creationId xmlns:p14="http://schemas.microsoft.com/office/powerpoint/2010/main" val="36112538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s: 2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CC9449-69BE-AEF1-9E33-060495A481CE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6" name="Title Placeholder 6">
            <a:extLst>
              <a:ext uri="{FF2B5EF4-FFF2-40B4-BE49-F238E27FC236}">
                <a16:creationId xmlns:a16="http://schemas.microsoft.com/office/drawing/2014/main" id="{D6580911-BFEE-F5A7-0FD5-8F9AF7E1DA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9E970A3-9B76-5E43-C3FB-15C7F30F30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57375" y="225130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F0233EA-30F0-BDC2-1C69-608D0ACF6386}"/>
              </a:ext>
            </a:extLst>
          </p:cNvPr>
          <p:cNvSpPr>
            <a:spLocks noChangeAspect="1"/>
          </p:cNvSpPr>
          <p:nvPr/>
        </p:nvSpPr>
        <p:spPr>
          <a:xfrm>
            <a:off x="731838" y="188318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E95085-6EA6-C444-D74F-2F1DCBF43DA9}"/>
              </a:ext>
            </a:extLst>
          </p:cNvPr>
          <p:cNvSpPr txBox="1"/>
          <p:nvPr userDrawn="1"/>
        </p:nvSpPr>
        <p:spPr>
          <a:xfrm>
            <a:off x="731838" y="188318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53E54556-F400-DB79-55CA-73889B1FDE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10475" y="225130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3F549EF-64F2-1B09-7F03-24DE45D4B2A6}"/>
              </a:ext>
            </a:extLst>
          </p:cNvPr>
          <p:cNvSpPr>
            <a:spLocks noChangeAspect="1"/>
          </p:cNvSpPr>
          <p:nvPr userDrawn="1"/>
        </p:nvSpPr>
        <p:spPr>
          <a:xfrm>
            <a:off x="6484938" y="188318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61A1BB1-71AE-B2DD-B7CD-4C5327393F03}"/>
              </a:ext>
            </a:extLst>
          </p:cNvPr>
          <p:cNvSpPr txBox="1"/>
          <p:nvPr userDrawn="1"/>
        </p:nvSpPr>
        <p:spPr>
          <a:xfrm>
            <a:off x="6484938" y="188318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C52317D6-4C96-3BF6-4B4E-14D86A6BFE8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57375" y="372286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12CDE01-0921-44D4-B114-ED23705D4D96}"/>
              </a:ext>
            </a:extLst>
          </p:cNvPr>
          <p:cNvSpPr>
            <a:spLocks noChangeAspect="1"/>
          </p:cNvSpPr>
          <p:nvPr userDrawn="1"/>
        </p:nvSpPr>
        <p:spPr>
          <a:xfrm>
            <a:off x="731838" y="335474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7CD71A4-5AD1-195A-F04A-D67BEC47DD64}"/>
              </a:ext>
            </a:extLst>
          </p:cNvPr>
          <p:cNvSpPr txBox="1"/>
          <p:nvPr userDrawn="1"/>
        </p:nvSpPr>
        <p:spPr>
          <a:xfrm>
            <a:off x="731838" y="335474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8CF67927-03C2-E4FB-4B59-DBC5AC4C13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610475" y="372286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F5BCED6-4726-C81A-3012-8C521E41F9CE}"/>
              </a:ext>
            </a:extLst>
          </p:cNvPr>
          <p:cNvSpPr>
            <a:spLocks noChangeAspect="1"/>
          </p:cNvSpPr>
          <p:nvPr userDrawn="1"/>
        </p:nvSpPr>
        <p:spPr>
          <a:xfrm>
            <a:off x="6484938" y="335474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74AF041-A893-A704-F2ED-3756F6C53629}"/>
              </a:ext>
            </a:extLst>
          </p:cNvPr>
          <p:cNvSpPr txBox="1"/>
          <p:nvPr userDrawn="1"/>
        </p:nvSpPr>
        <p:spPr>
          <a:xfrm>
            <a:off x="6484938" y="335474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E4507A0D-A845-5A6A-33B3-43CDF4A7E43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57375" y="519584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E1F90C7-0549-7355-5EB4-8456966F4FDB}"/>
              </a:ext>
            </a:extLst>
          </p:cNvPr>
          <p:cNvSpPr>
            <a:spLocks noChangeAspect="1"/>
          </p:cNvSpPr>
          <p:nvPr userDrawn="1"/>
        </p:nvSpPr>
        <p:spPr>
          <a:xfrm>
            <a:off x="731838" y="482772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90234FA-0C28-C184-9ADD-9104DC3FDD7F}"/>
              </a:ext>
            </a:extLst>
          </p:cNvPr>
          <p:cNvSpPr txBox="1"/>
          <p:nvPr userDrawn="1"/>
        </p:nvSpPr>
        <p:spPr>
          <a:xfrm>
            <a:off x="731838" y="482772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75C0776E-2A34-5845-906F-DA915B3674F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10475" y="5195844"/>
            <a:ext cx="3848100" cy="246221"/>
          </a:xfrm>
        </p:spPr>
        <p:txBody>
          <a:bodyPr anchor="ctr" anchorCtr="0">
            <a:spAutoFit/>
          </a:bodyPr>
          <a:lstStyle>
            <a:lvl1pPr algn="l">
              <a:defRPr sz="160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35381D7-04B9-B476-8D73-2C03639B2AFE}"/>
              </a:ext>
            </a:extLst>
          </p:cNvPr>
          <p:cNvSpPr>
            <a:spLocks noChangeAspect="1"/>
          </p:cNvSpPr>
          <p:nvPr userDrawn="1"/>
        </p:nvSpPr>
        <p:spPr>
          <a:xfrm>
            <a:off x="6484938" y="4827726"/>
            <a:ext cx="981039" cy="9810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96760BE-F280-169E-4B63-AAD6BD7153F1}"/>
              </a:ext>
            </a:extLst>
          </p:cNvPr>
          <p:cNvSpPr txBox="1"/>
          <p:nvPr userDrawn="1"/>
        </p:nvSpPr>
        <p:spPr>
          <a:xfrm>
            <a:off x="6484938" y="4827725"/>
            <a:ext cx="981039" cy="98103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PASTE ICON FROM ICON SECTION</a:t>
            </a:r>
          </a:p>
        </p:txBody>
      </p:sp>
    </p:spTree>
    <p:extLst>
      <p:ext uri="{BB962C8B-B14F-4D97-AF65-F5344CB8AC3E}">
        <p14:creationId xmlns:p14="http://schemas.microsoft.com/office/powerpoint/2010/main" val="10703712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ock content with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0400"/>
            <a:ext cx="6096000" cy="67175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498120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E14379-AF3A-DFB0-0AC7-E537582E9582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D0B44EF9-CA15-3D5F-4EF6-89C56740CF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9" y="622238"/>
            <a:ext cx="4981208" cy="415498"/>
          </a:xfrm>
        </p:spPr>
        <p:txBody>
          <a:bodyPr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8092958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ft block content with image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5003136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itle Placeholder 6">
            <a:extLst>
              <a:ext uri="{FF2B5EF4-FFF2-40B4-BE49-F238E27FC236}">
                <a16:creationId xmlns:a16="http://schemas.microsoft.com/office/drawing/2014/main" id="{F617994B-D56A-8D33-A579-E62EA74CFA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5003137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0459541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ight block content with image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3225" y="1341439"/>
            <a:ext cx="47069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itle Placeholder 6">
            <a:extLst>
              <a:ext uri="{FF2B5EF4-FFF2-40B4-BE49-F238E27FC236}">
                <a16:creationId xmlns:a16="http://schemas.microsoft.com/office/drawing/2014/main" id="{F617994B-D56A-8D33-A579-E62EA74CFA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3224" y="622238"/>
            <a:ext cx="470693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942757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ft block content with image x2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F7486F-8A7C-5910-366E-80261A0C0FDE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bg1"/>
                </a:solidFill>
              </a:rPr>
              <a:pPr algn="r"/>
              <a:t>‹#›</a:t>
            </a:fld>
            <a:endParaRPr lang="en-GB" sz="1500">
              <a:solidFill>
                <a:schemeClr val="bg1"/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498120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D76619-AE34-39B1-DCFE-DFACE1AC16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0399"/>
            <a:ext cx="6096000" cy="32886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2ECA2C9-06AC-E103-0A9E-A2B91E1F252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E14379-AF3A-DFB0-0AC7-E537582E9582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44F179A4-3CDD-A9CF-3E7F-99B140A5A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9" y="622238"/>
            <a:ext cx="4981208" cy="415498"/>
          </a:xfrm>
        </p:spPr>
        <p:txBody>
          <a:bodyPr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3567639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ight block content with image x2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D76619-AE34-39B1-DCFE-DFACE1AC16E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40399"/>
            <a:ext cx="6096000" cy="32886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2ECA2C9-06AC-E103-0A9E-A2B91E1F252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E14379-AF3A-DFB0-0AC7-E537582E9582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B37BEFEE-EDAC-D8BE-AA05-7F5BADDA2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3225" y="1341439"/>
            <a:ext cx="47069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Placeholder 6">
            <a:extLst>
              <a:ext uri="{FF2B5EF4-FFF2-40B4-BE49-F238E27FC236}">
                <a16:creationId xmlns:a16="http://schemas.microsoft.com/office/drawing/2014/main" id="{40503100-E31F-A287-D16C-678D26022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3224" y="622238"/>
            <a:ext cx="470693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2909799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ft block content with image x2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8391FA9-616D-F8A0-5C0A-813ECA5B8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5003136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BBCA096-D10F-BA5C-4519-8E50BCF39C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3" name="Title Placeholder 6">
            <a:extLst>
              <a:ext uri="{FF2B5EF4-FFF2-40B4-BE49-F238E27FC236}">
                <a16:creationId xmlns:a16="http://schemas.microsoft.com/office/drawing/2014/main" id="{ACD25BEF-5BBF-CDB3-FD0E-CFBAADF2EE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5003137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9109366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ight block content with image x2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BBCA096-D10F-BA5C-4519-8E50BCF39C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609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E336AA3D-9BDB-AF0F-9390-4BC2B20183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3225" y="1341439"/>
            <a:ext cx="4706938" cy="48958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itle Placeholder 6">
            <a:extLst>
              <a:ext uri="{FF2B5EF4-FFF2-40B4-BE49-F238E27FC236}">
                <a16:creationId xmlns:a16="http://schemas.microsoft.com/office/drawing/2014/main" id="{B740DC23-7E35-4C98-9F7A-C1242C7B13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3224" y="622238"/>
            <a:ext cx="470693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5364895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ft pull quote with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40400"/>
            <a:ext cx="6096000" cy="67175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66DB9E-7A66-0DCE-14C5-5269C6887027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4349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ight pull quote with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40400"/>
            <a:ext cx="6096000" cy="67175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66DB9E-7A66-0DCE-14C5-5269C6887027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3345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ft pull quote with image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F7486F-8A7C-5910-366E-80261A0C0FDE}"/>
              </a:ext>
            </a:extLst>
          </p:cNvPr>
          <p:cNvSpPr txBox="1"/>
          <p:nvPr userDrawn="1"/>
        </p:nvSpPr>
        <p:spPr>
          <a:xfrm>
            <a:off x="10601739" y="687097"/>
            <a:ext cx="858424" cy="230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fld id="{9E98DC05-5784-D54C-BD1C-733B650F7831}" type="slidenum">
              <a:rPr lang="en-GB" sz="1500" smtClean="0">
                <a:solidFill>
                  <a:schemeClr val="bg1"/>
                </a:solidFill>
              </a:rPr>
              <a:pPr algn="r"/>
              <a:t>‹#›</a:t>
            </a:fld>
            <a:endParaRPr lang="en-GB" sz="15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07535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ight pull quote with image (viole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vert="horz" lIns="720000" tIns="720000" rIns="720000" bIns="720000" rtlCol="0" anchor="ctr" anchorCtr="0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3AEEF5C-749A-E00E-E834-9671B077489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8922211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E0ABB1D3-8A76-D512-A549-E9D62F36A7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620713"/>
            <a:ext cx="10728325" cy="5616576"/>
          </a:xfrm>
          <a:prstGeom prst="rect">
            <a:avLst/>
          </a:prstGeom>
        </p:spPr>
        <p:txBody>
          <a:bodyPr vert="horz" lIns="180000" tIns="180000" rIns="180000" bIns="180000" rtlCol="0" anchor="ctr" anchorCtr="0">
            <a:no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3217464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-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6DF0232-7BE7-C4E3-F21A-0026855E3A2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 tIns="1044000" bIns="0" anchor="ctr" anchorCtr="0">
            <a:norm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82491415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-slid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02A5AD2-E41B-68A6-0B6A-854825490524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tIns="1044000"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insert video</a:t>
            </a:r>
          </a:p>
        </p:txBody>
      </p:sp>
    </p:spTree>
    <p:extLst>
      <p:ext uri="{BB962C8B-B14F-4D97-AF65-F5344CB8AC3E}">
        <p14:creationId xmlns:p14="http://schemas.microsoft.com/office/powerpoint/2010/main" val="748661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ockup: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7F4088-C0F2-57FC-F2C6-EFC4754FD9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273" y="1972630"/>
            <a:ext cx="7861381" cy="4754637"/>
          </a:xfrm>
          <a:prstGeom prst="rect">
            <a:avLst/>
          </a:prstGeom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2891222-9588-C4A4-B356-F8CF9B7472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5057" y="2551299"/>
            <a:ext cx="5102311" cy="3235973"/>
          </a:xfrm>
          <a:prstGeom prst="rect">
            <a:avLst/>
          </a:prstGeom>
        </p:spPr>
        <p:txBody>
          <a:bodyPr tIns="612000" anchor="ctr" anchorCtr="0">
            <a:norm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insert screenshot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78464D-4517-811F-FC53-80F60C619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4248534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8AE738-3F3E-44B2-EBDA-A555C44807AC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10" name="Title Placeholder 6">
            <a:extLst>
              <a:ext uri="{FF2B5EF4-FFF2-40B4-BE49-F238E27FC236}">
                <a16:creationId xmlns:a16="http://schemas.microsoft.com/office/drawing/2014/main" id="{30B38B33-4F3D-3AC3-FCD0-6AF81F3BEF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2547691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ockup: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78464D-4517-811F-FC53-80F60C619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8" y="1341439"/>
            <a:ext cx="5364161" cy="48958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8AE738-3F3E-44B2-EBDA-A555C44807AC}"/>
              </a:ext>
            </a:extLst>
          </p:cNvPr>
          <p:cNvSpPr/>
          <p:nvPr userDrawn="1"/>
        </p:nvSpPr>
        <p:spPr>
          <a:xfrm>
            <a:off x="0" y="0"/>
            <a:ext cx="12192000" cy="140400"/>
          </a:xfrm>
          <a:prstGeom prst="rect">
            <a:avLst/>
          </a:prstGeom>
          <a:solidFill>
            <a:srgbClr val="9A4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EACD84-0F27-A227-F1B6-D913D0DB59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212" y="1050697"/>
            <a:ext cx="3267054" cy="5616734"/>
          </a:xfrm>
          <a:prstGeom prst="rect">
            <a:avLst/>
          </a:prstGeom>
        </p:spPr>
      </p:pic>
      <p:sp>
        <p:nvSpPr>
          <p:cNvPr id="9" name="Picture Placeholder 27">
            <a:extLst>
              <a:ext uri="{FF2B5EF4-FFF2-40B4-BE49-F238E27FC236}">
                <a16:creationId xmlns:a16="http://schemas.microsoft.com/office/drawing/2014/main" id="{A87DDBC9-7D6F-E589-CA0D-E37119EDF55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747993" y="1462023"/>
            <a:ext cx="2125150" cy="4628115"/>
          </a:xfrm>
          <a:custGeom>
            <a:avLst/>
            <a:gdLst>
              <a:gd name="connsiteX0" fmla="*/ 401892 w 3804428"/>
              <a:gd name="connsiteY0" fmla="*/ 0 h 8242616"/>
              <a:gd name="connsiteX1" fmla="*/ 787350 w 3804428"/>
              <a:gd name="connsiteY1" fmla="*/ 0 h 8242616"/>
              <a:gd name="connsiteX2" fmla="*/ 839948 w 3804428"/>
              <a:gd name="connsiteY2" fmla="*/ 52595 h 8242616"/>
              <a:gd name="connsiteX3" fmla="*/ 839948 w 3804428"/>
              <a:gd name="connsiteY3" fmla="*/ 83823 h 8242616"/>
              <a:gd name="connsiteX4" fmla="*/ 1061854 w 3804428"/>
              <a:gd name="connsiteY4" fmla="*/ 305708 h 8242616"/>
              <a:gd name="connsiteX5" fmla="*/ 2745040 w 3804428"/>
              <a:gd name="connsiteY5" fmla="*/ 305708 h 8242616"/>
              <a:gd name="connsiteX6" fmla="*/ 2964480 w 3804428"/>
              <a:gd name="connsiteY6" fmla="*/ 86288 h 8242616"/>
              <a:gd name="connsiteX7" fmla="*/ 2964480 w 3804428"/>
              <a:gd name="connsiteY7" fmla="*/ 51773 h 8242616"/>
              <a:gd name="connsiteX8" fmla="*/ 3017078 w 3804428"/>
              <a:gd name="connsiteY8" fmla="*/ 0 h 8242616"/>
              <a:gd name="connsiteX9" fmla="*/ 3403356 w 3804428"/>
              <a:gd name="connsiteY9" fmla="*/ 0 h 8242616"/>
              <a:gd name="connsiteX10" fmla="*/ 3804428 w 3804428"/>
              <a:gd name="connsiteY10" fmla="*/ 401036 h 8242616"/>
              <a:gd name="connsiteX11" fmla="*/ 3804428 w 3804428"/>
              <a:gd name="connsiteY11" fmla="*/ 7841580 h 8242616"/>
              <a:gd name="connsiteX12" fmla="*/ 3403356 w 3804428"/>
              <a:gd name="connsiteY12" fmla="*/ 8242616 h 8242616"/>
              <a:gd name="connsiteX13" fmla="*/ 401892 w 3804428"/>
              <a:gd name="connsiteY13" fmla="*/ 8242616 h 8242616"/>
              <a:gd name="connsiteX14" fmla="*/ 0 w 3804428"/>
              <a:gd name="connsiteY14" fmla="*/ 7841580 h 8242616"/>
              <a:gd name="connsiteX15" fmla="*/ 0 w 3804428"/>
              <a:gd name="connsiteY15" fmla="*/ 401036 h 8242616"/>
              <a:gd name="connsiteX16" fmla="*/ 401892 w 3804428"/>
              <a:gd name="connsiteY16" fmla="*/ 0 h 824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04428" h="8242616">
                <a:moveTo>
                  <a:pt x="401892" y="0"/>
                </a:moveTo>
                <a:cubicBezTo>
                  <a:pt x="401892" y="0"/>
                  <a:pt x="401892" y="0"/>
                  <a:pt x="787350" y="0"/>
                </a:cubicBezTo>
                <a:cubicBezTo>
                  <a:pt x="816114" y="0"/>
                  <a:pt x="839948" y="23832"/>
                  <a:pt x="839948" y="52595"/>
                </a:cubicBezTo>
                <a:cubicBezTo>
                  <a:pt x="839948" y="52595"/>
                  <a:pt x="839948" y="52595"/>
                  <a:pt x="839948" y="83823"/>
                </a:cubicBezTo>
                <a:cubicBezTo>
                  <a:pt x="839948" y="206271"/>
                  <a:pt x="939394" y="305708"/>
                  <a:pt x="1061854" y="305708"/>
                </a:cubicBezTo>
                <a:cubicBezTo>
                  <a:pt x="1061854" y="305708"/>
                  <a:pt x="1061854" y="305708"/>
                  <a:pt x="2745040" y="305708"/>
                </a:cubicBezTo>
                <a:cubicBezTo>
                  <a:pt x="2866676" y="305708"/>
                  <a:pt x="2964480" y="207915"/>
                  <a:pt x="2964480" y="86288"/>
                </a:cubicBezTo>
                <a:cubicBezTo>
                  <a:pt x="2964480" y="86288"/>
                  <a:pt x="2964480" y="86288"/>
                  <a:pt x="2964480" y="51773"/>
                </a:cubicBezTo>
                <a:cubicBezTo>
                  <a:pt x="2964480" y="23010"/>
                  <a:pt x="2988314" y="0"/>
                  <a:pt x="3017078" y="0"/>
                </a:cubicBezTo>
                <a:cubicBezTo>
                  <a:pt x="3017078" y="0"/>
                  <a:pt x="3017078" y="0"/>
                  <a:pt x="3403356" y="0"/>
                </a:cubicBezTo>
                <a:cubicBezTo>
                  <a:pt x="3625262" y="0"/>
                  <a:pt x="3804428" y="179974"/>
                  <a:pt x="3804428" y="401036"/>
                </a:cubicBezTo>
                <a:cubicBezTo>
                  <a:pt x="3804428" y="401036"/>
                  <a:pt x="3804428" y="401036"/>
                  <a:pt x="3804428" y="7841580"/>
                </a:cubicBezTo>
                <a:cubicBezTo>
                  <a:pt x="3804428" y="8063464"/>
                  <a:pt x="3625262" y="8242616"/>
                  <a:pt x="3403356" y="8242616"/>
                </a:cubicBezTo>
                <a:cubicBezTo>
                  <a:pt x="3403356" y="8242616"/>
                  <a:pt x="3403356" y="8242616"/>
                  <a:pt x="401892" y="8242616"/>
                </a:cubicBezTo>
                <a:cubicBezTo>
                  <a:pt x="179988" y="8242616"/>
                  <a:pt x="0" y="8063464"/>
                  <a:pt x="0" y="7841580"/>
                </a:cubicBezTo>
                <a:cubicBezTo>
                  <a:pt x="0" y="7841580"/>
                  <a:pt x="0" y="7841580"/>
                  <a:pt x="0" y="401036"/>
                </a:cubicBezTo>
                <a:cubicBezTo>
                  <a:pt x="0" y="179974"/>
                  <a:pt x="179988" y="0"/>
                  <a:pt x="401892" y="0"/>
                </a:cubicBezTo>
                <a:close/>
              </a:path>
            </a:pathLst>
          </a:custGeom>
          <a:noFill/>
        </p:spPr>
        <p:txBody>
          <a:bodyPr wrap="square" tIns="61200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insert screenshot</a:t>
            </a:r>
          </a:p>
        </p:txBody>
      </p:sp>
      <p:sp>
        <p:nvSpPr>
          <p:cNvPr id="12" name="Title Placeholder 6">
            <a:extLst>
              <a:ext uri="{FF2B5EF4-FFF2-40B4-BE49-F238E27FC236}">
                <a16:creationId xmlns:a16="http://schemas.microsoft.com/office/drawing/2014/main" id="{F6D3D1F8-2F3B-7DB7-AC63-17E08558B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5072859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7EFDF-C1D9-C223-10FB-BBA4AACB11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2142520"/>
            <a:ext cx="10728325" cy="784830"/>
          </a:xfrm>
          <a:prstGeom prst="rect">
            <a:avLst/>
          </a:prstGeom>
        </p:spPr>
        <p:txBody>
          <a:bodyPr anchor="b">
            <a:spAutoFit/>
          </a:bodyPr>
          <a:lstStyle>
            <a:lvl1pPr algn="l">
              <a:lnSpc>
                <a:spcPct val="85000"/>
              </a:lnSpc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/>
              <a:t>Thanks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50DE21-9FDD-81B0-FEB8-222484B8A1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9" y="2927350"/>
            <a:ext cx="5364162" cy="576293"/>
          </a:xfrm>
        </p:spPr>
        <p:txBody>
          <a:bodyPr lIns="36000" tIns="144000">
            <a:sp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Supporting text e.g. what’s next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8518E5-0539-D93E-1E5A-971C4E36DE99}"/>
              </a:ext>
            </a:extLst>
          </p:cNvPr>
          <p:cNvSpPr txBox="1"/>
          <p:nvPr userDrawn="1"/>
        </p:nvSpPr>
        <p:spPr>
          <a:xfrm>
            <a:off x="9224442" y="6048401"/>
            <a:ext cx="2235720" cy="2308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GB" sz="1500">
                <a:solidFill>
                  <a:schemeClr val="bg1"/>
                </a:solidFill>
              </a:rPr>
              <a:t>herts.ac.uk</a:t>
            </a:r>
          </a:p>
        </p:txBody>
      </p:sp>
      <p:pic>
        <p:nvPicPr>
          <p:cNvPr id="5" name="Picture 4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6D92B4BB-3FBC-4D21-CE1F-A81526D21B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761" y="465824"/>
            <a:ext cx="3443619" cy="704325"/>
          </a:xfrm>
          <a:prstGeom prst="rect">
            <a:avLst/>
          </a:prstGeom>
        </p:spPr>
      </p:pic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72BE1452-1F20-005B-8BC3-9EB161CA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68" y="4139687"/>
            <a:ext cx="5710686" cy="247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50240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5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4267093" lvl="6" indent="-423323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4876678" lvl="7" indent="-423323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5486263" lvl="8" indent="-423323" algn="l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6" name="Google Shape;266;p5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>
  <p:cSld name="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body" idx="1"/>
          </p:nvPr>
        </p:nvSpPr>
        <p:spPr>
          <a:xfrm>
            <a:off x="484717" y="1706881"/>
            <a:ext cx="11222400" cy="41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441949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20"/>
              <a:buChar char="•"/>
              <a:defRPr/>
            </a:lvl1pPr>
            <a:lvl2pPr marL="1219170" lvl="1" indent="-441948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1620"/>
              <a:buChar char="–"/>
              <a:defRPr/>
            </a:lvl2pPr>
            <a:lvl3pPr marL="1828754" lvl="2" indent="-441948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1620"/>
              <a:buChar char="•"/>
              <a:defRPr/>
            </a:lvl3pPr>
            <a:lvl4pPr marL="2438339" lvl="3" indent="-44194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20"/>
              <a:buChar char="–"/>
              <a:defRPr/>
            </a:lvl4pPr>
            <a:lvl5pPr marL="3047924" lvl="4" indent="-44194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20"/>
              <a:buChar char="•"/>
              <a:defRPr/>
            </a:lvl5pPr>
            <a:lvl6pPr marL="3657509" lvl="5" indent="-304792" algn="l">
              <a:lnSpc>
                <a:spcPct val="90000"/>
              </a:lnSpc>
              <a:spcBef>
                <a:spcPts val="208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marL="4267093" lvl="6" indent="-457189" algn="l">
              <a:lnSpc>
                <a:spcPct val="90000"/>
              </a:lnSpc>
              <a:spcBef>
                <a:spcPts val="20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20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20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xfrm>
            <a:off x="484717" y="586996"/>
            <a:ext cx="11222400" cy="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0070C0"/>
            </a:gs>
            <a:gs pos="74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2F3FB-3941-B1B0-81AF-09F9A0409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1341438"/>
            <a:ext cx="10728324" cy="48958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A22F8008-8A6A-5B08-639A-CDB7264BD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622238"/>
            <a:ext cx="9869901" cy="4154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541647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25" r:id="rId3"/>
    <p:sldLayoutId id="2147483726" r:id="rId4"/>
    <p:sldLayoutId id="2147483728" r:id="rId5"/>
    <p:sldLayoutId id="2147483747" r:id="rId6"/>
    <p:sldLayoutId id="2147483752" r:id="rId7"/>
    <p:sldLayoutId id="2147483753" r:id="rId8"/>
    <p:sldLayoutId id="2147483754" r:id="rId9"/>
    <p:sldLayoutId id="2147483757" r:id="rId10"/>
    <p:sldLayoutId id="2147483759" r:id="rId11"/>
    <p:sldLayoutId id="2147483758" r:id="rId12"/>
    <p:sldLayoutId id="2147483760" r:id="rId13"/>
    <p:sldLayoutId id="2147483744" r:id="rId14"/>
    <p:sldLayoutId id="2147483750" r:id="rId15"/>
    <p:sldLayoutId id="2147483761" r:id="rId16"/>
    <p:sldLayoutId id="2147483756" r:id="rId17"/>
    <p:sldLayoutId id="2147483763" r:id="rId18"/>
    <p:sldLayoutId id="2147483755" r:id="rId19"/>
    <p:sldLayoutId id="2147483762" r:id="rId20"/>
    <p:sldLayoutId id="2147483751" r:id="rId21"/>
    <p:sldLayoutId id="2147483764" r:id="rId22"/>
    <p:sldLayoutId id="2147483740" r:id="rId23"/>
    <p:sldLayoutId id="2147483765" r:id="rId24"/>
    <p:sldLayoutId id="2147483745" r:id="rId25"/>
    <p:sldLayoutId id="2147483730" r:id="rId26"/>
    <p:sldLayoutId id="2147483739" r:id="rId27"/>
    <p:sldLayoutId id="2147483746" r:id="rId28"/>
    <p:sldLayoutId id="2147483738" r:id="rId29"/>
    <p:sldLayoutId id="2147483749" r:id="rId30"/>
    <p:sldLayoutId id="2147483748" r:id="rId31"/>
    <p:sldLayoutId id="2147483784" r:id="rId32"/>
    <p:sldLayoutId id="2147483785" r:id="rId33"/>
    <p:sldLayoutId id="2147483786" r:id="rId34"/>
    <p:sldLayoutId id="2147483787" r:id="rId35"/>
    <p:sldLayoutId id="2147483788" r:id="rId36"/>
    <p:sldLayoutId id="2147483789" r:id="rId37"/>
    <p:sldLayoutId id="2147483790" r:id="rId38"/>
    <p:sldLayoutId id="2147483791" r:id="rId39"/>
    <p:sldLayoutId id="2147483792" r:id="rId40"/>
    <p:sldLayoutId id="2147483793" r:id="rId41"/>
    <p:sldLayoutId id="2147483794" r:id="rId42"/>
    <p:sldLayoutId id="2147483795" r:id="rId43"/>
    <p:sldLayoutId id="2147483796" r:id="rId44"/>
    <p:sldLayoutId id="2147483797" r:id="rId45"/>
    <p:sldLayoutId id="2147483798" r:id="rId46"/>
    <p:sldLayoutId id="2147483799" r:id="rId47"/>
    <p:sldLayoutId id="2147483800" r:id="rId48"/>
    <p:sldLayoutId id="2147483801" r:id="rId49"/>
    <p:sldLayoutId id="2147483802" r:id="rId50"/>
    <p:sldLayoutId id="2147483803" r:id="rId51"/>
    <p:sldLayoutId id="2147483804" r:id="rId52"/>
    <p:sldLayoutId id="2147483805" r:id="rId53"/>
    <p:sldLayoutId id="2147483806" r:id="rId54"/>
    <p:sldLayoutId id="2147483807" r:id="rId55"/>
    <p:sldLayoutId id="2147483808" r:id="rId56"/>
    <p:sldLayoutId id="2147483809" r:id="rId57"/>
    <p:sldLayoutId id="2147483810" r:id="rId58"/>
    <p:sldLayoutId id="2147483811" r:id="rId5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400050" indent="-2349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tabLst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800100" indent="-23495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tabLst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12838" indent="-214313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tabLst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474788" indent="-2159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tabLst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61" userDrawn="1">
          <p15:clr>
            <a:srgbClr val="F26B43"/>
          </p15:clr>
        </p15:guide>
        <p15:guide id="4" pos="7219" userDrawn="1">
          <p15:clr>
            <a:srgbClr val="F26B43"/>
          </p15:clr>
        </p15:guide>
        <p15:guide id="5" orient="horz" pos="391" userDrawn="1">
          <p15:clr>
            <a:srgbClr val="F26B43"/>
          </p15:clr>
        </p15:guide>
        <p15:guide id="6" orient="horz" pos="3929" userDrawn="1">
          <p15:clr>
            <a:srgbClr val="F26B43"/>
          </p15:clr>
        </p15:guide>
        <p15:guide id="7" orient="horz" pos="84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2C4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/>
          <p:nvPr/>
        </p:nvSpPr>
        <p:spPr>
          <a:xfrm>
            <a:off x="0" y="6105137"/>
            <a:ext cx="12192000" cy="77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7"/>
          <p:cNvSpPr/>
          <p:nvPr/>
        </p:nvSpPr>
        <p:spPr>
          <a:xfrm>
            <a:off x="5541264" y="6254144"/>
            <a:ext cx="1109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33" b="1">
                <a:solidFill>
                  <a:srgbClr val="716F73"/>
                </a:solidFill>
              </a:rPr>
              <a:t>2.</a:t>
            </a:r>
            <a:fld id="{00000000-1234-1234-1234-123412341234}" type="slidenum">
              <a:rPr lang="en" sz="933" b="1" i="0" u="none" strike="noStrike" cap="none">
                <a:solidFill>
                  <a:srgbClr val="716F73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33" b="1" i="0" u="none" strike="noStrike" cap="none">
              <a:solidFill>
                <a:srgbClr val="716F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7"/>
          <p:cNvSpPr txBox="1">
            <a:spLocks noGrp="1"/>
          </p:cNvSpPr>
          <p:nvPr>
            <p:ph type="body" idx="1"/>
          </p:nvPr>
        </p:nvSpPr>
        <p:spPr>
          <a:xfrm>
            <a:off x="484717" y="1706881"/>
            <a:ext cx="11222400" cy="41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433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80"/>
              <a:buFont typeface="Arial"/>
              <a:buChar char="•"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–"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1469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0039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Arial"/>
              <a:buChar char="–"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861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Arial"/>
              <a:buChar char="•"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156"/>
              </a:spcBef>
              <a:spcAft>
                <a:spcPts val="0"/>
              </a:spcAft>
              <a:buClr>
                <a:schemeClr val="dk1"/>
              </a:buClr>
              <a:buSzPts val="563"/>
              <a:buFont typeface="Arial"/>
              <a:buNone/>
              <a:defRPr sz="5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64350" algn="l">
              <a:lnSpc>
                <a:spcPct val="90000"/>
              </a:lnSpc>
              <a:spcBef>
                <a:spcPts val="156"/>
              </a:spcBef>
              <a:spcAft>
                <a:spcPts val="0"/>
              </a:spcAft>
              <a:buClr>
                <a:schemeClr val="dk1"/>
              </a:buClr>
              <a:buSzPts val="563"/>
              <a:buFont typeface="Arial"/>
              <a:buChar char="•"/>
              <a:defRPr sz="5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64350" algn="l">
              <a:lnSpc>
                <a:spcPct val="90000"/>
              </a:lnSpc>
              <a:spcBef>
                <a:spcPts val="156"/>
              </a:spcBef>
              <a:spcAft>
                <a:spcPts val="0"/>
              </a:spcAft>
              <a:buClr>
                <a:schemeClr val="dk1"/>
              </a:buClr>
              <a:buSzPts val="563"/>
              <a:buFont typeface="Arial"/>
              <a:buChar char="•"/>
              <a:defRPr sz="5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64350" algn="l">
              <a:lnSpc>
                <a:spcPct val="90000"/>
              </a:lnSpc>
              <a:spcBef>
                <a:spcPts val="156"/>
              </a:spcBef>
              <a:spcAft>
                <a:spcPts val="0"/>
              </a:spcAft>
              <a:buClr>
                <a:schemeClr val="dk1"/>
              </a:buClr>
              <a:buSzPts val="563"/>
              <a:buFont typeface="Arial"/>
              <a:buChar char="•"/>
              <a:defRPr sz="5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0" name="Google Shape;130;p27"/>
          <p:cNvSpPr txBox="1">
            <a:spLocks noGrp="1"/>
          </p:cNvSpPr>
          <p:nvPr>
            <p:ph type="title"/>
          </p:nvPr>
        </p:nvSpPr>
        <p:spPr>
          <a:xfrm>
            <a:off x="484717" y="586887"/>
            <a:ext cx="11222400" cy="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None/>
              <a:defRPr sz="2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31" name="Google Shape;13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13455" y="6269354"/>
            <a:ext cx="2462684" cy="45110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2C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6105137"/>
            <a:ext cx="12192000" cy="77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5541264" y="6254144"/>
            <a:ext cx="1109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33" b="1">
                <a:solidFill>
                  <a:srgbClr val="716F73"/>
                </a:solidFill>
              </a:rPr>
              <a:t>2.</a:t>
            </a:r>
            <a:fld id="{00000000-1234-1234-1234-123412341234}" type="slidenum">
              <a:rPr lang="en" sz="933" b="1" i="0" u="none" strike="noStrike" cap="none">
                <a:solidFill>
                  <a:srgbClr val="716F73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33" b="1" i="0" u="none" strike="noStrike" cap="none">
              <a:solidFill>
                <a:srgbClr val="716F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484717" y="1706881"/>
            <a:ext cx="11222400" cy="41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433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80"/>
              <a:buFont typeface="Arial"/>
              <a:buChar char="•"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–"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1469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0039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Arial"/>
              <a:buChar char="–"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861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Arial"/>
              <a:buChar char="•"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156"/>
              </a:spcBef>
              <a:spcAft>
                <a:spcPts val="0"/>
              </a:spcAft>
              <a:buClr>
                <a:schemeClr val="dk1"/>
              </a:buClr>
              <a:buSzPts val="563"/>
              <a:buFont typeface="Arial"/>
              <a:buNone/>
              <a:defRPr sz="5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64350" algn="l" rtl="0">
              <a:lnSpc>
                <a:spcPct val="90000"/>
              </a:lnSpc>
              <a:spcBef>
                <a:spcPts val="156"/>
              </a:spcBef>
              <a:spcAft>
                <a:spcPts val="0"/>
              </a:spcAft>
              <a:buClr>
                <a:schemeClr val="dk1"/>
              </a:buClr>
              <a:buSzPts val="563"/>
              <a:buFont typeface="Arial"/>
              <a:buChar char="•"/>
              <a:defRPr sz="5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64350" algn="l" rtl="0">
              <a:lnSpc>
                <a:spcPct val="90000"/>
              </a:lnSpc>
              <a:spcBef>
                <a:spcPts val="156"/>
              </a:spcBef>
              <a:spcAft>
                <a:spcPts val="0"/>
              </a:spcAft>
              <a:buClr>
                <a:schemeClr val="dk1"/>
              </a:buClr>
              <a:buSzPts val="563"/>
              <a:buFont typeface="Arial"/>
              <a:buChar char="•"/>
              <a:defRPr sz="5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64350" algn="l" rtl="0">
              <a:lnSpc>
                <a:spcPct val="90000"/>
              </a:lnSpc>
              <a:spcBef>
                <a:spcPts val="156"/>
              </a:spcBef>
              <a:spcAft>
                <a:spcPts val="0"/>
              </a:spcAft>
              <a:buClr>
                <a:schemeClr val="dk1"/>
              </a:buClr>
              <a:buSzPts val="563"/>
              <a:buFont typeface="Arial"/>
              <a:buChar char="•"/>
              <a:defRPr sz="5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title"/>
          </p:nvPr>
        </p:nvSpPr>
        <p:spPr>
          <a:xfrm>
            <a:off x="484717" y="586887"/>
            <a:ext cx="11222400" cy="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None/>
              <a:defRPr sz="2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0" name="Google Shape;1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13455" y="6269354"/>
            <a:ext cx="2462684" cy="45110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news/articles/c5ylw4pz83do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annel4.com/programmes/hitlers-dna-blueprint-of-a-dictator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tinyurl.com/ABE-EPM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genbiotechexperience.com/curriculum-resources/teacher-developed-materials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stem@herts.ac.uk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63C65FBC-3319-E417-7214-BAFF3A73E5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03" b="28306"/>
          <a:stretch>
            <a:fillRect/>
          </a:stretch>
        </p:blipFill>
        <p:spPr>
          <a:xfrm>
            <a:off x="0" y="0"/>
            <a:ext cx="12191996" cy="594276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F33C337D-5515-AC14-AC17-32DF89B18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94831"/>
            <a:ext cx="12203920" cy="206685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F6D59E2C-8C7E-FB6D-66B3-22023AD83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3732" y="5999872"/>
            <a:ext cx="3326916" cy="8217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501DC008-022E-FB58-91C5-6796A9AD0AF6}"/>
              </a:ext>
            </a:extLst>
          </p:cNvPr>
          <p:cNvSpPr txBox="1"/>
          <p:nvPr/>
        </p:nvSpPr>
        <p:spPr>
          <a:xfrm>
            <a:off x="390524" y="130403"/>
            <a:ext cx="11922331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Amgen Biotech Experience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Community of Practice Network Meeting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46AF4A-8BD0-5359-CFCE-745F99C0875D}"/>
              </a:ext>
            </a:extLst>
          </p:cNvPr>
          <p:cNvSpPr txBox="1"/>
          <p:nvPr/>
        </p:nvSpPr>
        <p:spPr>
          <a:xfrm>
            <a:off x="5302818" y="6073170"/>
            <a:ext cx="2097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highlight>
                  <a:srgbClr val="000000"/>
                </a:highlight>
              </a:rPr>
              <a:t>December 2025</a:t>
            </a:r>
          </a:p>
        </p:txBody>
      </p:sp>
    </p:spTree>
    <p:extLst>
      <p:ext uri="{BB962C8B-B14F-4D97-AF65-F5344CB8AC3E}">
        <p14:creationId xmlns:p14="http://schemas.microsoft.com/office/powerpoint/2010/main" val="4154896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9FD51-6CE8-F9A5-8E1C-1290E7A27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BEA5C-388A-5E44-51B6-E791612887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7" y="3254031"/>
            <a:ext cx="10728325" cy="784830"/>
          </a:xfrm>
        </p:spPr>
        <p:txBody>
          <a:bodyPr>
            <a:noAutofit/>
          </a:bodyPr>
          <a:lstStyle/>
          <a:p>
            <a:r>
              <a:rPr lang="en-GB" sz="4000" dirty="0"/>
              <a:t>1. Biotech in the news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2. Exploring Precision Medicine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3. UK site news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68362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5AEB4-0E7E-06F9-1AE7-466123DB0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6AA46F-3CAD-4323-DB65-64D7F74CE9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"/>
          <a:stretch>
            <a:fillRect/>
          </a:stretch>
        </p:blipFill>
        <p:spPr>
          <a:xfrm>
            <a:off x="6096000" y="140400"/>
            <a:ext cx="6096000" cy="6717599"/>
          </a:xfrm>
          <a:prstGeom prst="rect">
            <a:avLst/>
          </a:prstGeom>
          <a:noFill/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EDB8DD15-4E46-0ACB-D78D-C865C001EC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69626" y="1341439"/>
            <a:ext cx="5143421" cy="1273745"/>
          </a:xfrm>
        </p:spPr>
        <p:txBody>
          <a:bodyPr/>
          <a:lstStyle/>
          <a:p>
            <a:r>
              <a:rPr lang="en-US" dirty="0"/>
              <a:t>15</a:t>
            </a:r>
            <a:r>
              <a:rPr lang="en-US" baseline="30000" dirty="0"/>
              <a:t>th</a:t>
            </a:r>
            <a:r>
              <a:rPr lang="en-US" dirty="0"/>
              <a:t> November</a:t>
            </a:r>
          </a:p>
          <a:p>
            <a:r>
              <a:rPr lang="en-GB" dirty="0">
                <a:hlinkClick r:id="rId3"/>
              </a:rPr>
              <a:t>https://www.bbc.co.uk/news/articles/c5ylw4pz83do</a:t>
            </a:r>
            <a:endParaRPr lang="en-GB" dirty="0"/>
          </a:p>
          <a:p>
            <a:endParaRPr lang="en-GB" dirty="0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B47373F-7222-2EA4-28B9-536CCAE2C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622238"/>
            <a:ext cx="4981208" cy="415498"/>
          </a:xfrm>
        </p:spPr>
        <p:txBody>
          <a:bodyPr anchor="t">
            <a:normAutofit/>
          </a:bodyPr>
          <a:lstStyle/>
          <a:p>
            <a:r>
              <a:rPr lang="en-US"/>
              <a:t>Biotech in the News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753075-14A2-D7CC-7790-EA235769BB60}"/>
              </a:ext>
            </a:extLst>
          </p:cNvPr>
          <p:cNvSpPr txBox="1"/>
          <p:nvPr/>
        </p:nvSpPr>
        <p:spPr>
          <a:xfrm>
            <a:off x="569626" y="2579931"/>
            <a:ext cx="514342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Blood-stained swatch of fabric from Hitler’s sofa in his underground bunker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Analysed by a team of scientists led by Prof. Turi King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Results have appeared in media ahead of publication in peer reviewed journal and were reported in the C4 documentary “Hitler’s DNA: blueprint of a dictator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69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9F646-1564-117E-064B-59C1A06B3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1CD901-8081-E193-4D6E-C2BC548B4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951000"/>
            <a:ext cx="10728324" cy="4641461"/>
          </a:xfrm>
        </p:spPr>
        <p:txBody>
          <a:bodyPr vert="horz" lIns="0" tIns="0" rIns="0" bIns="0" rtlCol="0" anchor="t">
            <a:noAutofit/>
          </a:bodyPr>
          <a:lstStyle/>
          <a:p>
            <a:pPr marL="457200" indent="-457200">
              <a:lnSpc>
                <a:spcPct val="120000"/>
              </a:lnSpc>
              <a:buChar char="•"/>
              <a:defRPr/>
            </a:pPr>
            <a:r>
              <a:rPr lang="en-GB" sz="2800" dirty="0">
                <a:cs typeface="Arial" panose="020B0604020202020204"/>
              </a:rPr>
              <a:t>There is no such thing as a ‘dictator gene’</a:t>
            </a:r>
          </a:p>
          <a:p>
            <a:pPr marL="457200" indent="-457200">
              <a:lnSpc>
                <a:spcPct val="120000"/>
              </a:lnSpc>
              <a:buChar char="•"/>
              <a:defRPr/>
            </a:pPr>
            <a:r>
              <a:rPr lang="en-GB" sz="2800" dirty="0">
                <a:cs typeface="Arial" panose="020B0604020202020204"/>
              </a:rPr>
              <a:t>DNA analysis results are not a diagnosis / </a:t>
            </a:r>
            <a:r>
              <a:rPr lang="en-GB" sz="2800" b="1" dirty="0">
                <a:cs typeface="Arial" panose="020B0604020202020204"/>
              </a:rPr>
              <a:t>indication of predisposition</a:t>
            </a:r>
          </a:p>
          <a:p>
            <a:pPr marL="457200" indent="-457200">
              <a:lnSpc>
                <a:spcPct val="120000"/>
              </a:lnSpc>
              <a:buChar char="•"/>
              <a:defRPr/>
            </a:pPr>
            <a:r>
              <a:rPr lang="en-GB" sz="2800" dirty="0">
                <a:cs typeface="Arial" panose="020B0604020202020204"/>
              </a:rPr>
              <a:t>Ethical questions – should the analysis have been done at all? Who say’s ‘Yes’ on Hitler’s behalf? Who reads beyond the headlines?</a:t>
            </a:r>
          </a:p>
          <a:p>
            <a:pPr marR="0" lvl="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E5D23F-58CD-CF03-5CAA-1D560070B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622238"/>
            <a:ext cx="10793053" cy="415498"/>
          </a:xfrm>
        </p:spPr>
        <p:txBody>
          <a:bodyPr/>
          <a:lstStyle/>
          <a:p>
            <a:r>
              <a:rPr lang="en-GB" sz="3200" dirty="0"/>
              <a:t>IMPORTANT TO NOTE: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86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83D13-E510-6444-C3AD-7D5C4BC0A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5B5B3B-C1D7-6BDA-7931-FBC21EF2F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3047" y="1402080"/>
            <a:ext cx="6096000" cy="4053840"/>
          </a:xfrm>
          <a:prstGeom prst="rect">
            <a:avLst/>
          </a:prstGeom>
          <a:noFill/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4814005-A96B-C432-1141-6EDCD74ED5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4981208" cy="489585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dirty="0"/>
              <a:t>Hitler did not have Jewish ancestry (a rumour since 1920’s)</a:t>
            </a:r>
          </a:p>
          <a:p>
            <a:pPr>
              <a:lnSpc>
                <a:spcPct val="90000"/>
              </a:lnSpc>
            </a:pPr>
            <a:r>
              <a:rPr lang="en-GB" dirty="0"/>
              <a:t>He did have Kallman Syndrome  - genetic disorder - which can affect puberty and the development of sexual organs</a:t>
            </a:r>
          </a:p>
          <a:p>
            <a:pPr>
              <a:lnSpc>
                <a:spcPct val="90000"/>
              </a:lnSpc>
            </a:pPr>
            <a:r>
              <a:rPr lang="en-GB" dirty="0"/>
              <a:t>The results showed ‘very high polygenic scores’ for </a:t>
            </a:r>
            <a:r>
              <a:rPr lang="en-GB" b="1" dirty="0"/>
              <a:t>a predisposition to </a:t>
            </a:r>
            <a:r>
              <a:rPr lang="en-GB" dirty="0"/>
              <a:t>autism, schizophrenia and bipolar disorder </a:t>
            </a:r>
          </a:p>
          <a:p>
            <a:pPr>
              <a:lnSpc>
                <a:spcPct val="90000"/>
              </a:lnSpc>
            </a:pPr>
            <a:endParaRPr lang="en-GB" dirty="0"/>
          </a:p>
          <a:p>
            <a:pPr fontAlgn="base">
              <a:lnSpc>
                <a:spcPct val="90000"/>
              </a:lnSpc>
            </a:pPr>
            <a:r>
              <a:rPr lang="en-GB" dirty="0"/>
              <a:t>"</a:t>
            </a:r>
            <a:r>
              <a:rPr lang="en-GB" b="1" i="1" dirty="0"/>
              <a:t>Just because you have something encoded in your DNA, doesn't mean you'll express it.</a:t>
            </a:r>
            <a:r>
              <a:rPr lang="en-GB" dirty="0"/>
              <a:t>“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Dr Sundhya Raman</a:t>
            </a:r>
          </a:p>
          <a:p>
            <a:pPr fontAlgn="base">
              <a:lnSpc>
                <a:spcPct val="90000"/>
              </a:lnSpc>
            </a:pPr>
            <a:endParaRPr lang="en-GB" dirty="0"/>
          </a:p>
          <a:p>
            <a:pPr fontAlgn="base">
              <a:lnSpc>
                <a:spcPct val="90000"/>
              </a:lnSpc>
            </a:pPr>
            <a:r>
              <a:rPr lang="en-GB" dirty="0"/>
              <a:t>"</a:t>
            </a:r>
            <a:r>
              <a:rPr lang="en-GB" b="1" i="1" dirty="0"/>
              <a:t>Going from biology to behaviour is a big jump</a:t>
            </a:r>
            <a:r>
              <a:rPr lang="en-GB" dirty="0"/>
              <a:t>.” </a:t>
            </a:r>
          </a:p>
          <a:p>
            <a:pPr fontAlgn="base">
              <a:lnSpc>
                <a:spcPct val="90000"/>
              </a:lnSpc>
            </a:pPr>
            <a:r>
              <a:rPr lang="en-GB" dirty="0"/>
              <a:t>Prof Simon Baron-Cohen, director of the Autism Research Centre at Cambridge University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FD886778-7D4C-2209-2806-2A0FF5D9D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9" y="622238"/>
            <a:ext cx="4981208" cy="415498"/>
          </a:xfrm>
        </p:spPr>
        <p:txBody>
          <a:bodyPr anchor="t">
            <a:normAutofit/>
          </a:bodyPr>
          <a:lstStyle/>
          <a:p>
            <a:r>
              <a:rPr lang="en-US"/>
              <a:t>Biotech in the News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436A60-4A5F-F12D-A3BE-9A1E6271C9A9}"/>
              </a:ext>
            </a:extLst>
          </p:cNvPr>
          <p:cNvSpPr txBox="1"/>
          <p:nvPr/>
        </p:nvSpPr>
        <p:spPr>
          <a:xfrm>
            <a:off x="5715547" y="5455920"/>
            <a:ext cx="6093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https://www.channel4.com/programmes/hitlers-dna-blueprint-of-a-dictator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409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554A8-64CF-6D6E-9E18-B6C3FFB0A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0ED52-FFBE-BCB8-890E-2268DB750A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403" y="1979867"/>
            <a:ext cx="10728325" cy="784830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Exploring Precision Medicine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531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B5F81B-71C3-29CB-125B-56004CC55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The </a:t>
            </a:r>
            <a:r>
              <a:rPr lang="en-GB" sz="2400" i="1" dirty="0"/>
              <a:t>Exploring Precision Medicine </a:t>
            </a:r>
            <a:r>
              <a:rPr lang="en-GB" sz="2400" dirty="0"/>
              <a:t>module explores practically the connections between genes and traits. Students learn how slight genetic differences can impact how well a patient responds to certain medications and explore how future physicians may use DNA sequencing to inform clinical decision-making.</a:t>
            </a:r>
          </a:p>
          <a:p>
            <a:endParaRPr lang="en-GB" sz="2400" dirty="0"/>
          </a:p>
          <a:p>
            <a:r>
              <a:rPr lang="en-GB" sz="2400" dirty="0"/>
              <a:t>7 Chapters of Activities</a:t>
            </a:r>
          </a:p>
          <a:p>
            <a:r>
              <a:rPr lang="en-GB" sz="2400" dirty="0"/>
              <a:t>Full sequence: 15 days  / 3 weeks of activity based a class meeting daily for ~50 mins</a:t>
            </a:r>
          </a:p>
          <a:p>
            <a:r>
              <a:rPr lang="en-GB" sz="2400" dirty="0"/>
              <a:t>Lab Only sequence: ~5 days</a:t>
            </a:r>
          </a:p>
          <a:p>
            <a:r>
              <a:rPr lang="en-GB" sz="2400" dirty="0"/>
              <a:t>Series of webinars on YT, released monthly, issued by the PO,</a:t>
            </a:r>
            <a:br>
              <a:rPr lang="en-GB" sz="2400" dirty="0"/>
            </a:br>
            <a:r>
              <a:rPr lang="en-GB" sz="2400" dirty="0">
                <a:hlinkClick r:id="rId2"/>
              </a:rPr>
              <a:t>https://tinyurl.com/ABE-EPM</a:t>
            </a:r>
            <a:r>
              <a:rPr lang="en-GB" sz="2400" dirty="0"/>
              <a:t>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4CF1E8-55F1-8F9E-9C20-6FF258487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482214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8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1" name="Google Shape;291;p59" title="EPM Slides and Horizontal Graphic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" y="-169"/>
            <a:ext cx="12191993" cy="6858004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59"/>
          <p:cNvSpPr/>
          <p:nvPr/>
        </p:nvSpPr>
        <p:spPr>
          <a:xfrm>
            <a:off x="1781867" y="1931633"/>
            <a:ext cx="1527200" cy="1497200"/>
          </a:xfrm>
          <a:prstGeom prst="ellipse">
            <a:avLst/>
          </a:prstGeom>
          <a:noFill/>
          <a:ln w="57150" cap="flat" cmpd="sng">
            <a:solidFill>
              <a:srgbClr val="FF672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2724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854DA1-47BD-D543-A4F2-1263799EA4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u="sng" dirty="0"/>
              <a:t>“WET” labs</a:t>
            </a:r>
          </a:p>
          <a:p>
            <a:r>
              <a:rPr lang="en-GB" dirty="0"/>
              <a:t>PTC Testing</a:t>
            </a:r>
          </a:p>
          <a:p>
            <a:r>
              <a:rPr lang="en-GB" dirty="0"/>
              <a:t>Cheek Cell DNA extraction</a:t>
            </a:r>
          </a:p>
          <a:p>
            <a:r>
              <a:rPr lang="en-GB" dirty="0"/>
              <a:t>PCR</a:t>
            </a:r>
          </a:p>
          <a:p>
            <a:r>
              <a:rPr lang="en-GB" dirty="0"/>
              <a:t>Restriction Digest</a:t>
            </a:r>
          </a:p>
          <a:p>
            <a:r>
              <a:rPr lang="en-GB" dirty="0"/>
              <a:t>Gel Electrophoresis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4B773-9C7D-A6ED-D6D4-CAD1CA8F51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u="sng" dirty="0"/>
              <a:t>“DRY” labs</a:t>
            </a:r>
          </a:p>
          <a:p>
            <a:r>
              <a:rPr lang="en-GB" dirty="0"/>
              <a:t>Bioethics</a:t>
            </a:r>
          </a:p>
          <a:p>
            <a:r>
              <a:rPr lang="en-GB" dirty="0"/>
              <a:t>Analysis of published data</a:t>
            </a:r>
          </a:p>
          <a:p>
            <a:r>
              <a:rPr lang="en-GB" dirty="0"/>
              <a:t>DNA Alignment </a:t>
            </a:r>
          </a:p>
          <a:p>
            <a:r>
              <a:rPr lang="en-GB" dirty="0"/>
              <a:t>Food ‘Tasting’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7C40F8-A2CF-B46E-4C04-2FA497A8D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Exploring Precision Medicine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E0A922-BA4D-E20F-DACD-8F546AAB3D22}"/>
              </a:ext>
            </a:extLst>
          </p:cNvPr>
          <p:cNvSpPr txBox="1"/>
          <p:nvPr/>
        </p:nvSpPr>
        <p:spPr>
          <a:xfrm>
            <a:off x="452627" y="3995678"/>
            <a:ext cx="986990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GB" sz="18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• </a:t>
            </a:r>
            <a:r>
              <a:rPr lang="en-GB" sz="1800" b="1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Engage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: An opportunity to capture students’ interest, assess their prior knowledge, and frame the</a:t>
            </a:r>
          </a:p>
          <a:p>
            <a:pPr algn="l">
              <a:buNone/>
            </a:pPr>
            <a:r>
              <a:rPr lang="en-GB" sz="18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central concept of the lesson</a:t>
            </a:r>
          </a:p>
          <a:p>
            <a:pPr algn="l">
              <a:buNone/>
            </a:pPr>
            <a:r>
              <a:rPr lang="en-GB" sz="18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• </a:t>
            </a:r>
            <a:r>
              <a:rPr lang="en-GB" sz="1800" b="1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Explore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: The hands-on portion of the lesson, consisting of lab work, reading articles, screening</a:t>
            </a:r>
          </a:p>
          <a:p>
            <a:pPr algn="l">
              <a:buNone/>
            </a:pPr>
            <a:r>
              <a:rPr lang="en-GB" sz="18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videos, use of analytic software, etc.</a:t>
            </a:r>
          </a:p>
          <a:p>
            <a:pPr algn="l">
              <a:buNone/>
            </a:pPr>
            <a:r>
              <a:rPr lang="en-GB" sz="18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• </a:t>
            </a:r>
            <a:r>
              <a:rPr lang="en-GB" sz="1800" b="1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Explain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: Interactive discussion to help students connect their prior knowledge to new</a:t>
            </a:r>
          </a:p>
          <a:p>
            <a:pPr algn="l">
              <a:buNone/>
            </a:pPr>
            <a:r>
              <a:rPr lang="en-GB" sz="18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understandings they have gained through exploration</a:t>
            </a:r>
          </a:p>
          <a:p>
            <a:pPr algn="l">
              <a:buNone/>
            </a:pPr>
            <a:r>
              <a:rPr lang="en-GB" sz="18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• </a:t>
            </a:r>
            <a:r>
              <a:rPr lang="en-GB" sz="1800" b="1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Elaborate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: An opportunity for students to extend their knowledge to new situations, for example, by</a:t>
            </a:r>
          </a:p>
          <a:p>
            <a:pPr algn="l">
              <a:buNone/>
            </a:pPr>
            <a:r>
              <a:rPr lang="en-GB" sz="18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researching a concept online</a:t>
            </a:r>
          </a:p>
          <a:p>
            <a:pPr algn="l">
              <a:buNone/>
            </a:pPr>
            <a:r>
              <a:rPr lang="en-GB" sz="18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• </a:t>
            </a:r>
            <a:r>
              <a:rPr lang="en-GB" sz="1800" b="1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Evaluate</a:t>
            </a:r>
            <a:r>
              <a:rPr lang="en-GB" sz="18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: Formal assessment of student learning</a:t>
            </a:r>
          </a:p>
        </p:txBody>
      </p:sp>
    </p:spTree>
    <p:extLst>
      <p:ext uri="{BB962C8B-B14F-4D97-AF65-F5344CB8AC3E}">
        <p14:creationId xmlns:p14="http://schemas.microsoft.com/office/powerpoint/2010/main" val="735533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blue screen with white text&#10;&#10;AI-generated content may be incorrect.">
            <a:extLst>
              <a:ext uri="{FF2B5EF4-FFF2-40B4-BE49-F238E27FC236}">
                <a16:creationId xmlns:a16="http://schemas.microsoft.com/office/drawing/2014/main" id="{0EB27375-057F-4505-DBE5-F2C9F00B388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97705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D85EE84-38D6-8C15-F08A-BDFDDC554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951000"/>
            <a:ext cx="10728324" cy="4641461"/>
          </a:xfrm>
        </p:spPr>
        <p:txBody>
          <a:bodyPr vert="horz" lIns="0" tIns="0" rIns="0" bIns="0" rtlCol="0" anchor="t">
            <a:noAutofit/>
          </a:bodyPr>
          <a:lstStyle/>
          <a:p>
            <a:pPr marL="457200" indent="-457200">
              <a:lnSpc>
                <a:spcPct val="120000"/>
              </a:lnSpc>
              <a:buChar char="•"/>
              <a:defRPr/>
            </a:pPr>
            <a:r>
              <a:rPr lang="en-GB" sz="2800" dirty="0">
                <a:cs typeface="Arial" panose="020B0604020202020204"/>
              </a:rPr>
              <a:t>Master Teacher Fellows</a:t>
            </a:r>
          </a:p>
          <a:p>
            <a:pPr marL="457200" indent="-457200">
              <a:lnSpc>
                <a:spcPct val="120000"/>
              </a:lnSpc>
              <a:buChar char="•"/>
              <a:defRPr/>
            </a:pPr>
            <a:r>
              <a:rPr lang="en-GB" sz="2800" dirty="0">
                <a:cs typeface="Arial" panose="020B0604020202020204"/>
              </a:rPr>
              <a:t>Teacher Conference - FREE</a:t>
            </a:r>
          </a:p>
          <a:p>
            <a:pPr marL="457200" indent="-457200">
              <a:lnSpc>
                <a:spcPct val="120000"/>
              </a:lnSpc>
              <a:buChar char="•"/>
              <a:defRPr/>
            </a:pPr>
            <a:r>
              <a:rPr lang="en-GB" sz="2800" dirty="0">
                <a:cs typeface="Arial" panose="020B0604020202020204"/>
              </a:rPr>
              <a:t>Kit bookings and feedback</a:t>
            </a:r>
          </a:p>
          <a:p>
            <a:pPr marR="0" lvl="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C24E50-FEC2-12D8-75B9-BBDD2FCE9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622238"/>
            <a:ext cx="10793053" cy="415498"/>
          </a:xfrm>
        </p:spPr>
        <p:txBody>
          <a:bodyPr/>
          <a:lstStyle/>
          <a:p>
            <a:r>
              <a:rPr lang="en-GB" sz="3200" dirty="0"/>
              <a:t>Site news 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552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B3BFE951-9806-FE8A-EF9C-DB0B7AFF3A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2073250"/>
            <a:ext cx="3473438" cy="3432225"/>
          </a:xfrm>
        </p:spPr>
        <p:txBody>
          <a:bodyPr/>
          <a:lstStyle/>
          <a:p>
            <a:r>
              <a:rPr lang="en-US" sz="2400" dirty="0"/>
              <a:t>Congratulations to </a:t>
            </a:r>
          </a:p>
          <a:p>
            <a:r>
              <a:rPr lang="en-US" sz="2400" dirty="0"/>
              <a:t>Alison Ackroyd – Mid Kent College</a:t>
            </a:r>
          </a:p>
          <a:p>
            <a:r>
              <a:rPr lang="en-US" sz="2400" dirty="0"/>
              <a:t>Patricia Hess – St. Georges Sch, Harpenden</a:t>
            </a:r>
          </a:p>
          <a:p>
            <a:r>
              <a:rPr lang="en-US" sz="2400" dirty="0"/>
              <a:t>Sam Ward – Thomas Alleyne, Stevenage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B41C274-AFFF-40BF-F106-22F515ABE1F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/>
        </p:blipFill>
        <p:spPr>
          <a:xfrm>
            <a:off x="4455625" y="2073251"/>
            <a:ext cx="7004538" cy="3432224"/>
          </a:xfrm>
          <a:prstGeom prst="rect">
            <a:avLst/>
          </a:prstGeom>
          <a:noFill/>
        </p:spPr>
      </p:pic>
      <p:sp>
        <p:nvSpPr>
          <p:cNvPr id="13" name="Title 3">
            <a:extLst>
              <a:ext uri="{FF2B5EF4-FFF2-40B4-BE49-F238E27FC236}">
                <a16:creationId xmlns:a16="http://schemas.microsoft.com/office/drawing/2014/main" id="{4081B7BD-7783-F47D-B20D-6F5761457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622238"/>
            <a:ext cx="9869901" cy="415498"/>
          </a:xfrm>
        </p:spPr>
        <p:txBody>
          <a:bodyPr/>
          <a:lstStyle/>
          <a:p>
            <a:r>
              <a:rPr lang="en-US" dirty="0"/>
              <a:t>Master Teacher Fellows: teacher developed materials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DBF515-0440-AA34-2A5B-5063C1930E88}"/>
              </a:ext>
            </a:extLst>
          </p:cNvPr>
          <p:cNvSpPr txBox="1"/>
          <p:nvPr/>
        </p:nvSpPr>
        <p:spPr>
          <a:xfrm>
            <a:off x="4455625" y="5722994"/>
            <a:ext cx="6101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https://www.amgenbiotechexperience.com/curriculum-resources/teacher-developed-materials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594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A354D-D7C0-68F8-EA28-A7A4445F9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8C9BF18-2F98-8DE9-E101-ECC4FFD1B4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969178" y="140400"/>
            <a:ext cx="4349644" cy="6717599"/>
          </a:xfrm>
          <a:prstGeom prst="rect">
            <a:avLst/>
          </a:prstGeom>
          <a:noFill/>
        </p:spPr>
      </p:pic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D3FE3B06-7737-9854-52DF-F6F92DCE1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8" y="2030986"/>
            <a:ext cx="4981208" cy="366527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WT Sanger Institute …</a:t>
            </a:r>
          </a:p>
          <a:p>
            <a:endParaRPr lang="en-US" dirty="0"/>
          </a:p>
          <a:p>
            <a:r>
              <a:rPr lang="en-US" dirty="0"/>
              <a:t>Cutting Edge Science</a:t>
            </a:r>
          </a:p>
          <a:p>
            <a:r>
              <a:rPr lang="en-US" dirty="0"/>
              <a:t>Sharing Sessions</a:t>
            </a:r>
          </a:p>
          <a:p>
            <a:r>
              <a:rPr lang="en-US" dirty="0"/>
              <a:t>Networking</a:t>
            </a:r>
          </a:p>
          <a:p>
            <a:r>
              <a:rPr lang="en-US" dirty="0"/>
              <a:t>Site visit</a:t>
            </a:r>
          </a:p>
          <a:p>
            <a:endParaRPr lang="en-US" dirty="0"/>
          </a:p>
          <a:p>
            <a:r>
              <a:rPr lang="en-US" dirty="0"/>
              <a:t>CAMBRIDGE</a:t>
            </a:r>
          </a:p>
          <a:p>
            <a:endParaRPr lang="en-US" dirty="0"/>
          </a:p>
          <a:p>
            <a:r>
              <a:rPr lang="en-US" dirty="0"/>
              <a:t>Bookings will open this side of Christmas with a closing date of 23</a:t>
            </a:r>
            <a:r>
              <a:rPr lang="en-US" baseline="30000" dirty="0"/>
              <a:t>rd</a:t>
            </a:r>
            <a:r>
              <a:rPr lang="en-US" dirty="0"/>
              <a:t> February. Early expression of interest can be sent to </a:t>
            </a:r>
            <a:r>
              <a:rPr lang="en-US" dirty="0">
                <a:hlinkClick r:id="rId3"/>
              </a:rPr>
              <a:t>stem@herts.ac.uk</a:t>
            </a:r>
            <a:r>
              <a:rPr lang="en-US" dirty="0"/>
              <a:t> and we will contact you when the form goes live!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97662856-02E0-BCC2-B52F-1588AC9C2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620711"/>
            <a:ext cx="5364161" cy="720728"/>
          </a:xfrm>
        </p:spPr>
        <p:txBody>
          <a:bodyPr anchor="t">
            <a:noAutofit/>
          </a:bodyPr>
          <a:lstStyle/>
          <a:p>
            <a:r>
              <a:rPr lang="en-US" sz="2800" dirty="0"/>
              <a:t>FREE Teacher Conference:</a:t>
            </a:r>
            <a:br>
              <a:rPr lang="en-US" sz="2800" dirty="0"/>
            </a:br>
            <a:r>
              <a:rPr lang="en-US" sz="2800" dirty="0"/>
              <a:t>18</a:t>
            </a:r>
            <a:r>
              <a:rPr lang="en-US" sz="2800" baseline="30000" dirty="0"/>
              <a:t>th</a:t>
            </a:r>
            <a:r>
              <a:rPr lang="en-US" sz="2800" dirty="0"/>
              <a:t> March 2026</a:t>
            </a:r>
          </a:p>
        </p:txBody>
      </p:sp>
    </p:spTree>
    <p:extLst>
      <p:ext uri="{BB962C8B-B14F-4D97-AF65-F5344CB8AC3E}">
        <p14:creationId xmlns:p14="http://schemas.microsoft.com/office/powerpoint/2010/main" val="4145285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2E14A-E273-1D49-090A-D551A9029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4689BCD-8C97-9872-96CA-F1B0ED1B3B0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 rot="5400000">
            <a:off x="6096000" y="1142999"/>
            <a:ext cx="6096000" cy="4572000"/>
          </a:xfrm>
          <a:prstGeom prst="rect">
            <a:avLst/>
          </a:prstGeom>
          <a:noFill/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71CF30C-EF43-A414-DC52-1FEFE0B8F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341439"/>
            <a:ext cx="5003136" cy="4895850"/>
          </a:xfrm>
        </p:spPr>
        <p:txBody>
          <a:bodyPr/>
          <a:lstStyle/>
          <a:p>
            <a:r>
              <a:rPr lang="en-US" dirty="0"/>
              <a:t>Email your hub lead ASAP if you haven’t yet booked a loan slot for 2026</a:t>
            </a:r>
          </a:p>
          <a:p>
            <a:endParaRPr lang="en-US" dirty="0"/>
          </a:p>
          <a:p>
            <a:r>
              <a:rPr lang="en-US" dirty="0"/>
              <a:t>Wait to hear back from them &amp; don’t assume booking successful</a:t>
            </a:r>
          </a:p>
          <a:p>
            <a:endParaRPr lang="en-US" dirty="0"/>
          </a:p>
          <a:p>
            <a:r>
              <a:rPr lang="en-US" dirty="0"/>
              <a:t>Contact them closer to the time of the booking to confirm specific arrangements – car parking / time of pick-up, numbers of students taking part in the labs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334E175D-FC46-DD8E-A4A6-B05E7413C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622238"/>
            <a:ext cx="5003137" cy="415498"/>
          </a:xfrm>
        </p:spPr>
        <p:txBody>
          <a:bodyPr wrap="square" anchor="t">
            <a:normAutofit/>
          </a:bodyPr>
          <a:lstStyle/>
          <a:p>
            <a:r>
              <a:rPr lang="en-US"/>
              <a:t>Kit Bookings</a:t>
            </a:r>
          </a:p>
        </p:txBody>
      </p:sp>
    </p:spTree>
    <p:extLst>
      <p:ext uri="{BB962C8B-B14F-4D97-AF65-F5344CB8AC3E}">
        <p14:creationId xmlns:p14="http://schemas.microsoft.com/office/powerpoint/2010/main" val="4233700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bowl of brussels sprouts and bacon&#10;&#10;AI-generated content may be incorrect.">
            <a:extLst>
              <a:ext uri="{FF2B5EF4-FFF2-40B4-BE49-F238E27FC236}">
                <a16:creationId xmlns:a16="http://schemas.microsoft.com/office/drawing/2014/main" id="{CCB82DD3-4068-2768-4D47-FD8832C430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" r="1481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C99BEDC-279E-FEF8-73F0-F77B19615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TAS2R38 &amp; the Festive Season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928E15C-73DA-A72C-DBA2-58786429C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718329C-9F15-FAB7-5112-F3E6A082AB7C}"/>
              </a:ext>
            </a:extLst>
          </p:cNvPr>
          <p:cNvGraphicFramePr>
            <a:graphicFrameLocks noGrp="1"/>
          </p:cNvGraphicFramePr>
          <p:nvPr/>
        </p:nvGraphicFramePr>
        <p:xfrm>
          <a:off x="731839" y="2059042"/>
          <a:ext cx="4820322" cy="38364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3490">
                  <a:extLst>
                    <a:ext uri="{9D8B030D-6E8A-4147-A177-3AD203B41FA5}">
                      <a16:colId xmlns:a16="http://schemas.microsoft.com/office/drawing/2014/main" val="2377474289"/>
                    </a:ext>
                  </a:extLst>
                </a:gridCol>
                <a:gridCol w="778206">
                  <a:extLst>
                    <a:ext uri="{9D8B030D-6E8A-4147-A177-3AD203B41FA5}">
                      <a16:colId xmlns:a16="http://schemas.microsoft.com/office/drawing/2014/main" val="1503383079"/>
                    </a:ext>
                  </a:extLst>
                </a:gridCol>
                <a:gridCol w="792457">
                  <a:extLst>
                    <a:ext uri="{9D8B030D-6E8A-4147-A177-3AD203B41FA5}">
                      <a16:colId xmlns:a16="http://schemas.microsoft.com/office/drawing/2014/main" val="1304873201"/>
                    </a:ext>
                  </a:extLst>
                </a:gridCol>
                <a:gridCol w="859363">
                  <a:extLst>
                    <a:ext uri="{9D8B030D-6E8A-4147-A177-3AD203B41FA5}">
                      <a16:colId xmlns:a16="http://schemas.microsoft.com/office/drawing/2014/main" val="526307319"/>
                    </a:ext>
                  </a:extLst>
                </a:gridCol>
                <a:gridCol w="1176806">
                  <a:extLst>
                    <a:ext uri="{9D8B030D-6E8A-4147-A177-3AD203B41FA5}">
                      <a16:colId xmlns:a16="http://schemas.microsoft.com/office/drawing/2014/main" val="3184055777"/>
                    </a:ext>
                  </a:extLst>
                </a:gridCol>
              </a:tblGrid>
              <a:tr h="761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 dirty="0">
                          <a:effectLst/>
                        </a:rPr>
                        <a:t>FOOD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VERY BITTER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(1)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SOMEWHAT BITTER</a:t>
                      </a:r>
                      <a:br>
                        <a:rPr lang="en-GB" sz="1200" kern="100">
                          <a:effectLst/>
                        </a:rPr>
                      </a:br>
                      <a:r>
                        <a:rPr lang="en-GB" sz="1200" kern="100">
                          <a:effectLst/>
                        </a:rPr>
                        <a:t>(2)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200" kern="100" dirty="0">
                          <a:effectLst/>
                        </a:rPr>
                        <a:t>NOT AT ALL BITTER</a:t>
                      </a:r>
                      <a:br>
                        <a:rPr lang="en-GB" sz="1200" kern="100" dirty="0">
                          <a:effectLst/>
                        </a:rPr>
                      </a:br>
                      <a:r>
                        <a:rPr lang="en-GB" sz="1200" kern="100" dirty="0">
                          <a:effectLst/>
                        </a:rPr>
                        <a:t>(3)</a:t>
                      </a:r>
                      <a:endParaRPr lang="en-GB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>
                          <a:effectLst/>
                        </a:rPr>
                        <a:t>salty, sweet, sour, bitter, or</a:t>
                      </a:r>
                      <a:br>
                        <a:rPr lang="en-GB" sz="1200" kern="100">
                          <a:effectLst/>
                        </a:rPr>
                      </a:br>
                      <a:r>
                        <a:rPr lang="en-GB" sz="1200" kern="100">
                          <a:effectLst/>
                        </a:rPr>
                        <a:t>umami (savoury )?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9428637"/>
                  </a:ext>
                </a:extLst>
              </a:tr>
              <a:tr h="189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4651106"/>
                  </a:ext>
                </a:extLst>
              </a:tr>
              <a:tr h="189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5128226"/>
                  </a:ext>
                </a:extLst>
              </a:tr>
              <a:tr h="189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5962012"/>
                  </a:ext>
                </a:extLst>
              </a:tr>
              <a:tr h="189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0232156"/>
                  </a:ext>
                </a:extLst>
              </a:tr>
              <a:tr h="189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1953440"/>
                  </a:ext>
                </a:extLst>
              </a:tr>
              <a:tr h="189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0772890"/>
                  </a:ext>
                </a:extLst>
              </a:tr>
              <a:tr h="189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4063795"/>
                  </a:ext>
                </a:extLst>
              </a:tr>
              <a:tr h="189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2473258"/>
                  </a:ext>
                </a:extLst>
              </a:tr>
              <a:tr h="189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4897732"/>
                  </a:ext>
                </a:extLst>
              </a:tr>
              <a:tr h="189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0367403"/>
                  </a:ext>
                </a:extLst>
              </a:tr>
              <a:tr h="189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9303903"/>
                  </a:ext>
                </a:extLst>
              </a:tr>
              <a:tr h="189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9823849"/>
                  </a:ext>
                </a:extLst>
              </a:tr>
              <a:tr h="189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kern="100" dirty="0">
                          <a:effectLst/>
                        </a:rPr>
                        <a:t> 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535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936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63"/>
          <p:cNvSpPr txBox="1"/>
          <p:nvPr/>
        </p:nvSpPr>
        <p:spPr>
          <a:xfrm>
            <a:off x="415600" y="235345"/>
            <a:ext cx="1177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None/>
            </a:pPr>
            <a:r>
              <a:rPr lang="en" sz="42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My bitterness ratings</a:t>
            </a:r>
            <a:endParaRPr sz="4267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63"/>
          <p:cNvSpPr txBox="1"/>
          <p:nvPr/>
        </p:nvSpPr>
        <p:spPr>
          <a:xfrm>
            <a:off x="-80933" y="1243851"/>
            <a:ext cx="12003600" cy="26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      </a:t>
            </a:r>
            <a:endParaRPr sz="2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63"/>
          <p:cNvSpPr txBox="1"/>
          <p:nvPr/>
        </p:nvSpPr>
        <p:spPr>
          <a:xfrm>
            <a:off x="8443667" y="2825567"/>
            <a:ext cx="2479600" cy="71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373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Apples</a:t>
            </a:r>
            <a:endParaRPr sz="3733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Google Shape;325;p63"/>
          <p:cNvPicPr preferRelativeResize="0">
            <a:picLocks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234" y="1504667"/>
            <a:ext cx="6674497" cy="4165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3334" y="1749601"/>
            <a:ext cx="4030884" cy="3737679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63"/>
          <p:cNvSpPr txBox="1"/>
          <p:nvPr/>
        </p:nvSpPr>
        <p:spPr>
          <a:xfrm>
            <a:off x="241200" y="903633"/>
            <a:ext cx="11870000" cy="71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   </a:t>
            </a:r>
            <a:r>
              <a:rPr lang="en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 each food, rate its bitterness on a scale of 1 (very bitter) </a:t>
            </a:r>
            <a:r>
              <a:rPr lang="en" sz="2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n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(not bitter)</a:t>
            </a:r>
            <a:endParaRPr sz="2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0591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4"/>
          <p:cNvSpPr txBox="1"/>
          <p:nvPr/>
        </p:nvSpPr>
        <p:spPr>
          <a:xfrm>
            <a:off x="415600" y="235345"/>
            <a:ext cx="1177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None/>
            </a:pPr>
            <a:r>
              <a:rPr lang="en" sz="42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My bitterness ratings, continued</a:t>
            </a:r>
            <a:endParaRPr sz="4267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64"/>
          <p:cNvSpPr txBox="1"/>
          <p:nvPr/>
        </p:nvSpPr>
        <p:spPr>
          <a:xfrm>
            <a:off x="7507400" y="2878367"/>
            <a:ext cx="4000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33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Strawberries</a:t>
            </a:r>
            <a:endParaRPr sz="3733" b="1">
              <a:solidFill>
                <a:schemeClr val="dk1"/>
              </a:solidFill>
            </a:endParaRPr>
          </a:p>
        </p:txBody>
      </p:sp>
      <p:pic>
        <p:nvPicPr>
          <p:cNvPr id="335" name="Google Shape;335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567" y="1457601"/>
            <a:ext cx="6554132" cy="410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6418" y="2304900"/>
            <a:ext cx="4318391" cy="268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0393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72"/>
          <p:cNvSpPr txBox="1"/>
          <p:nvPr/>
        </p:nvSpPr>
        <p:spPr>
          <a:xfrm>
            <a:off x="415600" y="235345"/>
            <a:ext cx="1177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None/>
            </a:pPr>
            <a:r>
              <a:rPr lang="en" sz="42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My bitterness ratings, continued</a:t>
            </a:r>
            <a:endParaRPr sz="4267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72"/>
          <p:cNvSpPr txBox="1"/>
          <p:nvPr/>
        </p:nvSpPr>
        <p:spPr>
          <a:xfrm>
            <a:off x="7392067" y="3090400"/>
            <a:ext cx="4000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33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Beans</a:t>
            </a:r>
            <a:endParaRPr sz="3733" b="1">
              <a:solidFill>
                <a:schemeClr val="dk1"/>
              </a:solidFill>
            </a:endParaRPr>
          </a:p>
        </p:txBody>
      </p:sp>
      <p:pic>
        <p:nvPicPr>
          <p:cNvPr id="409" name="Google Shape;409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567" y="1457601"/>
            <a:ext cx="6554132" cy="410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2134" y="1902500"/>
            <a:ext cx="4455900" cy="3498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5176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65"/>
          <p:cNvSpPr txBox="1"/>
          <p:nvPr/>
        </p:nvSpPr>
        <p:spPr>
          <a:xfrm>
            <a:off x="415600" y="235345"/>
            <a:ext cx="1177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None/>
            </a:pPr>
            <a:r>
              <a:rPr lang="en" sz="42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My bitterness ratings, continued</a:t>
            </a:r>
            <a:endParaRPr sz="4267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65"/>
          <p:cNvSpPr txBox="1"/>
          <p:nvPr/>
        </p:nvSpPr>
        <p:spPr>
          <a:xfrm>
            <a:off x="7392067" y="3090400"/>
            <a:ext cx="4000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33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Broccoli</a:t>
            </a:r>
            <a:endParaRPr sz="3733" b="1">
              <a:solidFill>
                <a:schemeClr val="dk1"/>
              </a:solidFill>
            </a:endParaRPr>
          </a:p>
        </p:txBody>
      </p:sp>
      <p:pic>
        <p:nvPicPr>
          <p:cNvPr id="344" name="Google Shape;344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567" y="1457601"/>
            <a:ext cx="6554132" cy="410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3467" y="2003117"/>
            <a:ext cx="3538000" cy="268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5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73"/>
          <p:cNvSpPr txBox="1"/>
          <p:nvPr/>
        </p:nvSpPr>
        <p:spPr>
          <a:xfrm>
            <a:off x="415600" y="235345"/>
            <a:ext cx="1177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None/>
            </a:pPr>
            <a:r>
              <a:rPr lang="en" sz="42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My bitterness ratings, continued</a:t>
            </a:r>
            <a:endParaRPr sz="4267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73"/>
          <p:cNvSpPr txBox="1"/>
          <p:nvPr/>
        </p:nvSpPr>
        <p:spPr>
          <a:xfrm>
            <a:off x="7392067" y="3090400"/>
            <a:ext cx="4000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33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Cabbage</a:t>
            </a:r>
            <a:endParaRPr sz="3733" b="1">
              <a:solidFill>
                <a:schemeClr val="dk1"/>
              </a:solidFill>
            </a:endParaRPr>
          </a:p>
        </p:txBody>
      </p:sp>
      <p:pic>
        <p:nvPicPr>
          <p:cNvPr id="418" name="Google Shape;418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567" y="1457601"/>
            <a:ext cx="6554132" cy="410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5101" y="1785116"/>
            <a:ext cx="4787100" cy="363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7914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71"/>
          <p:cNvSpPr txBox="1"/>
          <p:nvPr/>
        </p:nvSpPr>
        <p:spPr>
          <a:xfrm>
            <a:off x="415600" y="235345"/>
            <a:ext cx="1177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None/>
            </a:pPr>
            <a:r>
              <a:rPr lang="en" sz="42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My bitterness ratings, continued</a:t>
            </a:r>
            <a:endParaRPr sz="4267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71"/>
          <p:cNvSpPr txBox="1"/>
          <p:nvPr/>
        </p:nvSpPr>
        <p:spPr>
          <a:xfrm>
            <a:off x="7392067" y="3090400"/>
            <a:ext cx="4226800" cy="6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33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Bok Choi/Pak Choi</a:t>
            </a:r>
            <a:endParaRPr sz="3733" b="1" dirty="0">
              <a:solidFill>
                <a:schemeClr val="dk1"/>
              </a:solidFill>
            </a:endParaRPr>
          </a:p>
        </p:txBody>
      </p:sp>
      <p:pic>
        <p:nvPicPr>
          <p:cNvPr id="400" name="Google Shape;400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567" y="1457601"/>
            <a:ext cx="6554132" cy="410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1300" y="1933686"/>
            <a:ext cx="4581901" cy="33388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2307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70"/>
          <p:cNvSpPr txBox="1"/>
          <p:nvPr/>
        </p:nvSpPr>
        <p:spPr>
          <a:xfrm>
            <a:off x="415600" y="235345"/>
            <a:ext cx="1177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None/>
            </a:pPr>
            <a:r>
              <a:rPr lang="en" sz="42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My bitterness ratings, continued</a:t>
            </a:r>
            <a:endParaRPr sz="4267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70"/>
          <p:cNvSpPr txBox="1"/>
          <p:nvPr/>
        </p:nvSpPr>
        <p:spPr>
          <a:xfrm>
            <a:off x="7392067" y="3090400"/>
            <a:ext cx="4000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33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Brussels Sprouts</a:t>
            </a:r>
            <a:endParaRPr sz="3733" b="1">
              <a:solidFill>
                <a:schemeClr val="dk1"/>
              </a:solidFill>
            </a:endParaRPr>
          </a:p>
        </p:txBody>
      </p:sp>
      <p:pic>
        <p:nvPicPr>
          <p:cNvPr id="391" name="Google Shape;391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967" y="1355833"/>
            <a:ext cx="6550868" cy="4011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3484" y="1911817"/>
            <a:ext cx="3557264" cy="268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05409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68"/>
          <p:cNvSpPr txBox="1"/>
          <p:nvPr/>
        </p:nvSpPr>
        <p:spPr>
          <a:xfrm>
            <a:off x="415600" y="235345"/>
            <a:ext cx="1177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None/>
            </a:pPr>
            <a:r>
              <a:rPr lang="en" sz="42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My bitterness ratings, continued</a:t>
            </a:r>
            <a:endParaRPr sz="4267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68"/>
          <p:cNvSpPr txBox="1"/>
          <p:nvPr/>
        </p:nvSpPr>
        <p:spPr>
          <a:xfrm>
            <a:off x="7392067" y="3090400"/>
            <a:ext cx="4000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33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Carrots</a:t>
            </a:r>
            <a:endParaRPr sz="3733" b="1">
              <a:solidFill>
                <a:schemeClr val="dk1"/>
              </a:solidFill>
            </a:endParaRPr>
          </a:p>
        </p:txBody>
      </p:sp>
      <p:sp>
        <p:nvSpPr>
          <p:cNvPr id="372" name="Google Shape;372;p68"/>
          <p:cNvSpPr txBox="1"/>
          <p:nvPr/>
        </p:nvSpPr>
        <p:spPr>
          <a:xfrm>
            <a:off x="406400" y="406400"/>
            <a:ext cx="4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89"/>
              <a:t> </a:t>
            </a:r>
            <a:endParaRPr sz="2489"/>
          </a:p>
        </p:txBody>
      </p:sp>
      <p:pic>
        <p:nvPicPr>
          <p:cNvPr id="373" name="Google Shape;37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567" y="1457601"/>
            <a:ext cx="6554132" cy="410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0200" y="1974987"/>
            <a:ext cx="6036768" cy="3172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2936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7"/>
          <p:cNvSpPr txBox="1"/>
          <p:nvPr/>
        </p:nvSpPr>
        <p:spPr>
          <a:xfrm>
            <a:off x="415600" y="235345"/>
            <a:ext cx="1177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None/>
            </a:pPr>
            <a:r>
              <a:rPr lang="en" sz="42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My bitterness ratings, continued</a:t>
            </a:r>
            <a:endParaRPr sz="4267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67"/>
          <p:cNvSpPr txBox="1"/>
          <p:nvPr/>
        </p:nvSpPr>
        <p:spPr>
          <a:xfrm>
            <a:off x="589185" y="1705749"/>
            <a:ext cx="3417200" cy="26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89"/>
              <a:t> </a:t>
            </a:r>
            <a:endParaRPr sz="2489"/>
          </a:p>
        </p:txBody>
      </p:sp>
      <p:sp>
        <p:nvSpPr>
          <p:cNvPr id="362" name="Google Shape;362;p67"/>
          <p:cNvSpPr txBox="1"/>
          <p:nvPr/>
        </p:nvSpPr>
        <p:spPr>
          <a:xfrm>
            <a:off x="7392067" y="3090400"/>
            <a:ext cx="4000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33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Pears</a:t>
            </a:r>
            <a:endParaRPr sz="3733" b="1">
              <a:solidFill>
                <a:schemeClr val="dk1"/>
              </a:solidFill>
            </a:endParaRPr>
          </a:p>
        </p:txBody>
      </p:sp>
      <p:pic>
        <p:nvPicPr>
          <p:cNvPr id="363" name="Google Shape;363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567" y="1457601"/>
            <a:ext cx="6554132" cy="410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5267" y="1796600"/>
            <a:ext cx="4096900" cy="35931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5150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69"/>
          <p:cNvSpPr txBox="1"/>
          <p:nvPr/>
        </p:nvSpPr>
        <p:spPr>
          <a:xfrm>
            <a:off x="415600" y="235345"/>
            <a:ext cx="1177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None/>
            </a:pPr>
            <a:r>
              <a:rPr lang="en" sz="42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My bitterness ratings, continued</a:t>
            </a:r>
            <a:endParaRPr sz="4267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69"/>
          <p:cNvSpPr txBox="1"/>
          <p:nvPr/>
        </p:nvSpPr>
        <p:spPr>
          <a:xfrm>
            <a:off x="7392067" y="3090400"/>
            <a:ext cx="4000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33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Kohlrabi</a:t>
            </a:r>
            <a:endParaRPr sz="3733" b="1">
              <a:solidFill>
                <a:schemeClr val="dk1"/>
              </a:solidFill>
            </a:endParaRPr>
          </a:p>
        </p:txBody>
      </p:sp>
      <p:pic>
        <p:nvPicPr>
          <p:cNvPr id="382" name="Google Shape;382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567" y="1457601"/>
            <a:ext cx="6554132" cy="410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2116" y="1810301"/>
            <a:ext cx="4699035" cy="3753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84868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6"/>
          <p:cNvSpPr txBox="1"/>
          <p:nvPr/>
        </p:nvSpPr>
        <p:spPr>
          <a:xfrm>
            <a:off x="415600" y="235345"/>
            <a:ext cx="1177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None/>
            </a:pPr>
            <a:r>
              <a:rPr lang="en" sz="42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My bitterness ratings, continued</a:t>
            </a:r>
            <a:endParaRPr sz="4267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66"/>
          <p:cNvSpPr txBox="1"/>
          <p:nvPr/>
        </p:nvSpPr>
        <p:spPr>
          <a:xfrm>
            <a:off x="7392067" y="3090400"/>
            <a:ext cx="4000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33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Celery</a:t>
            </a:r>
            <a:endParaRPr sz="3733" b="1">
              <a:solidFill>
                <a:schemeClr val="dk1"/>
              </a:solidFill>
            </a:endParaRPr>
          </a:p>
        </p:txBody>
      </p:sp>
      <p:pic>
        <p:nvPicPr>
          <p:cNvPr id="353" name="Google Shape;353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567" y="1457601"/>
            <a:ext cx="6554132" cy="410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0169" y="1196005"/>
            <a:ext cx="5417135" cy="54462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80064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74"/>
          <p:cNvSpPr txBox="1"/>
          <p:nvPr/>
        </p:nvSpPr>
        <p:spPr>
          <a:xfrm>
            <a:off x="415600" y="235345"/>
            <a:ext cx="1177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None/>
            </a:pPr>
            <a:r>
              <a:rPr lang="en" sz="42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My bitterness ratings, continued</a:t>
            </a:r>
            <a:endParaRPr sz="4267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74"/>
          <p:cNvSpPr txBox="1"/>
          <p:nvPr/>
        </p:nvSpPr>
        <p:spPr>
          <a:xfrm>
            <a:off x="7392067" y="3090400"/>
            <a:ext cx="4000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33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Peas</a:t>
            </a:r>
            <a:endParaRPr sz="3733" b="1">
              <a:solidFill>
                <a:schemeClr val="dk1"/>
              </a:solidFill>
            </a:endParaRPr>
          </a:p>
        </p:txBody>
      </p:sp>
      <p:pic>
        <p:nvPicPr>
          <p:cNvPr id="427" name="Google Shape;427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567" y="1457601"/>
            <a:ext cx="6554132" cy="410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534" y="2270334"/>
            <a:ext cx="6234365" cy="2869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52118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75"/>
          <p:cNvSpPr txBox="1"/>
          <p:nvPr/>
        </p:nvSpPr>
        <p:spPr>
          <a:xfrm>
            <a:off x="415600" y="235345"/>
            <a:ext cx="117764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alibri"/>
              <a:buNone/>
            </a:pPr>
            <a:r>
              <a:rPr lang="en" sz="4267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My bitterness ratings, continued</a:t>
            </a:r>
            <a:endParaRPr sz="4267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75"/>
          <p:cNvSpPr txBox="1"/>
          <p:nvPr/>
        </p:nvSpPr>
        <p:spPr>
          <a:xfrm>
            <a:off x="7392067" y="3090400"/>
            <a:ext cx="4000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33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Collards</a:t>
            </a:r>
            <a:endParaRPr sz="3733" b="1">
              <a:solidFill>
                <a:schemeClr val="dk1"/>
              </a:solidFill>
            </a:endParaRPr>
          </a:p>
        </p:txBody>
      </p:sp>
      <p:pic>
        <p:nvPicPr>
          <p:cNvPr id="436" name="Google Shape;436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567" y="1457601"/>
            <a:ext cx="6554132" cy="410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834" y="1892101"/>
            <a:ext cx="5286433" cy="3558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78250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41E70-56D4-6786-6F36-3C14B2586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bowl of brussels sprouts and bacon&#10;&#10;AI-generated content may be incorrect.">
            <a:extLst>
              <a:ext uri="{FF2B5EF4-FFF2-40B4-BE49-F238E27FC236}">
                <a16:creationId xmlns:a16="http://schemas.microsoft.com/office/drawing/2014/main" id="{E370508C-74E8-FE81-34A1-286B8389E7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" r="1481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B2DB811-9189-6A84-AF4C-F7531C894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TAS2R38 &amp; the Festive Season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4E49725-BA8F-3088-A997-6E57FAEE6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839" y="1724405"/>
            <a:ext cx="4981208" cy="4895850"/>
          </a:xfrm>
        </p:spPr>
        <p:txBody>
          <a:bodyPr/>
          <a:lstStyle/>
          <a:p>
            <a:r>
              <a:rPr lang="en-GB" dirty="0"/>
              <a:t>Do you notice any groups within your data?</a:t>
            </a:r>
          </a:p>
          <a:p>
            <a:endParaRPr lang="en-GB" dirty="0"/>
          </a:p>
          <a:p>
            <a:r>
              <a:rPr lang="en-GB" dirty="0"/>
              <a:t>Which vegetables did you give the same ‘bitter rating’ ?</a:t>
            </a:r>
          </a:p>
          <a:p>
            <a:endParaRPr lang="en-GB" dirty="0"/>
          </a:p>
          <a:p>
            <a:r>
              <a:rPr lang="en-GB" dirty="0"/>
              <a:t>Did you realise that Sprouts, Collards, Cabbage, </a:t>
            </a:r>
            <a:r>
              <a:rPr lang="en-GB" dirty="0" err="1"/>
              <a:t>Kholrabi</a:t>
            </a:r>
            <a:r>
              <a:rPr lang="en-GB" dirty="0"/>
              <a:t>, Pak Choi and Broccoli are all members of the </a:t>
            </a:r>
            <a:r>
              <a:rPr lang="en-GB" u="sng" dirty="0"/>
              <a:t>Brassicaceae</a:t>
            </a:r>
            <a:endParaRPr lang="en-GB" dirty="0"/>
          </a:p>
          <a:p>
            <a:endParaRPr lang="en-GB" dirty="0"/>
          </a:p>
          <a:p>
            <a:r>
              <a:rPr lang="en-GB" dirty="0"/>
              <a:t>Containing the bitter-tasting compounds GLUCOSINOLATES</a:t>
            </a:r>
          </a:p>
          <a:p>
            <a:endParaRPr lang="en-GB" dirty="0"/>
          </a:p>
          <a:p>
            <a:r>
              <a:rPr lang="en-GB" dirty="0"/>
              <a:t>Known to have tremendous health benefits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46532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264781-7AF4-EA14-0E3C-53D26110F4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5569" y="2128670"/>
            <a:ext cx="7840865" cy="7986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</a:rPr>
              <a:t>MERRY CHRISTMAS !!!</a:t>
            </a:r>
          </a:p>
        </p:txBody>
      </p:sp>
    </p:spTree>
    <p:extLst>
      <p:ext uri="{BB962C8B-B14F-4D97-AF65-F5344CB8AC3E}">
        <p14:creationId xmlns:p14="http://schemas.microsoft.com/office/powerpoint/2010/main" val="284352139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Herts 202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9A46CF"/>
      </a:accent1>
      <a:accent2>
        <a:srgbClr val="00B9E4"/>
      </a:accent2>
      <a:accent3>
        <a:srgbClr val="F53F5B"/>
      </a:accent3>
      <a:accent4>
        <a:srgbClr val="0073CF"/>
      </a:accent4>
      <a:accent5>
        <a:srgbClr val="45B382"/>
      </a:accent5>
      <a:accent6>
        <a:srgbClr val="FFCF20"/>
      </a:accent6>
      <a:hlink>
        <a:srgbClr val="9A46CF"/>
      </a:hlink>
      <a:folHlink>
        <a:srgbClr val="0073C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BE slide masters WIP" id="{437A64AE-BA19-453A-839E-EE382A09BD3C}" vid="{8192D8EA-DF26-43DF-8CAA-29FF35F2ABA2}"/>
    </a:ext>
  </a:extLst>
</a:theme>
</file>

<file path=ppt/theme/theme2.xml><?xml version="1.0" encoding="utf-8"?>
<a:theme xmlns:a="http://schemas.openxmlformats.org/drawingml/2006/main" name="EM Slides Chapter 2">
  <a:themeElements>
    <a:clrScheme name="AmgenColors">
      <a:dk1>
        <a:srgbClr val="000000"/>
      </a:dk1>
      <a:lt1>
        <a:srgbClr val="FFFFFF"/>
      </a:lt1>
      <a:dk2>
        <a:srgbClr val="716F73"/>
      </a:dk2>
      <a:lt2>
        <a:srgbClr val="00BCE4"/>
      </a:lt2>
      <a:accent1>
        <a:srgbClr val="0063C3"/>
      </a:accent1>
      <a:accent2>
        <a:srgbClr val="88C765"/>
      </a:accent2>
      <a:accent3>
        <a:srgbClr val="F3C108"/>
      </a:accent3>
      <a:accent4>
        <a:srgbClr val="D34D2F"/>
      </a:accent4>
      <a:accent5>
        <a:srgbClr val="597B7C"/>
      </a:accent5>
      <a:accent6>
        <a:srgbClr val="005480"/>
      </a:accent6>
      <a:hlink>
        <a:srgbClr val="2DBCB6"/>
      </a:hlink>
      <a:folHlink>
        <a:srgbClr val="B2A9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PM Chapter 2 Slides">
  <a:themeElements>
    <a:clrScheme name="AmgenColors">
      <a:dk1>
        <a:srgbClr val="000000"/>
      </a:dk1>
      <a:lt1>
        <a:srgbClr val="FFFFFF"/>
      </a:lt1>
      <a:dk2>
        <a:srgbClr val="716F73"/>
      </a:dk2>
      <a:lt2>
        <a:srgbClr val="00BCE4"/>
      </a:lt2>
      <a:accent1>
        <a:srgbClr val="0063C3"/>
      </a:accent1>
      <a:accent2>
        <a:srgbClr val="88C765"/>
      </a:accent2>
      <a:accent3>
        <a:srgbClr val="F3C108"/>
      </a:accent3>
      <a:accent4>
        <a:srgbClr val="D34D2F"/>
      </a:accent4>
      <a:accent5>
        <a:srgbClr val="597B7C"/>
      </a:accent5>
      <a:accent6>
        <a:srgbClr val="005480"/>
      </a:accent6>
      <a:hlink>
        <a:srgbClr val="2DBCB6"/>
      </a:hlink>
      <a:folHlink>
        <a:srgbClr val="B2A9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F6F9486BD1614B8C39E6D89DFAB008" ma:contentTypeVersion="6" ma:contentTypeDescription="Create a new document." ma:contentTypeScope="" ma:versionID="5956bf36bb68362fd65ed3ef232e7bd2">
  <xsd:schema xmlns:xsd="http://www.w3.org/2001/XMLSchema" xmlns:xs="http://www.w3.org/2001/XMLSchema" xmlns:p="http://schemas.microsoft.com/office/2006/metadata/properties" xmlns:ns2="f0d40c79-ce01-44bb-9fed-87745ea1680c" xmlns:ns3="5fadd72b-2750-47ad-9180-1f068c710da1" targetNamespace="http://schemas.microsoft.com/office/2006/metadata/properties" ma:root="true" ma:fieldsID="2d638e36d9e0f25a883c7d68c45209ed" ns2:_="" ns3:_="">
    <xsd:import namespace="f0d40c79-ce01-44bb-9fed-87745ea1680c"/>
    <xsd:import namespace="5fadd72b-2750-47ad-9180-1f068c710d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d40c79-ce01-44bb-9fed-87745ea168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add72b-2750-47ad-9180-1f068c710d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D1FC41-23C7-41B0-B5F9-BF4CD38AD2ED}">
  <ds:schemaRefs>
    <ds:schemaRef ds:uri="http://schemas.openxmlformats.org/package/2006/metadata/core-properties"/>
    <ds:schemaRef ds:uri="f0d40c79-ce01-44bb-9fed-87745ea1680c"/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5fadd72b-2750-47ad-9180-1f068c710da1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3CE2D46-0CFF-4814-9027-E5C57EAC01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d40c79-ce01-44bb-9fed-87745ea1680c"/>
    <ds:schemaRef ds:uri="5fadd72b-2750-47ad-9180-1f068c710d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C521DD-2673-4EE6-BB9B-DC5C3320FFB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3e6beba-c4aa-4731-af5d-d735b097eadb}" enabled="0" method="" siteId="{93e6beba-c4aa-4731-af5d-d735b097ead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</TotalTime>
  <Words>963</Words>
  <Application>Microsoft Office PowerPoint</Application>
  <PresentationFormat>Widescreen</PresentationFormat>
  <Paragraphs>209</Paragraphs>
  <Slides>30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Aptos</vt:lpstr>
      <vt:lpstr>Arial</vt:lpstr>
      <vt:lpstr>Calibri</vt:lpstr>
      <vt:lpstr>Wingdings</vt:lpstr>
      <vt:lpstr>Custom Design</vt:lpstr>
      <vt:lpstr>EM Slides Chapter 2</vt:lpstr>
      <vt:lpstr>EPM Chapter 2 Slides</vt:lpstr>
      <vt:lpstr>PowerPoint Presentation</vt:lpstr>
      <vt:lpstr>1. Biotech in the news  2. Exploring Precision Medicine  3. UK site news</vt:lpstr>
      <vt:lpstr>Biotech in the News</vt:lpstr>
      <vt:lpstr>IMPORTANT TO NOTE:</vt:lpstr>
      <vt:lpstr>Biotech in the News</vt:lpstr>
      <vt:lpstr> Exploring Precision Medicine</vt:lpstr>
      <vt:lpstr>OVERVIEW</vt:lpstr>
      <vt:lpstr>PowerPoint Presentation</vt:lpstr>
      <vt:lpstr>Exploring Precision Medicine</vt:lpstr>
      <vt:lpstr>PowerPoint Presentation</vt:lpstr>
      <vt:lpstr>Site news ….</vt:lpstr>
      <vt:lpstr>Master Teacher Fellows: teacher developed materials</vt:lpstr>
      <vt:lpstr>FREE Teacher Conference: 18th March 2026</vt:lpstr>
      <vt:lpstr>Kit Bookings</vt:lpstr>
      <vt:lpstr>TAS2R38 &amp; the Festive Season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TAS2R38 &amp; the Festive Season</vt:lpstr>
      <vt:lpstr>MERRY CHRISTMAS !!!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Philippa Mulberry</dc:creator>
  <cp:keywords/>
  <dc:description/>
  <cp:lastModifiedBy>Philippa Mulberry (TSN)</cp:lastModifiedBy>
  <cp:revision>9</cp:revision>
  <dcterms:created xsi:type="dcterms:W3CDTF">2025-04-04T13:08:50Z</dcterms:created>
  <dcterms:modified xsi:type="dcterms:W3CDTF">2026-09-24T09:14:12Z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0x010100B7F6F9486BD1614B8C39E6D89DFAB008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