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8" r:id="rId2"/>
    <p:sldMasterId id="2147483692" r:id="rId3"/>
  </p:sldMasterIdLst>
  <p:notesMasterIdLst>
    <p:notesMasterId r:id="rId44"/>
  </p:notesMasterIdLst>
  <p:sldIdLst>
    <p:sldId id="256" r:id="rId4"/>
    <p:sldId id="259"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Lst>
  <p:sldSz cx="9144000" cy="5143500" type="screen16x9"/>
  <p:notesSz cx="7010400" cy="9296400"/>
  <p:embeddedFontLst>
    <p:embeddedFont>
      <p:font typeface="Arial Narrow" panose="020B0606020202030204" pitchFamily="34" charset="0"/>
      <p:regular r:id="rId45"/>
      <p:bold r:id="rId46"/>
      <p:italic r:id="rId47"/>
      <p:boldItalic r:id="rId48"/>
    </p:embeddedFont>
    <p:embeddedFont>
      <p:font typeface="IBM Plex Sans" panose="020B0503050203000203" pitchFamily="34" charset="0"/>
      <p:regular r:id="rId49"/>
      <p:bold r:id="rId50"/>
      <p:italic r:id="rId51"/>
      <p:boldItalic r:id="rId52"/>
    </p:embeddedFont>
    <p:embeddedFont>
      <p:font typeface="Noto Sans Symbols" panose="020B0604020202020204" charset="0"/>
      <p:regular r:id="rId53"/>
      <p:bold r:id="rId54"/>
    </p:embeddedFont>
    <p:embeddedFont>
      <p:font typeface="Open Sans" panose="020B0606030504020204" pitchFamily="34" charset="0"/>
      <p:regular r:id="rId55"/>
      <p:bold r:id="rId56"/>
      <p:italic r:id="rId57"/>
      <p:boldItalic r:id="rId5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5" roundtripDataSignature="AMtx7miLKPrJke2QkOemNcreXgIlk6POS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0460" autoAdjust="0"/>
  </p:normalViewPr>
  <p:slideViewPr>
    <p:cSldViewPr snapToGrid="0">
      <p:cViewPr varScale="1">
        <p:scale>
          <a:sx n="103" d="100"/>
          <a:sy n="103" d="100"/>
        </p:scale>
        <p:origin x="1854" y="96"/>
      </p:cViewPr>
      <p:guideLst/>
    </p:cSldViewPr>
  </p:slideViewPr>
  <p:notesTextViewPr>
    <p:cViewPr>
      <p:scale>
        <a:sx n="3" d="2"/>
        <a:sy n="3" d="2"/>
      </p:scale>
      <p:origin x="-6" y="-18"/>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font" Target="fonts/font3.fntdata"/><Relationship Id="rId50" Type="http://schemas.openxmlformats.org/officeDocument/2006/relationships/font" Target="fonts/font6.fntdata"/><Relationship Id="rId55" Type="http://schemas.openxmlformats.org/officeDocument/2006/relationships/font" Target="fonts/font11.fntdata"/><Relationship Id="rId68"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font" Target="fonts/font1.fntdata"/><Relationship Id="rId53" Type="http://schemas.openxmlformats.org/officeDocument/2006/relationships/font" Target="fonts/font9.fntdata"/><Relationship Id="rId58" Type="http://schemas.openxmlformats.org/officeDocument/2006/relationships/font" Target="fonts/font14.fntdata"/><Relationship Id="rId66" Type="http://schemas.openxmlformats.org/officeDocument/2006/relationships/presProps" Target="presProps.xml"/><Relationship Id="rId5" Type="http://schemas.openxmlformats.org/officeDocument/2006/relationships/slide" Target="slides/slide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font" Target="fonts/font4.fntdata"/><Relationship Id="rId56" Type="http://schemas.openxmlformats.org/officeDocument/2006/relationships/font" Target="fonts/font12.fntdata"/><Relationship Id="rId69"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font" Target="fonts/font7.fnt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font" Target="fonts/font2.fntdata"/><Relationship Id="rId67"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font" Target="fonts/font5.fntdata"/><Relationship Id="rId57" Type="http://schemas.openxmlformats.org/officeDocument/2006/relationships/font" Target="fonts/font13.fntdata"/><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notesMaster" Target="notesMasters/notesMaster1.xml"/><Relationship Id="rId52" Type="http://schemas.openxmlformats.org/officeDocument/2006/relationships/font" Target="fonts/font8.fntdata"/><Relationship Id="rId65" Type="http://customschemas.google.com/relationships/presentationmetadata" Target="metadata"/><Relationship Id="rId4" Type="http://schemas.openxmlformats.org/officeDocument/2006/relationships/slide" Target="slides/slide1.xml"/><Relationship Id="rId9"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39713" y="323850"/>
            <a:ext cx="6540500" cy="36782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222282" y="4126694"/>
            <a:ext cx="6575971" cy="4703272"/>
          </a:xfrm>
          <a:prstGeom prst="rect">
            <a:avLst/>
          </a:prstGeom>
          <a:noFill/>
          <a:ln>
            <a:noFill/>
          </a:ln>
        </p:spPr>
        <p:txBody>
          <a:bodyPr spcFirstLastPara="1" wrap="square" lIns="93150" tIns="46550" rIns="93150" bIns="4655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05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5" name="Google Shape;5;n"/>
          <p:cNvSpPr txBox="1">
            <a:spLocks noGrp="1"/>
          </p:cNvSpPr>
          <p:nvPr>
            <p:ph type="sldNum" idx="12"/>
          </p:nvPr>
        </p:nvSpPr>
        <p:spPr>
          <a:xfrm>
            <a:off x="1986280" y="8829967"/>
            <a:ext cx="3037840" cy="466433"/>
          </a:xfrm>
          <a:prstGeom prst="rect">
            <a:avLst/>
          </a:prstGeom>
          <a:noFill/>
          <a:ln>
            <a:noFill/>
          </a:ln>
        </p:spPr>
        <p:txBody>
          <a:bodyPr spcFirstLastPara="1" wrap="square" lIns="93150" tIns="46550" rIns="93150" bIns="46550" anchor="b" anchorCtr="0">
            <a:noAutofit/>
          </a:bodyPr>
          <a:lstStyle/>
          <a:p>
            <a:pPr marL="0" marR="0" lvl="0" indent="0" algn="ctr" rtl="0">
              <a:lnSpc>
                <a:spcPct val="100000"/>
              </a:lnSpc>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1:notes"/>
          <p:cNvSpPr>
            <a:spLocks noGrp="1" noRot="1" noChangeAspect="1"/>
          </p:cNvSpPr>
          <p:nvPr>
            <p:ph type="sldImg" idx="2"/>
          </p:nvPr>
        </p:nvSpPr>
        <p:spPr>
          <a:xfrm>
            <a:off x="239713" y="322263"/>
            <a:ext cx="6540500" cy="36798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8" name="Google Shape;278;p1:notes"/>
          <p:cNvSpPr txBox="1">
            <a:spLocks noGrp="1"/>
          </p:cNvSpPr>
          <p:nvPr>
            <p:ph type="body" idx="1"/>
          </p:nvPr>
        </p:nvSpPr>
        <p:spPr>
          <a:xfrm>
            <a:off x="222282" y="4126694"/>
            <a:ext cx="6575971" cy="4703272"/>
          </a:xfrm>
          <a:prstGeom prst="rect">
            <a:avLst/>
          </a:prstGeom>
          <a:noFill/>
          <a:ln>
            <a:noFill/>
          </a:ln>
        </p:spPr>
        <p:txBody>
          <a:bodyPr spcFirstLastPara="1" wrap="square" lIns="93150" tIns="46550" rIns="93150" bIns="4655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3"/>
        <p:cNvGrpSpPr/>
        <p:nvPr/>
      </p:nvGrpSpPr>
      <p:grpSpPr>
        <a:xfrm>
          <a:off x="0" y="0"/>
          <a:ext cx="0" cy="0"/>
          <a:chOff x="0" y="0"/>
          <a:chExt cx="0" cy="0"/>
        </a:xfrm>
      </p:grpSpPr>
      <p:sp>
        <p:nvSpPr>
          <p:cNvPr id="674" name="Google Shape;674;p10:notes"/>
          <p:cNvSpPr txBox="1">
            <a:spLocks noGrp="1"/>
          </p:cNvSpPr>
          <p:nvPr>
            <p:ph type="body" idx="1"/>
          </p:nvPr>
        </p:nvSpPr>
        <p:spPr>
          <a:xfrm>
            <a:off x="222282" y="4126694"/>
            <a:ext cx="6575971" cy="4703272"/>
          </a:xfrm>
          <a:prstGeom prst="rect">
            <a:avLst/>
          </a:prstGeom>
          <a:noFill/>
          <a:ln>
            <a:noFill/>
          </a:ln>
        </p:spPr>
        <p:txBody>
          <a:bodyPr spcFirstLastPara="1" wrap="square" lIns="93150" tIns="46550" rIns="93150" bIns="46550" anchor="t" anchorCtr="0">
            <a:noAutofit/>
          </a:bodyPr>
          <a:lstStyle/>
          <a:p>
            <a:pPr marL="0" lvl="0" indent="0" algn="l" rtl="0">
              <a:lnSpc>
                <a:spcPct val="100000"/>
              </a:lnSpc>
              <a:spcBef>
                <a:spcPts val="0"/>
              </a:spcBef>
              <a:spcAft>
                <a:spcPts val="0"/>
              </a:spcAft>
              <a:buSzPts val="1400"/>
              <a:buNone/>
            </a:pPr>
            <a:endParaRPr/>
          </a:p>
        </p:txBody>
      </p:sp>
      <p:sp>
        <p:nvSpPr>
          <p:cNvPr id="675" name="Google Shape;675;p10:notes"/>
          <p:cNvSpPr>
            <a:spLocks noGrp="1" noRot="1" noChangeAspect="1"/>
          </p:cNvSpPr>
          <p:nvPr>
            <p:ph type="sldImg" idx="2"/>
          </p:nvPr>
        </p:nvSpPr>
        <p:spPr>
          <a:xfrm>
            <a:off x="239713" y="322263"/>
            <a:ext cx="6540500" cy="36798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6"/>
        <p:cNvGrpSpPr/>
        <p:nvPr/>
      </p:nvGrpSpPr>
      <p:grpSpPr>
        <a:xfrm>
          <a:off x="0" y="0"/>
          <a:ext cx="0" cy="0"/>
          <a:chOff x="0" y="0"/>
          <a:chExt cx="0" cy="0"/>
        </a:xfrm>
      </p:grpSpPr>
      <p:sp>
        <p:nvSpPr>
          <p:cNvPr id="697" name="Google Shape;697;p11:notes"/>
          <p:cNvSpPr txBox="1">
            <a:spLocks noGrp="1"/>
          </p:cNvSpPr>
          <p:nvPr>
            <p:ph type="body" idx="1"/>
          </p:nvPr>
        </p:nvSpPr>
        <p:spPr>
          <a:xfrm>
            <a:off x="222282" y="4126694"/>
            <a:ext cx="6575971" cy="4703272"/>
          </a:xfrm>
          <a:prstGeom prst="rect">
            <a:avLst/>
          </a:prstGeom>
          <a:noFill/>
          <a:ln>
            <a:noFill/>
          </a:ln>
        </p:spPr>
        <p:txBody>
          <a:bodyPr spcFirstLastPara="1" wrap="square" lIns="93150" tIns="46550" rIns="93150" bIns="46550" anchor="t" anchorCtr="0">
            <a:noAutofit/>
          </a:bodyPr>
          <a:lstStyle/>
          <a:p>
            <a:pPr marL="0" lvl="0" indent="0" algn="l" rtl="0">
              <a:lnSpc>
                <a:spcPct val="100000"/>
              </a:lnSpc>
              <a:spcBef>
                <a:spcPts val="0"/>
              </a:spcBef>
              <a:spcAft>
                <a:spcPts val="0"/>
              </a:spcAft>
              <a:buSzPts val="1400"/>
              <a:buNone/>
            </a:pPr>
            <a:endParaRPr/>
          </a:p>
        </p:txBody>
      </p:sp>
      <p:sp>
        <p:nvSpPr>
          <p:cNvPr id="698" name="Google Shape;698;p11:notes"/>
          <p:cNvSpPr>
            <a:spLocks noGrp="1" noRot="1" noChangeAspect="1"/>
          </p:cNvSpPr>
          <p:nvPr>
            <p:ph type="sldImg" idx="2"/>
          </p:nvPr>
        </p:nvSpPr>
        <p:spPr>
          <a:xfrm>
            <a:off x="239713" y="322263"/>
            <a:ext cx="6540500" cy="36798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4"/>
        <p:cNvGrpSpPr/>
        <p:nvPr/>
      </p:nvGrpSpPr>
      <p:grpSpPr>
        <a:xfrm>
          <a:off x="0" y="0"/>
          <a:ext cx="0" cy="0"/>
          <a:chOff x="0" y="0"/>
          <a:chExt cx="0" cy="0"/>
        </a:xfrm>
      </p:grpSpPr>
      <p:sp>
        <p:nvSpPr>
          <p:cNvPr id="705" name="Google Shape;705;p12:notes"/>
          <p:cNvSpPr txBox="1">
            <a:spLocks noGrp="1"/>
          </p:cNvSpPr>
          <p:nvPr>
            <p:ph type="body" idx="1"/>
          </p:nvPr>
        </p:nvSpPr>
        <p:spPr>
          <a:xfrm>
            <a:off x="222282" y="4126694"/>
            <a:ext cx="6575971" cy="4703272"/>
          </a:xfrm>
          <a:prstGeom prst="rect">
            <a:avLst/>
          </a:prstGeom>
          <a:noFill/>
          <a:ln>
            <a:noFill/>
          </a:ln>
        </p:spPr>
        <p:txBody>
          <a:bodyPr spcFirstLastPara="1" wrap="square" lIns="93150" tIns="46550" rIns="93150" bIns="46550" anchor="t" anchorCtr="0">
            <a:noAutofit/>
          </a:bodyPr>
          <a:lstStyle/>
          <a:p>
            <a:pPr marL="0" lvl="0" indent="0" algn="l" rtl="0">
              <a:lnSpc>
                <a:spcPct val="100000"/>
              </a:lnSpc>
              <a:spcBef>
                <a:spcPts val="0"/>
              </a:spcBef>
              <a:spcAft>
                <a:spcPts val="0"/>
              </a:spcAft>
              <a:buSzPts val="1400"/>
              <a:buNone/>
            </a:pPr>
            <a:endParaRPr/>
          </a:p>
        </p:txBody>
      </p:sp>
      <p:sp>
        <p:nvSpPr>
          <p:cNvPr id="706" name="Google Shape;706;p12:notes"/>
          <p:cNvSpPr>
            <a:spLocks noGrp="1" noRot="1" noChangeAspect="1"/>
          </p:cNvSpPr>
          <p:nvPr>
            <p:ph type="sldImg" idx="2"/>
          </p:nvPr>
        </p:nvSpPr>
        <p:spPr>
          <a:xfrm>
            <a:off x="239713" y="322263"/>
            <a:ext cx="6540500" cy="36798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0"/>
        <p:cNvGrpSpPr/>
        <p:nvPr/>
      </p:nvGrpSpPr>
      <p:grpSpPr>
        <a:xfrm>
          <a:off x="0" y="0"/>
          <a:ext cx="0" cy="0"/>
          <a:chOff x="0" y="0"/>
          <a:chExt cx="0" cy="0"/>
        </a:xfrm>
      </p:grpSpPr>
      <p:sp>
        <p:nvSpPr>
          <p:cNvPr id="711" name="Google Shape;711;p13:notes"/>
          <p:cNvSpPr>
            <a:spLocks noGrp="1" noRot="1" noChangeAspect="1"/>
          </p:cNvSpPr>
          <p:nvPr>
            <p:ph type="sldImg" idx="2"/>
          </p:nvPr>
        </p:nvSpPr>
        <p:spPr>
          <a:xfrm>
            <a:off x="239713" y="322263"/>
            <a:ext cx="6540500" cy="36798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2" name="Google Shape;712;p13:notes"/>
          <p:cNvSpPr txBox="1">
            <a:spLocks noGrp="1"/>
          </p:cNvSpPr>
          <p:nvPr>
            <p:ph type="body" idx="1"/>
          </p:nvPr>
        </p:nvSpPr>
        <p:spPr>
          <a:xfrm>
            <a:off x="222282" y="4126694"/>
            <a:ext cx="6575971" cy="4703272"/>
          </a:xfrm>
          <a:prstGeom prst="rect">
            <a:avLst/>
          </a:prstGeom>
          <a:noFill/>
          <a:ln>
            <a:noFill/>
          </a:ln>
        </p:spPr>
        <p:txBody>
          <a:bodyPr spcFirstLastPara="1" wrap="square" lIns="93150" tIns="46550" rIns="93150" bIns="46550" anchor="t" anchorCtr="0">
            <a:noAutofit/>
          </a:bodyPr>
          <a:lstStyle/>
          <a:p>
            <a:pPr marL="0" lvl="0" indent="0" algn="l" rtl="0">
              <a:lnSpc>
                <a:spcPct val="100000"/>
              </a:lnSpc>
              <a:spcBef>
                <a:spcPts val="0"/>
              </a:spcBef>
              <a:spcAft>
                <a:spcPts val="0"/>
              </a:spcAft>
              <a:buSzPts val="1400"/>
              <a:buNone/>
            </a:pPr>
            <a:r>
              <a:rPr lang="en-US"/>
              <a:t>Spreadsheet “Primer_MasterMix Calculations”; Info also in aliquoting guide.</a:t>
            </a:r>
            <a:endParaRPr/>
          </a:p>
        </p:txBody>
      </p:sp>
      <p:sp>
        <p:nvSpPr>
          <p:cNvPr id="713" name="Google Shape;713;p13:notes"/>
          <p:cNvSpPr txBox="1">
            <a:spLocks noGrp="1"/>
          </p:cNvSpPr>
          <p:nvPr>
            <p:ph type="sldNum" idx="12"/>
          </p:nvPr>
        </p:nvSpPr>
        <p:spPr>
          <a:xfrm>
            <a:off x="1986280" y="8829967"/>
            <a:ext cx="3037840" cy="466433"/>
          </a:xfrm>
          <a:prstGeom prst="rect">
            <a:avLst/>
          </a:prstGeom>
          <a:noFill/>
          <a:ln>
            <a:noFill/>
          </a:ln>
        </p:spPr>
        <p:txBody>
          <a:bodyPr spcFirstLastPara="1" wrap="square" lIns="93150" tIns="46550" rIns="93150" bIns="46550" anchor="b" anchorCtr="0">
            <a:noAutofit/>
          </a:bodyPr>
          <a:lstStyle/>
          <a:p>
            <a:pPr marL="0" lvl="0" indent="0" algn="ctr" rtl="0">
              <a:lnSpc>
                <a:spcPct val="100000"/>
              </a:lnSpc>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7"/>
        <p:cNvGrpSpPr/>
        <p:nvPr/>
      </p:nvGrpSpPr>
      <p:grpSpPr>
        <a:xfrm>
          <a:off x="0" y="0"/>
          <a:ext cx="0" cy="0"/>
          <a:chOff x="0" y="0"/>
          <a:chExt cx="0" cy="0"/>
        </a:xfrm>
      </p:grpSpPr>
      <p:sp>
        <p:nvSpPr>
          <p:cNvPr id="718" name="Google Shape;718;p73:notes"/>
          <p:cNvSpPr txBox="1">
            <a:spLocks noGrp="1"/>
          </p:cNvSpPr>
          <p:nvPr>
            <p:ph type="body" idx="1"/>
          </p:nvPr>
        </p:nvSpPr>
        <p:spPr>
          <a:xfrm>
            <a:off x="222282" y="4126694"/>
            <a:ext cx="6575971" cy="4703272"/>
          </a:xfrm>
          <a:prstGeom prst="rect">
            <a:avLst/>
          </a:prstGeom>
        </p:spPr>
        <p:txBody>
          <a:bodyPr spcFirstLastPara="1" wrap="square" lIns="93150" tIns="46550" rIns="93150" bIns="46550" anchor="t" anchorCtr="0">
            <a:noAutofit/>
          </a:bodyPr>
          <a:lstStyle/>
          <a:p>
            <a:pPr marL="0" lvl="0" indent="0" algn="l" rtl="0">
              <a:spcBef>
                <a:spcPts val="0"/>
              </a:spcBef>
              <a:spcAft>
                <a:spcPts val="0"/>
              </a:spcAft>
              <a:buNone/>
            </a:pPr>
            <a:endParaRPr/>
          </a:p>
        </p:txBody>
      </p:sp>
      <p:sp>
        <p:nvSpPr>
          <p:cNvPr id="719" name="Google Shape;719;p73:notes"/>
          <p:cNvSpPr>
            <a:spLocks noGrp="1" noRot="1" noChangeAspect="1"/>
          </p:cNvSpPr>
          <p:nvPr>
            <p:ph type="sldImg" idx="2"/>
          </p:nvPr>
        </p:nvSpPr>
        <p:spPr>
          <a:xfrm>
            <a:off x="239713" y="323850"/>
            <a:ext cx="6540500" cy="36782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3"/>
        <p:cNvGrpSpPr/>
        <p:nvPr/>
      </p:nvGrpSpPr>
      <p:grpSpPr>
        <a:xfrm>
          <a:off x="0" y="0"/>
          <a:ext cx="0" cy="0"/>
          <a:chOff x="0" y="0"/>
          <a:chExt cx="0" cy="0"/>
        </a:xfrm>
      </p:grpSpPr>
      <p:sp>
        <p:nvSpPr>
          <p:cNvPr id="724" name="Google Shape;724;p14:notes"/>
          <p:cNvSpPr>
            <a:spLocks noGrp="1" noRot="1" noChangeAspect="1"/>
          </p:cNvSpPr>
          <p:nvPr>
            <p:ph type="sldImg" idx="2"/>
          </p:nvPr>
        </p:nvSpPr>
        <p:spPr>
          <a:xfrm>
            <a:off x="239713" y="322263"/>
            <a:ext cx="6540500" cy="36798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5" name="Google Shape;725;p14:notes"/>
          <p:cNvSpPr txBox="1">
            <a:spLocks noGrp="1"/>
          </p:cNvSpPr>
          <p:nvPr>
            <p:ph type="body" idx="1"/>
          </p:nvPr>
        </p:nvSpPr>
        <p:spPr>
          <a:xfrm>
            <a:off x="222282" y="4126694"/>
            <a:ext cx="6575971" cy="4703272"/>
          </a:xfrm>
          <a:prstGeom prst="rect">
            <a:avLst/>
          </a:prstGeom>
          <a:noFill/>
          <a:ln>
            <a:noFill/>
          </a:ln>
        </p:spPr>
        <p:txBody>
          <a:bodyPr spcFirstLastPara="1" wrap="square" lIns="93150" tIns="46550" rIns="93150" bIns="46550" anchor="t" anchorCtr="0">
            <a:noAutofit/>
          </a:bodyPr>
          <a:lstStyle/>
          <a:p>
            <a:pPr marL="0" lvl="0" indent="0" algn="l" rtl="0">
              <a:lnSpc>
                <a:spcPct val="100000"/>
              </a:lnSpc>
              <a:spcBef>
                <a:spcPts val="0"/>
              </a:spcBef>
              <a:spcAft>
                <a:spcPts val="0"/>
              </a:spcAft>
              <a:buSzPts val="1400"/>
              <a:buNone/>
            </a:pPr>
            <a:r>
              <a:rPr lang="en-US"/>
              <a:t>FOR REVIEW:</a:t>
            </a:r>
            <a:endParaRPr/>
          </a:p>
          <a:p>
            <a:pPr marL="0" lvl="0" indent="0" algn="l" rtl="0">
              <a:lnSpc>
                <a:spcPct val="100000"/>
              </a:lnSpc>
              <a:spcBef>
                <a:spcPts val="0"/>
              </a:spcBef>
              <a:spcAft>
                <a:spcPts val="0"/>
              </a:spcAft>
              <a:buSzPts val="1400"/>
              <a:buNone/>
            </a:pPr>
            <a:r>
              <a:rPr lang="en-US" b="1"/>
              <a:t>Molecular Cell Biology. 4th edition.</a:t>
            </a:r>
            <a:endParaRPr/>
          </a:p>
          <a:p>
            <a:pPr marL="0" lvl="0" indent="0" algn="l" rtl="0">
              <a:lnSpc>
                <a:spcPct val="100000"/>
              </a:lnSpc>
              <a:spcBef>
                <a:spcPts val="0"/>
              </a:spcBef>
              <a:spcAft>
                <a:spcPts val="0"/>
              </a:spcAft>
              <a:buSzPts val="1400"/>
              <a:buNone/>
            </a:pPr>
            <a:r>
              <a:rPr lang="en-US" b="1"/>
              <a:t>Section 7.1DNA Cloning with Plasmid Vectors</a:t>
            </a:r>
            <a:endParaRPr/>
          </a:p>
          <a:p>
            <a:pPr marL="0" lvl="0" indent="0" algn="l" rtl="0">
              <a:lnSpc>
                <a:spcPct val="100000"/>
              </a:lnSpc>
              <a:spcBef>
                <a:spcPts val="0"/>
              </a:spcBef>
              <a:spcAft>
                <a:spcPts val="0"/>
              </a:spcAft>
              <a:buSzPts val="1400"/>
              <a:buNone/>
            </a:pPr>
            <a:r>
              <a:rPr lang="en-US"/>
              <a:t>http://www.ncbi.nlm.nih.gov/books/NBK21498/#A1583</a:t>
            </a:r>
            <a:endParaRPr/>
          </a:p>
          <a:p>
            <a:pPr marL="0" lvl="0" indent="0" algn="l" rtl="0">
              <a:lnSpc>
                <a:spcPct val="100000"/>
              </a:lnSpc>
              <a:spcBef>
                <a:spcPts val="0"/>
              </a:spcBef>
              <a:spcAft>
                <a:spcPts val="0"/>
              </a:spcAft>
              <a:buSzPts val="1400"/>
              <a:buNone/>
            </a:pPr>
            <a:endParaRPr/>
          </a:p>
        </p:txBody>
      </p:sp>
      <p:sp>
        <p:nvSpPr>
          <p:cNvPr id="726" name="Google Shape;726;p14:notes"/>
          <p:cNvSpPr txBox="1">
            <a:spLocks noGrp="1"/>
          </p:cNvSpPr>
          <p:nvPr>
            <p:ph type="sldNum" idx="12"/>
          </p:nvPr>
        </p:nvSpPr>
        <p:spPr>
          <a:xfrm>
            <a:off x="1986280" y="8829967"/>
            <a:ext cx="3037840" cy="466433"/>
          </a:xfrm>
          <a:prstGeom prst="rect">
            <a:avLst/>
          </a:prstGeom>
          <a:noFill/>
          <a:ln>
            <a:noFill/>
          </a:ln>
        </p:spPr>
        <p:txBody>
          <a:bodyPr spcFirstLastPara="1" wrap="square" lIns="93150" tIns="46550" rIns="93150" bIns="46550" anchor="b" anchorCtr="0">
            <a:noAutofit/>
          </a:bodyPr>
          <a:lstStyle/>
          <a:p>
            <a:pPr marL="0" lvl="0" indent="0" algn="ctr" rtl="0">
              <a:lnSpc>
                <a:spcPct val="100000"/>
              </a:lnSpc>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2"/>
        <p:cNvGrpSpPr/>
        <p:nvPr/>
      </p:nvGrpSpPr>
      <p:grpSpPr>
        <a:xfrm>
          <a:off x="0" y="0"/>
          <a:ext cx="0" cy="0"/>
          <a:chOff x="0" y="0"/>
          <a:chExt cx="0" cy="0"/>
        </a:xfrm>
      </p:grpSpPr>
      <p:sp>
        <p:nvSpPr>
          <p:cNvPr id="733" name="Google Shape;733;p15:notes"/>
          <p:cNvSpPr txBox="1">
            <a:spLocks noGrp="1"/>
          </p:cNvSpPr>
          <p:nvPr>
            <p:ph type="body" idx="1"/>
          </p:nvPr>
        </p:nvSpPr>
        <p:spPr>
          <a:xfrm>
            <a:off x="222282" y="4126694"/>
            <a:ext cx="6575971" cy="4703272"/>
          </a:xfrm>
          <a:prstGeom prst="rect">
            <a:avLst/>
          </a:prstGeom>
          <a:noFill/>
          <a:ln>
            <a:noFill/>
          </a:ln>
        </p:spPr>
        <p:txBody>
          <a:bodyPr spcFirstLastPara="1" wrap="square" lIns="93150" tIns="46550" rIns="93150" bIns="46550" anchor="t" anchorCtr="0">
            <a:noAutofit/>
          </a:bodyPr>
          <a:lstStyle/>
          <a:p>
            <a:pPr marL="0" lvl="0" indent="0" algn="l" rtl="0">
              <a:lnSpc>
                <a:spcPct val="100000"/>
              </a:lnSpc>
              <a:spcBef>
                <a:spcPts val="0"/>
              </a:spcBef>
              <a:spcAft>
                <a:spcPts val="0"/>
              </a:spcAft>
              <a:buSzPts val="1400"/>
              <a:buNone/>
            </a:pPr>
            <a:endParaRPr/>
          </a:p>
        </p:txBody>
      </p:sp>
      <p:sp>
        <p:nvSpPr>
          <p:cNvPr id="734" name="Google Shape;734;p15:notes"/>
          <p:cNvSpPr>
            <a:spLocks noGrp="1" noRot="1" noChangeAspect="1"/>
          </p:cNvSpPr>
          <p:nvPr>
            <p:ph type="sldImg" idx="2"/>
          </p:nvPr>
        </p:nvSpPr>
        <p:spPr>
          <a:xfrm>
            <a:off x="239713" y="322263"/>
            <a:ext cx="6540500" cy="36798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8"/>
        <p:cNvGrpSpPr/>
        <p:nvPr/>
      </p:nvGrpSpPr>
      <p:grpSpPr>
        <a:xfrm>
          <a:off x="0" y="0"/>
          <a:ext cx="0" cy="0"/>
          <a:chOff x="0" y="0"/>
          <a:chExt cx="0" cy="0"/>
        </a:xfrm>
      </p:grpSpPr>
      <p:sp>
        <p:nvSpPr>
          <p:cNvPr id="739" name="Google Shape;739;p16:notes"/>
          <p:cNvSpPr txBox="1">
            <a:spLocks noGrp="1"/>
          </p:cNvSpPr>
          <p:nvPr>
            <p:ph type="body" idx="1"/>
          </p:nvPr>
        </p:nvSpPr>
        <p:spPr>
          <a:xfrm>
            <a:off x="222282" y="4126694"/>
            <a:ext cx="6575971" cy="4703272"/>
          </a:xfrm>
          <a:prstGeom prst="rect">
            <a:avLst/>
          </a:prstGeom>
          <a:noFill/>
          <a:ln>
            <a:noFill/>
          </a:ln>
        </p:spPr>
        <p:txBody>
          <a:bodyPr spcFirstLastPara="1" wrap="square" lIns="93150" tIns="46550" rIns="93150" bIns="46550" anchor="t" anchorCtr="0">
            <a:noAutofit/>
          </a:bodyPr>
          <a:lstStyle/>
          <a:p>
            <a:pPr marL="0" lvl="0" indent="0" algn="l" rtl="0">
              <a:lnSpc>
                <a:spcPct val="100000"/>
              </a:lnSpc>
              <a:spcBef>
                <a:spcPts val="0"/>
              </a:spcBef>
              <a:spcAft>
                <a:spcPts val="0"/>
              </a:spcAft>
              <a:buSzPts val="1400"/>
              <a:buNone/>
            </a:pPr>
            <a:endParaRPr/>
          </a:p>
        </p:txBody>
      </p:sp>
      <p:sp>
        <p:nvSpPr>
          <p:cNvPr id="740" name="Google Shape;740;p16:notes"/>
          <p:cNvSpPr>
            <a:spLocks noGrp="1" noRot="1" noChangeAspect="1"/>
          </p:cNvSpPr>
          <p:nvPr>
            <p:ph type="sldImg" idx="2"/>
          </p:nvPr>
        </p:nvSpPr>
        <p:spPr>
          <a:xfrm>
            <a:off x="239713" y="322263"/>
            <a:ext cx="6540500" cy="36798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2"/>
        <p:cNvGrpSpPr/>
        <p:nvPr/>
      </p:nvGrpSpPr>
      <p:grpSpPr>
        <a:xfrm>
          <a:off x="0" y="0"/>
          <a:ext cx="0" cy="0"/>
          <a:chOff x="0" y="0"/>
          <a:chExt cx="0" cy="0"/>
        </a:xfrm>
      </p:grpSpPr>
      <p:sp>
        <p:nvSpPr>
          <p:cNvPr id="753" name="Google Shape;753;p17:notes"/>
          <p:cNvSpPr>
            <a:spLocks noGrp="1" noRot="1" noChangeAspect="1"/>
          </p:cNvSpPr>
          <p:nvPr>
            <p:ph type="sldImg" idx="2"/>
          </p:nvPr>
        </p:nvSpPr>
        <p:spPr>
          <a:xfrm>
            <a:off x="239713" y="322263"/>
            <a:ext cx="6540500" cy="36798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4" name="Google Shape;754;p17:notes"/>
          <p:cNvSpPr txBox="1">
            <a:spLocks noGrp="1"/>
          </p:cNvSpPr>
          <p:nvPr>
            <p:ph type="body" idx="1"/>
          </p:nvPr>
        </p:nvSpPr>
        <p:spPr>
          <a:xfrm>
            <a:off x="222282" y="4126694"/>
            <a:ext cx="6575971" cy="4703272"/>
          </a:xfrm>
          <a:prstGeom prst="rect">
            <a:avLst/>
          </a:prstGeom>
          <a:noFill/>
          <a:ln>
            <a:noFill/>
          </a:ln>
        </p:spPr>
        <p:txBody>
          <a:bodyPr spcFirstLastPara="1" wrap="square" lIns="93150" tIns="46550" rIns="93150" bIns="46550" anchor="t" anchorCtr="0">
            <a:noAutofit/>
          </a:bodyPr>
          <a:lstStyle/>
          <a:p>
            <a:pPr marL="0" lvl="0" indent="0" algn="l" rtl="0">
              <a:lnSpc>
                <a:spcPct val="100000"/>
              </a:lnSpc>
              <a:spcBef>
                <a:spcPts val="0"/>
              </a:spcBef>
              <a:spcAft>
                <a:spcPts val="0"/>
              </a:spcAft>
              <a:buSzPts val="1400"/>
              <a:buNone/>
            </a:pPr>
            <a:endParaRPr/>
          </a:p>
        </p:txBody>
      </p:sp>
      <p:sp>
        <p:nvSpPr>
          <p:cNvPr id="755" name="Google Shape;755;p17:notes"/>
          <p:cNvSpPr txBox="1">
            <a:spLocks noGrp="1"/>
          </p:cNvSpPr>
          <p:nvPr>
            <p:ph type="sldNum" idx="12"/>
          </p:nvPr>
        </p:nvSpPr>
        <p:spPr>
          <a:xfrm>
            <a:off x="1986280" y="8829967"/>
            <a:ext cx="3037840" cy="466433"/>
          </a:xfrm>
          <a:prstGeom prst="rect">
            <a:avLst/>
          </a:prstGeom>
          <a:noFill/>
          <a:ln>
            <a:noFill/>
          </a:ln>
        </p:spPr>
        <p:txBody>
          <a:bodyPr spcFirstLastPara="1" wrap="square" lIns="93150" tIns="46550" rIns="93150" bIns="46550" anchor="b" anchorCtr="0">
            <a:noAutofit/>
          </a:bodyPr>
          <a:lstStyle/>
          <a:p>
            <a:pPr marL="0" lvl="0" indent="0" algn="ctr" rtl="0">
              <a:lnSpc>
                <a:spcPct val="100000"/>
              </a:lnSpc>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6"/>
        <p:cNvGrpSpPr/>
        <p:nvPr/>
      </p:nvGrpSpPr>
      <p:grpSpPr>
        <a:xfrm>
          <a:off x="0" y="0"/>
          <a:ext cx="0" cy="0"/>
          <a:chOff x="0" y="0"/>
          <a:chExt cx="0" cy="0"/>
        </a:xfrm>
      </p:grpSpPr>
      <p:sp>
        <p:nvSpPr>
          <p:cNvPr id="787" name="Google Shape;787;p18:notes"/>
          <p:cNvSpPr txBox="1">
            <a:spLocks noGrp="1"/>
          </p:cNvSpPr>
          <p:nvPr>
            <p:ph type="body" idx="1"/>
          </p:nvPr>
        </p:nvSpPr>
        <p:spPr>
          <a:xfrm>
            <a:off x="222282" y="4126694"/>
            <a:ext cx="6575971" cy="4703272"/>
          </a:xfrm>
          <a:prstGeom prst="rect">
            <a:avLst/>
          </a:prstGeom>
          <a:noFill/>
          <a:ln>
            <a:noFill/>
          </a:ln>
        </p:spPr>
        <p:txBody>
          <a:bodyPr spcFirstLastPara="1" wrap="square" lIns="93150" tIns="46550" rIns="93150" bIns="46550" anchor="t" anchorCtr="0">
            <a:noAutofit/>
          </a:bodyPr>
          <a:lstStyle/>
          <a:p>
            <a:pPr marL="0" lvl="0" indent="0" algn="l" rtl="0">
              <a:lnSpc>
                <a:spcPct val="100000"/>
              </a:lnSpc>
              <a:spcBef>
                <a:spcPts val="0"/>
              </a:spcBef>
              <a:spcAft>
                <a:spcPts val="0"/>
              </a:spcAft>
              <a:buSzPts val="1400"/>
              <a:buNone/>
            </a:pPr>
            <a:endParaRPr/>
          </a:p>
        </p:txBody>
      </p:sp>
      <p:sp>
        <p:nvSpPr>
          <p:cNvPr id="788" name="Google Shape;788;p18:notes"/>
          <p:cNvSpPr>
            <a:spLocks noGrp="1" noRot="1" noChangeAspect="1"/>
          </p:cNvSpPr>
          <p:nvPr>
            <p:ph type="sldImg" idx="2"/>
          </p:nvPr>
        </p:nvSpPr>
        <p:spPr>
          <a:xfrm>
            <a:off x="239713" y="322263"/>
            <a:ext cx="6540500" cy="36798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68:notes"/>
          <p:cNvSpPr txBox="1">
            <a:spLocks noGrp="1"/>
          </p:cNvSpPr>
          <p:nvPr>
            <p:ph type="body" idx="1"/>
          </p:nvPr>
        </p:nvSpPr>
        <p:spPr>
          <a:xfrm>
            <a:off x="222282" y="4126694"/>
            <a:ext cx="6575971" cy="4703272"/>
          </a:xfrm>
          <a:prstGeom prst="rect">
            <a:avLst/>
          </a:prstGeom>
        </p:spPr>
        <p:txBody>
          <a:bodyPr spcFirstLastPara="1" wrap="square" lIns="93150" tIns="46550" rIns="93150" bIns="46550" anchor="t" anchorCtr="0">
            <a:noAutofit/>
          </a:bodyPr>
          <a:lstStyle/>
          <a:p>
            <a:pPr marL="0" lvl="0" indent="0" algn="l" rtl="0">
              <a:spcBef>
                <a:spcPts val="0"/>
              </a:spcBef>
              <a:spcAft>
                <a:spcPts val="0"/>
              </a:spcAft>
              <a:buNone/>
            </a:pPr>
            <a:endParaRPr/>
          </a:p>
        </p:txBody>
      </p:sp>
      <p:sp>
        <p:nvSpPr>
          <p:cNvPr id="301" name="Google Shape;301;p68:notes"/>
          <p:cNvSpPr>
            <a:spLocks noGrp="1" noRot="1" noChangeAspect="1"/>
          </p:cNvSpPr>
          <p:nvPr>
            <p:ph type="sldImg" idx="2"/>
          </p:nvPr>
        </p:nvSpPr>
        <p:spPr>
          <a:xfrm>
            <a:off x="239713" y="323850"/>
            <a:ext cx="6540500" cy="36782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2"/>
        <p:cNvGrpSpPr/>
        <p:nvPr/>
      </p:nvGrpSpPr>
      <p:grpSpPr>
        <a:xfrm>
          <a:off x="0" y="0"/>
          <a:ext cx="0" cy="0"/>
          <a:chOff x="0" y="0"/>
          <a:chExt cx="0" cy="0"/>
        </a:xfrm>
      </p:grpSpPr>
      <p:sp>
        <p:nvSpPr>
          <p:cNvPr id="793" name="Google Shape;793;p20:notes"/>
          <p:cNvSpPr>
            <a:spLocks noGrp="1" noRot="1" noChangeAspect="1"/>
          </p:cNvSpPr>
          <p:nvPr>
            <p:ph type="sldImg" idx="2"/>
          </p:nvPr>
        </p:nvSpPr>
        <p:spPr>
          <a:xfrm>
            <a:off x="239713" y="322263"/>
            <a:ext cx="6540500" cy="36798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4" name="Google Shape;794;p20:notes"/>
          <p:cNvSpPr txBox="1">
            <a:spLocks noGrp="1"/>
          </p:cNvSpPr>
          <p:nvPr>
            <p:ph type="body" idx="1"/>
          </p:nvPr>
        </p:nvSpPr>
        <p:spPr>
          <a:xfrm>
            <a:off x="222282" y="4126694"/>
            <a:ext cx="6575971" cy="4703272"/>
          </a:xfrm>
          <a:prstGeom prst="rect">
            <a:avLst/>
          </a:prstGeom>
          <a:noFill/>
          <a:ln>
            <a:noFill/>
          </a:ln>
        </p:spPr>
        <p:txBody>
          <a:bodyPr spcFirstLastPara="1" wrap="square" lIns="93150" tIns="46550" rIns="93150" bIns="46550" anchor="t" anchorCtr="0">
            <a:noAutofit/>
          </a:bodyPr>
          <a:lstStyle/>
          <a:p>
            <a:pPr marL="0" lvl="0" indent="0" algn="l" rtl="0">
              <a:lnSpc>
                <a:spcPct val="100000"/>
              </a:lnSpc>
              <a:spcBef>
                <a:spcPts val="0"/>
              </a:spcBef>
              <a:spcAft>
                <a:spcPts val="0"/>
              </a:spcAft>
              <a:buSzPts val="1400"/>
              <a:buNone/>
            </a:pPr>
            <a:r>
              <a:rPr lang="en-US"/>
              <a:t>Have teachers answer as students based on what they already know from this activity/reading or what they would have already learned in their class.</a:t>
            </a:r>
            <a:endParaRPr/>
          </a:p>
        </p:txBody>
      </p:sp>
      <p:sp>
        <p:nvSpPr>
          <p:cNvPr id="795" name="Google Shape;795;p20:notes"/>
          <p:cNvSpPr txBox="1">
            <a:spLocks noGrp="1"/>
          </p:cNvSpPr>
          <p:nvPr>
            <p:ph type="sldNum" idx="12"/>
          </p:nvPr>
        </p:nvSpPr>
        <p:spPr>
          <a:xfrm>
            <a:off x="1986280" y="8829967"/>
            <a:ext cx="3037840" cy="466433"/>
          </a:xfrm>
          <a:prstGeom prst="rect">
            <a:avLst/>
          </a:prstGeom>
          <a:noFill/>
          <a:ln>
            <a:noFill/>
          </a:ln>
        </p:spPr>
        <p:txBody>
          <a:bodyPr spcFirstLastPara="1" wrap="square" lIns="93150" tIns="46550" rIns="93150" bIns="46550" anchor="b" anchorCtr="0">
            <a:noAutofit/>
          </a:bodyPr>
          <a:lstStyle/>
          <a:p>
            <a:pPr marL="0" lvl="0" indent="0" algn="ctr" rtl="0">
              <a:lnSpc>
                <a:spcPct val="100000"/>
              </a:lnSpc>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9"/>
        <p:cNvGrpSpPr/>
        <p:nvPr/>
      </p:nvGrpSpPr>
      <p:grpSpPr>
        <a:xfrm>
          <a:off x="0" y="0"/>
          <a:ext cx="0" cy="0"/>
          <a:chOff x="0" y="0"/>
          <a:chExt cx="0" cy="0"/>
        </a:xfrm>
      </p:grpSpPr>
      <p:sp>
        <p:nvSpPr>
          <p:cNvPr id="800" name="Google Shape;800;p21:notes"/>
          <p:cNvSpPr txBox="1">
            <a:spLocks noGrp="1"/>
          </p:cNvSpPr>
          <p:nvPr>
            <p:ph type="body" idx="1"/>
          </p:nvPr>
        </p:nvSpPr>
        <p:spPr>
          <a:xfrm>
            <a:off x="222282" y="4126694"/>
            <a:ext cx="6575971" cy="4703272"/>
          </a:xfrm>
          <a:prstGeom prst="rect">
            <a:avLst/>
          </a:prstGeom>
          <a:noFill/>
          <a:ln>
            <a:noFill/>
          </a:ln>
        </p:spPr>
        <p:txBody>
          <a:bodyPr spcFirstLastPara="1" wrap="square" lIns="93150" tIns="46550" rIns="93150" bIns="46550" anchor="t" anchorCtr="0">
            <a:noAutofit/>
          </a:bodyPr>
          <a:lstStyle/>
          <a:p>
            <a:pPr marL="0" lvl="0" indent="0" algn="l" rtl="0">
              <a:lnSpc>
                <a:spcPct val="100000"/>
              </a:lnSpc>
              <a:spcBef>
                <a:spcPts val="0"/>
              </a:spcBef>
              <a:spcAft>
                <a:spcPts val="0"/>
              </a:spcAft>
              <a:buSzPts val="1400"/>
              <a:buNone/>
            </a:pPr>
            <a:endParaRPr/>
          </a:p>
        </p:txBody>
      </p:sp>
      <p:sp>
        <p:nvSpPr>
          <p:cNvPr id="801" name="Google Shape;801;p21:notes"/>
          <p:cNvSpPr>
            <a:spLocks noGrp="1" noRot="1" noChangeAspect="1"/>
          </p:cNvSpPr>
          <p:nvPr>
            <p:ph type="sldImg" idx="2"/>
          </p:nvPr>
        </p:nvSpPr>
        <p:spPr>
          <a:xfrm>
            <a:off x="239713" y="322263"/>
            <a:ext cx="6540500" cy="36798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5"/>
        <p:cNvGrpSpPr/>
        <p:nvPr/>
      </p:nvGrpSpPr>
      <p:grpSpPr>
        <a:xfrm>
          <a:off x="0" y="0"/>
          <a:ext cx="0" cy="0"/>
          <a:chOff x="0" y="0"/>
          <a:chExt cx="0" cy="0"/>
        </a:xfrm>
      </p:grpSpPr>
      <p:sp>
        <p:nvSpPr>
          <p:cNvPr id="806" name="Google Shape;806;p22:notes"/>
          <p:cNvSpPr>
            <a:spLocks noGrp="1" noRot="1" noChangeAspect="1"/>
          </p:cNvSpPr>
          <p:nvPr>
            <p:ph type="sldImg" idx="2"/>
          </p:nvPr>
        </p:nvSpPr>
        <p:spPr>
          <a:xfrm>
            <a:off x="239713" y="322263"/>
            <a:ext cx="6540500" cy="36798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7" name="Google Shape;807;p22:notes"/>
          <p:cNvSpPr txBox="1">
            <a:spLocks noGrp="1"/>
          </p:cNvSpPr>
          <p:nvPr>
            <p:ph type="body" idx="1"/>
          </p:nvPr>
        </p:nvSpPr>
        <p:spPr>
          <a:xfrm>
            <a:off x="222282" y="4126694"/>
            <a:ext cx="6575971" cy="4703272"/>
          </a:xfrm>
          <a:prstGeom prst="rect">
            <a:avLst/>
          </a:prstGeom>
          <a:noFill/>
          <a:ln>
            <a:noFill/>
          </a:ln>
        </p:spPr>
        <p:txBody>
          <a:bodyPr spcFirstLastPara="1" wrap="square" lIns="93150" tIns="46550" rIns="93150" bIns="46550" anchor="t" anchorCtr="0">
            <a:noAutofit/>
          </a:bodyPr>
          <a:lstStyle/>
          <a:p>
            <a:pPr marL="0" lvl="0" indent="0" algn="l" rtl="0">
              <a:lnSpc>
                <a:spcPct val="100000"/>
              </a:lnSpc>
              <a:spcBef>
                <a:spcPts val="0"/>
              </a:spcBef>
              <a:spcAft>
                <a:spcPts val="0"/>
              </a:spcAft>
              <a:buSzPts val="1400"/>
              <a:buNone/>
            </a:pPr>
            <a:r>
              <a:rPr lang="en-US"/>
              <a:t>Diagram in SB pg E-3</a:t>
            </a:r>
            <a:endParaRPr/>
          </a:p>
        </p:txBody>
      </p:sp>
      <p:sp>
        <p:nvSpPr>
          <p:cNvPr id="808" name="Google Shape;808;p22:notes"/>
          <p:cNvSpPr txBox="1">
            <a:spLocks noGrp="1"/>
          </p:cNvSpPr>
          <p:nvPr>
            <p:ph type="sldNum" idx="12"/>
          </p:nvPr>
        </p:nvSpPr>
        <p:spPr>
          <a:xfrm>
            <a:off x="1986280" y="8829967"/>
            <a:ext cx="3037840" cy="466433"/>
          </a:xfrm>
          <a:prstGeom prst="rect">
            <a:avLst/>
          </a:prstGeom>
          <a:noFill/>
          <a:ln>
            <a:noFill/>
          </a:ln>
        </p:spPr>
        <p:txBody>
          <a:bodyPr spcFirstLastPara="1" wrap="square" lIns="93150" tIns="46550" rIns="93150" bIns="46550" anchor="b" anchorCtr="0">
            <a:noAutofit/>
          </a:bodyPr>
          <a:lstStyle/>
          <a:p>
            <a:pPr marL="0" lvl="0" indent="0" algn="ctr" rtl="0">
              <a:lnSpc>
                <a:spcPct val="100000"/>
              </a:lnSpc>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5"/>
        <p:cNvGrpSpPr/>
        <p:nvPr/>
      </p:nvGrpSpPr>
      <p:grpSpPr>
        <a:xfrm>
          <a:off x="0" y="0"/>
          <a:ext cx="0" cy="0"/>
          <a:chOff x="0" y="0"/>
          <a:chExt cx="0" cy="0"/>
        </a:xfrm>
      </p:grpSpPr>
      <p:sp>
        <p:nvSpPr>
          <p:cNvPr id="816" name="Google Shape;816;p23:notes"/>
          <p:cNvSpPr>
            <a:spLocks noGrp="1" noRot="1" noChangeAspect="1"/>
          </p:cNvSpPr>
          <p:nvPr>
            <p:ph type="sldImg" idx="2"/>
          </p:nvPr>
        </p:nvSpPr>
        <p:spPr>
          <a:xfrm>
            <a:off x="239713" y="322263"/>
            <a:ext cx="6540500" cy="36798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7" name="Google Shape;817;p23:notes"/>
          <p:cNvSpPr txBox="1">
            <a:spLocks noGrp="1"/>
          </p:cNvSpPr>
          <p:nvPr>
            <p:ph type="body" idx="1"/>
          </p:nvPr>
        </p:nvSpPr>
        <p:spPr>
          <a:xfrm>
            <a:off x="222282" y="4126694"/>
            <a:ext cx="6575971" cy="4703272"/>
          </a:xfrm>
          <a:prstGeom prst="rect">
            <a:avLst/>
          </a:prstGeom>
          <a:noFill/>
          <a:ln>
            <a:noFill/>
          </a:ln>
        </p:spPr>
        <p:txBody>
          <a:bodyPr spcFirstLastPara="1" wrap="square" lIns="93150" tIns="46550" rIns="93150" bIns="46550" anchor="t" anchorCtr="0">
            <a:noAutofit/>
          </a:bodyPr>
          <a:lstStyle/>
          <a:p>
            <a:pPr marL="0" lvl="0" indent="0" algn="l" rtl="0">
              <a:lnSpc>
                <a:spcPct val="100000"/>
              </a:lnSpc>
              <a:spcBef>
                <a:spcPts val="0"/>
              </a:spcBef>
              <a:spcAft>
                <a:spcPts val="0"/>
              </a:spcAft>
              <a:buClr>
                <a:schemeClr val="dk1"/>
              </a:buClr>
              <a:buSzPts val="1200"/>
              <a:buNone/>
            </a:pPr>
            <a:r>
              <a:rPr lang="en-US"/>
              <a:t>Diagram in SB pg E-3</a:t>
            </a:r>
            <a:endParaRPr/>
          </a:p>
          <a:p>
            <a:pPr marL="0" lvl="0" indent="0" algn="l" rtl="0">
              <a:lnSpc>
                <a:spcPct val="100000"/>
              </a:lnSpc>
              <a:spcBef>
                <a:spcPts val="0"/>
              </a:spcBef>
              <a:spcAft>
                <a:spcPts val="0"/>
              </a:spcAft>
              <a:buSzPts val="1400"/>
              <a:buNone/>
            </a:pPr>
            <a:endParaRPr/>
          </a:p>
        </p:txBody>
      </p:sp>
      <p:sp>
        <p:nvSpPr>
          <p:cNvPr id="818" name="Google Shape;818;p23:notes"/>
          <p:cNvSpPr txBox="1">
            <a:spLocks noGrp="1"/>
          </p:cNvSpPr>
          <p:nvPr>
            <p:ph type="sldNum" idx="12"/>
          </p:nvPr>
        </p:nvSpPr>
        <p:spPr>
          <a:xfrm>
            <a:off x="1986280" y="8829967"/>
            <a:ext cx="3037840" cy="466433"/>
          </a:xfrm>
          <a:prstGeom prst="rect">
            <a:avLst/>
          </a:prstGeom>
          <a:noFill/>
          <a:ln>
            <a:noFill/>
          </a:ln>
        </p:spPr>
        <p:txBody>
          <a:bodyPr spcFirstLastPara="1" wrap="square" lIns="93150" tIns="46550" rIns="93150" bIns="46550" anchor="b" anchorCtr="0">
            <a:noAutofit/>
          </a:bodyPr>
          <a:lstStyle/>
          <a:p>
            <a:pPr marL="0" lvl="0" indent="0" algn="ctr" rtl="0">
              <a:lnSpc>
                <a:spcPct val="100000"/>
              </a:lnSpc>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3"/>
        <p:cNvGrpSpPr/>
        <p:nvPr/>
      </p:nvGrpSpPr>
      <p:grpSpPr>
        <a:xfrm>
          <a:off x="0" y="0"/>
          <a:ext cx="0" cy="0"/>
          <a:chOff x="0" y="0"/>
          <a:chExt cx="0" cy="0"/>
        </a:xfrm>
      </p:grpSpPr>
      <p:sp>
        <p:nvSpPr>
          <p:cNvPr id="824" name="Google Shape;824;p24:notes"/>
          <p:cNvSpPr>
            <a:spLocks noGrp="1" noRot="1" noChangeAspect="1"/>
          </p:cNvSpPr>
          <p:nvPr>
            <p:ph type="sldImg" idx="2"/>
          </p:nvPr>
        </p:nvSpPr>
        <p:spPr>
          <a:xfrm>
            <a:off x="239713" y="322263"/>
            <a:ext cx="6540500" cy="36798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5" name="Google Shape;825;p24:notes"/>
          <p:cNvSpPr txBox="1">
            <a:spLocks noGrp="1"/>
          </p:cNvSpPr>
          <p:nvPr>
            <p:ph type="body" idx="1"/>
          </p:nvPr>
        </p:nvSpPr>
        <p:spPr>
          <a:xfrm>
            <a:off x="222282" y="4126694"/>
            <a:ext cx="6575971" cy="4703272"/>
          </a:xfrm>
          <a:prstGeom prst="rect">
            <a:avLst/>
          </a:prstGeom>
          <a:noFill/>
          <a:ln>
            <a:noFill/>
          </a:ln>
        </p:spPr>
        <p:txBody>
          <a:bodyPr spcFirstLastPara="1" wrap="square" lIns="93150" tIns="46550" rIns="93150" bIns="46550" anchor="t" anchorCtr="0">
            <a:noAutofit/>
          </a:bodyPr>
          <a:lstStyle/>
          <a:p>
            <a:pPr marL="0" lvl="0" indent="0" algn="l" rtl="0">
              <a:lnSpc>
                <a:spcPct val="100000"/>
              </a:lnSpc>
              <a:spcBef>
                <a:spcPts val="0"/>
              </a:spcBef>
              <a:spcAft>
                <a:spcPts val="0"/>
              </a:spcAft>
              <a:buClr>
                <a:schemeClr val="dk1"/>
              </a:buClr>
              <a:buSzPts val="1200"/>
              <a:buNone/>
            </a:pPr>
            <a:r>
              <a:rPr lang="en-US"/>
              <a:t>Diagram in SB pg E-3</a:t>
            </a:r>
            <a:endParaRPr/>
          </a:p>
          <a:p>
            <a:pPr marL="0" lvl="0" indent="0" algn="l" rtl="0">
              <a:lnSpc>
                <a:spcPct val="100000"/>
              </a:lnSpc>
              <a:spcBef>
                <a:spcPts val="0"/>
              </a:spcBef>
              <a:spcAft>
                <a:spcPts val="0"/>
              </a:spcAft>
              <a:buSzPts val="1400"/>
              <a:buNone/>
            </a:pPr>
            <a:endParaRPr/>
          </a:p>
        </p:txBody>
      </p:sp>
      <p:sp>
        <p:nvSpPr>
          <p:cNvPr id="826" name="Google Shape;826;p24:notes"/>
          <p:cNvSpPr txBox="1">
            <a:spLocks noGrp="1"/>
          </p:cNvSpPr>
          <p:nvPr>
            <p:ph type="sldNum" idx="12"/>
          </p:nvPr>
        </p:nvSpPr>
        <p:spPr>
          <a:xfrm>
            <a:off x="1986280" y="8829967"/>
            <a:ext cx="3037840" cy="466433"/>
          </a:xfrm>
          <a:prstGeom prst="rect">
            <a:avLst/>
          </a:prstGeom>
          <a:noFill/>
          <a:ln>
            <a:noFill/>
          </a:ln>
        </p:spPr>
        <p:txBody>
          <a:bodyPr spcFirstLastPara="1" wrap="square" lIns="93150" tIns="46550" rIns="93150" bIns="46550" anchor="b" anchorCtr="0">
            <a:noAutofit/>
          </a:bodyPr>
          <a:lstStyle/>
          <a:p>
            <a:pPr marL="0" lvl="0" indent="0" algn="ctr" rtl="0">
              <a:lnSpc>
                <a:spcPct val="100000"/>
              </a:lnSpc>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1"/>
        <p:cNvGrpSpPr/>
        <p:nvPr/>
      </p:nvGrpSpPr>
      <p:grpSpPr>
        <a:xfrm>
          <a:off x="0" y="0"/>
          <a:ext cx="0" cy="0"/>
          <a:chOff x="0" y="0"/>
          <a:chExt cx="0" cy="0"/>
        </a:xfrm>
      </p:grpSpPr>
      <p:sp>
        <p:nvSpPr>
          <p:cNvPr id="832" name="Google Shape;832;p25:notes"/>
          <p:cNvSpPr txBox="1">
            <a:spLocks noGrp="1"/>
          </p:cNvSpPr>
          <p:nvPr>
            <p:ph type="body" idx="1"/>
          </p:nvPr>
        </p:nvSpPr>
        <p:spPr>
          <a:xfrm>
            <a:off x="222282" y="4126694"/>
            <a:ext cx="6575971" cy="4703272"/>
          </a:xfrm>
          <a:prstGeom prst="rect">
            <a:avLst/>
          </a:prstGeom>
          <a:noFill/>
          <a:ln>
            <a:noFill/>
          </a:ln>
        </p:spPr>
        <p:txBody>
          <a:bodyPr spcFirstLastPara="1" wrap="square" lIns="93150" tIns="46550" rIns="93150" bIns="46550" anchor="t" anchorCtr="0">
            <a:noAutofit/>
          </a:bodyPr>
          <a:lstStyle/>
          <a:p>
            <a:pPr marL="0" lvl="0" indent="0" algn="l" rtl="0">
              <a:lnSpc>
                <a:spcPct val="100000"/>
              </a:lnSpc>
              <a:spcBef>
                <a:spcPts val="0"/>
              </a:spcBef>
              <a:spcAft>
                <a:spcPts val="0"/>
              </a:spcAft>
              <a:buSzPts val="1400"/>
              <a:buNone/>
            </a:pPr>
            <a:endParaRPr/>
          </a:p>
        </p:txBody>
      </p:sp>
      <p:sp>
        <p:nvSpPr>
          <p:cNvPr id="833" name="Google Shape;833;p25:notes"/>
          <p:cNvSpPr>
            <a:spLocks noGrp="1" noRot="1" noChangeAspect="1"/>
          </p:cNvSpPr>
          <p:nvPr>
            <p:ph type="sldImg" idx="2"/>
          </p:nvPr>
        </p:nvSpPr>
        <p:spPr>
          <a:xfrm>
            <a:off x="239713" y="322263"/>
            <a:ext cx="6540500" cy="36798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7"/>
        <p:cNvGrpSpPr/>
        <p:nvPr/>
      </p:nvGrpSpPr>
      <p:grpSpPr>
        <a:xfrm>
          <a:off x="0" y="0"/>
          <a:ext cx="0" cy="0"/>
          <a:chOff x="0" y="0"/>
          <a:chExt cx="0" cy="0"/>
        </a:xfrm>
      </p:grpSpPr>
      <p:sp>
        <p:nvSpPr>
          <p:cNvPr id="838" name="Google Shape;838;p26:notes"/>
          <p:cNvSpPr txBox="1">
            <a:spLocks noGrp="1"/>
          </p:cNvSpPr>
          <p:nvPr>
            <p:ph type="body" idx="1"/>
          </p:nvPr>
        </p:nvSpPr>
        <p:spPr>
          <a:xfrm>
            <a:off x="222282" y="4126694"/>
            <a:ext cx="6575971" cy="4703272"/>
          </a:xfrm>
          <a:prstGeom prst="rect">
            <a:avLst/>
          </a:prstGeom>
          <a:noFill/>
          <a:ln>
            <a:noFill/>
          </a:ln>
        </p:spPr>
        <p:txBody>
          <a:bodyPr spcFirstLastPara="1" wrap="square" lIns="93150" tIns="46550" rIns="93150" bIns="46550" anchor="t" anchorCtr="0">
            <a:noAutofit/>
          </a:bodyPr>
          <a:lstStyle/>
          <a:p>
            <a:pPr marL="0" lvl="0" indent="0" algn="l" rtl="0">
              <a:lnSpc>
                <a:spcPct val="100000"/>
              </a:lnSpc>
              <a:spcBef>
                <a:spcPts val="0"/>
              </a:spcBef>
              <a:spcAft>
                <a:spcPts val="0"/>
              </a:spcAft>
              <a:buSzPts val="1400"/>
              <a:buNone/>
            </a:pPr>
            <a:endParaRPr/>
          </a:p>
        </p:txBody>
      </p:sp>
      <p:sp>
        <p:nvSpPr>
          <p:cNvPr id="839" name="Google Shape;839;p26:notes"/>
          <p:cNvSpPr>
            <a:spLocks noGrp="1" noRot="1" noChangeAspect="1"/>
          </p:cNvSpPr>
          <p:nvPr>
            <p:ph type="sldImg" idx="2"/>
          </p:nvPr>
        </p:nvSpPr>
        <p:spPr>
          <a:xfrm>
            <a:off x="239713" y="322263"/>
            <a:ext cx="6540500" cy="36798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8"/>
        <p:cNvGrpSpPr/>
        <p:nvPr/>
      </p:nvGrpSpPr>
      <p:grpSpPr>
        <a:xfrm>
          <a:off x="0" y="0"/>
          <a:ext cx="0" cy="0"/>
          <a:chOff x="0" y="0"/>
          <a:chExt cx="0" cy="0"/>
        </a:xfrm>
      </p:grpSpPr>
      <p:sp>
        <p:nvSpPr>
          <p:cNvPr id="869" name="Google Shape;869;p28:notes"/>
          <p:cNvSpPr>
            <a:spLocks noGrp="1" noRot="1" noChangeAspect="1"/>
          </p:cNvSpPr>
          <p:nvPr>
            <p:ph type="sldImg" idx="2"/>
          </p:nvPr>
        </p:nvSpPr>
        <p:spPr>
          <a:xfrm>
            <a:off x="239713" y="322263"/>
            <a:ext cx="6540500" cy="36798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0" name="Google Shape;870;p28:notes"/>
          <p:cNvSpPr txBox="1">
            <a:spLocks noGrp="1"/>
          </p:cNvSpPr>
          <p:nvPr>
            <p:ph type="body" idx="1"/>
          </p:nvPr>
        </p:nvSpPr>
        <p:spPr>
          <a:xfrm>
            <a:off x="222282" y="4126694"/>
            <a:ext cx="6575971" cy="4703272"/>
          </a:xfrm>
          <a:prstGeom prst="rect">
            <a:avLst/>
          </a:prstGeom>
          <a:noFill/>
          <a:ln>
            <a:noFill/>
          </a:ln>
        </p:spPr>
        <p:txBody>
          <a:bodyPr spcFirstLastPara="1" wrap="square" lIns="93150" tIns="46550" rIns="93150" bIns="46550" anchor="t" anchorCtr="0">
            <a:noAutofit/>
          </a:bodyPr>
          <a:lstStyle/>
          <a:p>
            <a:pPr marL="0" lvl="0" indent="0" algn="l" rtl="0">
              <a:lnSpc>
                <a:spcPct val="100000"/>
              </a:lnSpc>
              <a:spcBef>
                <a:spcPts val="0"/>
              </a:spcBef>
              <a:spcAft>
                <a:spcPts val="0"/>
              </a:spcAft>
              <a:buSzPts val="1400"/>
              <a:buNone/>
            </a:pPr>
            <a:r>
              <a:rPr lang="en-US"/>
              <a:t>At the end of the third cycle you get two copies of the double stranded specific sequence of interest at the desired length (copies come in even numbers, never just one)</a:t>
            </a:r>
            <a:endParaRPr/>
          </a:p>
        </p:txBody>
      </p:sp>
      <p:sp>
        <p:nvSpPr>
          <p:cNvPr id="871" name="Google Shape;871;p28:notes"/>
          <p:cNvSpPr txBox="1">
            <a:spLocks noGrp="1"/>
          </p:cNvSpPr>
          <p:nvPr>
            <p:ph type="sldNum" idx="12"/>
          </p:nvPr>
        </p:nvSpPr>
        <p:spPr>
          <a:xfrm>
            <a:off x="1986280" y="8829967"/>
            <a:ext cx="3037840" cy="466433"/>
          </a:xfrm>
          <a:prstGeom prst="rect">
            <a:avLst/>
          </a:prstGeom>
          <a:noFill/>
          <a:ln>
            <a:noFill/>
          </a:ln>
        </p:spPr>
        <p:txBody>
          <a:bodyPr spcFirstLastPara="1" wrap="square" lIns="93150" tIns="46550" rIns="93150" bIns="46550" anchor="b" anchorCtr="0">
            <a:noAutofit/>
          </a:bodyPr>
          <a:lstStyle/>
          <a:p>
            <a:pPr marL="0" lvl="0" indent="0" algn="ctr" rtl="0">
              <a:lnSpc>
                <a:spcPct val="100000"/>
              </a:lnSpc>
              <a:spcBef>
                <a:spcPts val="0"/>
              </a:spcBef>
              <a:spcAft>
                <a:spcPts val="0"/>
              </a:spcAft>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0"/>
        <p:cNvGrpSpPr/>
        <p:nvPr/>
      </p:nvGrpSpPr>
      <p:grpSpPr>
        <a:xfrm>
          <a:off x="0" y="0"/>
          <a:ext cx="0" cy="0"/>
          <a:chOff x="0" y="0"/>
          <a:chExt cx="0" cy="0"/>
        </a:xfrm>
      </p:grpSpPr>
      <p:sp>
        <p:nvSpPr>
          <p:cNvPr id="901" name="Google Shape;901;p29:notes"/>
          <p:cNvSpPr>
            <a:spLocks noGrp="1" noRot="1" noChangeAspect="1"/>
          </p:cNvSpPr>
          <p:nvPr>
            <p:ph type="sldImg" idx="2"/>
          </p:nvPr>
        </p:nvSpPr>
        <p:spPr>
          <a:xfrm>
            <a:off x="239713" y="322263"/>
            <a:ext cx="6540500" cy="36798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02" name="Google Shape;902;p29:notes"/>
          <p:cNvSpPr txBox="1">
            <a:spLocks noGrp="1"/>
          </p:cNvSpPr>
          <p:nvPr>
            <p:ph type="body" idx="1"/>
          </p:nvPr>
        </p:nvSpPr>
        <p:spPr>
          <a:xfrm>
            <a:off x="222282" y="4126694"/>
            <a:ext cx="6575971" cy="4703272"/>
          </a:xfrm>
          <a:prstGeom prst="rect">
            <a:avLst/>
          </a:prstGeom>
          <a:noFill/>
          <a:ln>
            <a:noFill/>
          </a:ln>
        </p:spPr>
        <p:txBody>
          <a:bodyPr spcFirstLastPara="1" wrap="square" lIns="93150" tIns="46550" rIns="93150" bIns="46550" anchor="t" anchorCtr="0">
            <a:noAutofit/>
          </a:bodyPr>
          <a:lstStyle/>
          <a:p>
            <a:pPr marL="0" lvl="0" indent="0" algn="l" rtl="0">
              <a:lnSpc>
                <a:spcPct val="100000"/>
              </a:lnSpc>
              <a:spcBef>
                <a:spcPts val="0"/>
              </a:spcBef>
              <a:spcAft>
                <a:spcPts val="0"/>
              </a:spcAft>
              <a:buSzPts val="1400"/>
              <a:buNone/>
            </a:pPr>
            <a:endParaRPr/>
          </a:p>
        </p:txBody>
      </p:sp>
      <p:sp>
        <p:nvSpPr>
          <p:cNvPr id="903" name="Google Shape;903;p29:notes"/>
          <p:cNvSpPr txBox="1">
            <a:spLocks noGrp="1"/>
          </p:cNvSpPr>
          <p:nvPr>
            <p:ph type="sldNum" idx="12"/>
          </p:nvPr>
        </p:nvSpPr>
        <p:spPr>
          <a:xfrm>
            <a:off x="1986280" y="8829967"/>
            <a:ext cx="3037840" cy="466433"/>
          </a:xfrm>
          <a:prstGeom prst="rect">
            <a:avLst/>
          </a:prstGeom>
          <a:noFill/>
          <a:ln>
            <a:noFill/>
          </a:ln>
        </p:spPr>
        <p:txBody>
          <a:bodyPr spcFirstLastPara="1" wrap="square" lIns="93150" tIns="46550" rIns="93150" bIns="46550" anchor="b" anchorCtr="0">
            <a:noAutofit/>
          </a:bodyPr>
          <a:lstStyle/>
          <a:p>
            <a:pPr marL="0" lvl="0" indent="0" algn="ctr" rtl="0">
              <a:lnSpc>
                <a:spcPct val="100000"/>
              </a:lnSpc>
              <a:spcBef>
                <a:spcPts val="0"/>
              </a:spcBef>
              <a:spcAft>
                <a:spcPts val="0"/>
              </a:spcAft>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8"/>
        <p:cNvGrpSpPr/>
        <p:nvPr/>
      </p:nvGrpSpPr>
      <p:grpSpPr>
        <a:xfrm>
          <a:off x="0" y="0"/>
          <a:ext cx="0" cy="0"/>
          <a:chOff x="0" y="0"/>
          <a:chExt cx="0" cy="0"/>
        </a:xfrm>
      </p:grpSpPr>
      <p:sp>
        <p:nvSpPr>
          <p:cNvPr id="909" name="Google Shape;909;p30:notes"/>
          <p:cNvSpPr txBox="1">
            <a:spLocks noGrp="1"/>
          </p:cNvSpPr>
          <p:nvPr>
            <p:ph type="body" idx="1"/>
          </p:nvPr>
        </p:nvSpPr>
        <p:spPr>
          <a:xfrm>
            <a:off x="222282" y="4126694"/>
            <a:ext cx="6575971" cy="4703272"/>
          </a:xfrm>
          <a:prstGeom prst="rect">
            <a:avLst/>
          </a:prstGeom>
          <a:noFill/>
          <a:ln>
            <a:noFill/>
          </a:ln>
        </p:spPr>
        <p:txBody>
          <a:bodyPr spcFirstLastPara="1" wrap="square" lIns="93150" tIns="46550" rIns="93150" bIns="46550" anchor="t" anchorCtr="0">
            <a:noAutofit/>
          </a:bodyPr>
          <a:lstStyle/>
          <a:p>
            <a:pPr marL="0" lvl="0" indent="0" algn="l" rtl="0">
              <a:lnSpc>
                <a:spcPct val="100000"/>
              </a:lnSpc>
              <a:spcBef>
                <a:spcPts val="0"/>
              </a:spcBef>
              <a:spcAft>
                <a:spcPts val="0"/>
              </a:spcAft>
              <a:buSzPts val="1400"/>
              <a:buNone/>
            </a:pPr>
            <a:endParaRPr/>
          </a:p>
        </p:txBody>
      </p:sp>
      <p:sp>
        <p:nvSpPr>
          <p:cNvPr id="910" name="Google Shape;910;p30:notes"/>
          <p:cNvSpPr>
            <a:spLocks noGrp="1" noRot="1" noChangeAspect="1"/>
          </p:cNvSpPr>
          <p:nvPr>
            <p:ph type="sldImg" idx="2"/>
          </p:nvPr>
        </p:nvSpPr>
        <p:spPr>
          <a:xfrm>
            <a:off x="239713" y="322263"/>
            <a:ext cx="6540500" cy="36798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71:notes"/>
          <p:cNvSpPr txBox="1">
            <a:spLocks noGrp="1"/>
          </p:cNvSpPr>
          <p:nvPr>
            <p:ph type="body" idx="1"/>
          </p:nvPr>
        </p:nvSpPr>
        <p:spPr>
          <a:xfrm>
            <a:off x="222282" y="4126694"/>
            <a:ext cx="6575971" cy="4703272"/>
          </a:xfrm>
          <a:prstGeom prst="rect">
            <a:avLst/>
          </a:prstGeom>
        </p:spPr>
        <p:txBody>
          <a:bodyPr spcFirstLastPara="1" wrap="square" lIns="93150" tIns="46550" rIns="93150" bIns="46550" anchor="t" anchorCtr="0">
            <a:noAutofit/>
          </a:bodyPr>
          <a:lstStyle/>
          <a:p>
            <a:pPr marL="0" lvl="0" indent="0" algn="l" rtl="0">
              <a:spcBef>
                <a:spcPts val="0"/>
              </a:spcBef>
              <a:spcAft>
                <a:spcPts val="0"/>
              </a:spcAft>
              <a:buNone/>
            </a:pPr>
            <a:endParaRPr/>
          </a:p>
        </p:txBody>
      </p:sp>
      <p:sp>
        <p:nvSpPr>
          <p:cNvPr id="317" name="Google Shape;317;p71:notes"/>
          <p:cNvSpPr>
            <a:spLocks noGrp="1" noRot="1" noChangeAspect="1"/>
          </p:cNvSpPr>
          <p:nvPr>
            <p:ph type="sldImg" idx="2"/>
          </p:nvPr>
        </p:nvSpPr>
        <p:spPr>
          <a:xfrm>
            <a:off x="239713" y="323850"/>
            <a:ext cx="6540500" cy="36782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5"/>
        <p:cNvGrpSpPr/>
        <p:nvPr/>
      </p:nvGrpSpPr>
      <p:grpSpPr>
        <a:xfrm>
          <a:off x="0" y="0"/>
          <a:ext cx="0" cy="0"/>
          <a:chOff x="0" y="0"/>
          <a:chExt cx="0" cy="0"/>
        </a:xfrm>
      </p:grpSpPr>
      <p:sp>
        <p:nvSpPr>
          <p:cNvPr id="916" name="Google Shape;916;p32:notes"/>
          <p:cNvSpPr>
            <a:spLocks noGrp="1" noRot="1" noChangeAspect="1"/>
          </p:cNvSpPr>
          <p:nvPr>
            <p:ph type="sldImg" idx="2"/>
          </p:nvPr>
        </p:nvSpPr>
        <p:spPr>
          <a:xfrm>
            <a:off x="239713" y="322263"/>
            <a:ext cx="6540500" cy="36798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7" name="Google Shape;917;p32:notes"/>
          <p:cNvSpPr txBox="1">
            <a:spLocks noGrp="1"/>
          </p:cNvSpPr>
          <p:nvPr>
            <p:ph type="body" idx="1"/>
          </p:nvPr>
        </p:nvSpPr>
        <p:spPr>
          <a:xfrm>
            <a:off x="222282" y="4126694"/>
            <a:ext cx="6575971" cy="4703272"/>
          </a:xfrm>
          <a:prstGeom prst="rect">
            <a:avLst/>
          </a:prstGeom>
          <a:noFill/>
          <a:ln>
            <a:noFill/>
          </a:ln>
        </p:spPr>
        <p:txBody>
          <a:bodyPr spcFirstLastPara="1" wrap="square" lIns="93150" tIns="46550" rIns="93150" bIns="46550" anchor="t" anchorCtr="0">
            <a:noAutofit/>
          </a:bodyPr>
          <a:lstStyle/>
          <a:p>
            <a:pPr marL="0" lvl="0" indent="0" algn="l" rtl="0">
              <a:lnSpc>
                <a:spcPct val="100000"/>
              </a:lnSpc>
              <a:spcBef>
                <a:spcPts val="0"/>
              </a:spcBef>
              <a:spcAft>
                <a:spcPts val="0"/>
              </a:spcAft>
              <a:buSzPts val="1400"/>
              <a:buNone/>
            </a:pPr>
            <a:r>
              <a:rPr lang="en-US"/>
              <a:t>Sample diagram/gel from SB pg E-5. NOT predicted results for our gels! Lane 5: Degenerate primers cause spurious amplification (best biotech phrase ever!).</a:t>
            </a:r>
            <a:endParaRPr/>
          </a:p>
        </p:txBody>
      </p:sp>
      <p:sp>
        <p:nvSpPr>
          <p:cNvPr id="918" name="Google Shape;918;p32:notes"/>
          <p:cNvSpPr txBox="1">
            <a:spLocks noGrp="1"/>
          </p:cNvSpPr>
          <p:nvPr>
            <p:ph type="sldNum" idx="12"/>
          </p:nvPr>
        </p:nvSpPr>
        <p:spPr>
          <a:xfrm>
            <a:off x="1986280" y="8829967"/>
            <a:ext cx="3037840" cy="466433"/>
          </a:xfrm>
          <a:prstGeom prst="rect">
            <a:avLst/>
          </a:prstGeom>
          <a:noFill/>
          <a:ln>
            <a:noFill/>
          </a:ln>
        </p:spPr>
        <p:txBody>
          <a:bodyPr spcFirstLastPara="1" wrap="square" lIns="93150" tIns="46550" rIns="93150" bIns="46550" anchor="b" anchorCtr="0">
            <a:noAutofit/>
          </a:bodyPr>
          <a:lstStyle/>
          <a:p>
            <a:pPr marL="0" lvl="0" indent="0" algn="ctr" rtl="0">
              <a:lnSpc>
                <a:spcPct val="100000"/>
              </a:lnSpc>
              <a:spcBef>
                <a:spcPts val="0"/>
              </a:spcBef>
              <a:spcAft>
                <a:spcPts val="0"/>
              </a:spcAft>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5"/>
        <p:cNvGrpSpPr/>
        <p:nvPr/>
      </p:nvGrpSpPr>
      <p:grpSpPr>
        <a:xfrm>
          <a:off x="0" y="0"/>
          <a:ext cx="0" cy="0"/>
          <a:chOff x="0" y="0"/>
          <a:chExt cx="0" cy="0"/>
        </a:xfrm>
      </p:grpSpPr>
      <p:sp>
        <p:nvSpPr>
          <p:cNvPr id="926" name="Google Shape;926;p34:notes"/>
          <p:cNvSpPr>
            <a:spLocks noGrp="1" noRot="1" noChangeAspect="1"/>
          </p:cNvSpPr>
          <p:nvPr>
            <p:ph type="sldImg" idx="2"/>
          </p:nvPr>
        </p:nvSpPr>
        <p:spPr>
          <a:xfrm>
            <a:off x="239713" y="322263"/>
            <a:ext cx="6540500" cy="36798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7" name="Google Shape;927;p34:notes"/>
          <p:cNvSpPr txBox="1">
            <a:spLocks noGrp="1"/>
          </p:cNvSpPr>
          <p:nvPr>
            <p:ph type="body" idx="1"/>
          </p:nvPr>
        </p:nvSpPr>
        <p:spPr>
          <a:xfrm>
            <a:off x="222282" y="4126694"/>
            <a:ext cx="6575971" cy="4703272"/>
          </a:xfrm>
          <a:prstGeom prst="rect">
            <a:avLst/>
          </a:prstGeom>
          <a:noFill/>
          <a:ln>
            <a:noFill/>
          </a:ln>
        </p:spPr>
        <p:txBody>
          <a:bodyPr spcFirstLastPara="1" wrap="square" lIns="93150" tIns="46550" rIns="93150" bIns="46550" anchor="t" anchorCtr="0">
            <a:noAutofit/>
          </a:bodyPr>
          <a:lstStyle/>
          <a:p>
            <a:pPr marL="0" lvl="0" indent="0" algn="l" rtl="0">
              <a:lnSpc>
                <a:spcPct val="100000"/>
              </a:lnSpc>
              <a:spcBef>
                <a:spcPts val="0"/>
              </a:spcBef>
              <a:spcAft>
                <a:spcPts val="0"/>
              </a:spcAft>
              <a:buSzPts val="1400"/>
              <a:buNone/>
            </a:pPr>
            <a:r>
              <a:rPr lang="en-US"/>
              <a:t>FOR REVIEW:</a:t>
            </a:r>
            <a:endParaRPr/>
          </a:p>
          <a:p>
            <a:pPr marL="0" lvl="0" indent="0" algn="l" rtl="0">
              <a:lnSpc>
                <a:spcPct val="100000"/>
              </a:lnSpc>
              <a:spcBef>
                <a:spcPts val="0"/>
              </a:spcBef>
              <a:spcAft>
                <a:spcPts val="0"/>
              </a:spcAft>
              <a:buSzPts val="1400"/>
              <a:buNone/>
            </a:pPr>
            <a:r>
              <a:rPr lang="en-US" b="1"/>
              <a:t>Molecular Cell Biology. 4th edition.</a:t>
            </a:r>
            <a:endParaRPr/>
          </a:p>
          <a:p>
            <a:pPr marL="0" lvl="0" indent="0" algn="l" rtl="0">
              <a:lnSpc>
                <a:spcPct val="100000"/>
              </a:lnSpc>
              <a:spcBef>
                <a:spcPts val="0"/>
              </a:spcBef>
              <a:spcAft>
                <a:spcPts val="0"/>
              </a:spcAft>
              <a:buSzPts val="1400"/>
              <a:buNone/>
            </a:pPr>
            <a:r>
              <a:rPr lang="en-US" b="1"/>
              <a:t>Section 7.1DNA Cloning with Plasmid Vectors</a:t>
            </a:r>
            <a:endParaRPr/>
          </a:p>
          <a:p>
            <a:pPr marL="0" lvl="0" indent="0" algn="l" rtl="0">
              <a:lnSpc>
                <a:spcPct val="100000"/>
              </a:lnSpc>
              <a:spcBef>
                <a:spcPts val="0"/>
              </a:spcBef>
              <a:spcAft>
                <a:spcPts val="0"/>
              </a:spcAft>
              <a:buSzPts val="1400"/>
              <a:buNone/>
            </a:pPr>
            <a:r>
              <a:rPr lang="en-US"/>
              <a:t>http://www.ncbi.nlm.nih.gov/books/NBK21498/#A1583</a:t>
            </a:r>
            <a:endParaRPr/>
          </a:p>
          <a:p>
            <a:pPr marL="0" lvl="0" indent="0" algn="l" rtl="0">
              <a:lnSpc>
                <a:spcPct val="100000"/>
              </a:lnSpc>
              <a:spcBef>
                <a:spcPts val="0"/>
              </a:spcBef>
              <a:spcAft>
                <a:spcPts val="0"/>
              </a:spcAft>
              <a:buSzPts val="1400"/>
              <a:buNone/>
            </a:pPr>
            <a:endParaRPr/>
          </a:p>
        </p:txBody>
      </p:sp>
      <p:sp>
        <p:nvSpPr>
          <p:cNvPr id="928" name="Google Shape;928;p34:notes"/>
          <p:cNvSpPr txBox="1">
            <a:spLocks noGrp="1"/>
          </p:cNvSpPr>
          <p:nvPr>
            <p:ph type="sldNum" idx="12"/>
          </p:nvPr>
        </p:nvSpPr>
        <p:spPr>
          <a:xfrm>
            <a:off x="1986280" y="8829967"/>
            <a:ext cx="3037840" cy="466433"/>
          </a:xfrm>
          <a:prstGeom prst="rect">
            <a:avLst/>
          </a:prstGeom>
          <a:noFill/>
          <a:ln>
            <a:noFill/>
          </a:ln>
        </p:spPr>
        <p:txBody>
          <a:bodyPr spcFirstLastPara="1" wrap="square" lIns="93150" tIns="46550" rIns="93150" bIns="46550" anchor="b" anchorCtr="0">
            <a:noAutofit/>
          </a:bodyPr>
          <a:lstStyle/>
          <a:p>
            <a:pPr marL="0" lvl="0" indent="0" algn="ctr" rtl="0">
              <a:lnSpc>
                <a:spcPct val="100000"/>
              </a:lnSpc>
              <a:spcBef>
                <a:spcPts val="0"/>
              </a:spcBef>
              <a:spcAft>
                <a:spcPts val="0"/>
              </a:spcAft>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4"/>
        <p:cNvGrpSpPr/>
        <p:nvPr/>
      </p:nvGrpSpPr>
      <p:grpSpPr>
        <a:xfrm>
          <a:off x="0" y="0"/>
          <a:ext cx="0" cy="0"/>
          <a:chOff x="0" y="0"/>
          <a:chExt cx="0" cy="0"/>
        </a:xfrm>
      </p:grpSpPr>
      <p:sp>
        <p:nvSpPr>
          <p:cNvPr id="935" name="Google Shape;935;p33:notes"/>
          <p:cNvSpPr txBox="1">
            <a:spLocks noGrp="1"/>
          </p:cNvSpPr>
          <p:nvPr>
            <p:ph type="body" idx="1"/>
          </p:nvPr>
        </p:nvSpPr>
        <p:spPr>
          <a:xfrm>
            <a:off x="222282" y="4126694"/>
            <a:ext cx="6575971" cy="4703272"/>
          </a:xfrm>
          <a:prstGeom prst="rect">
            <a:avLst/>
          </a:prstGeom>
          <a:noFill/>
          <a:ln>
            <a:noFill/>
          </a:ln>
        </p:spPr>
        <p:txBody>
          <a:bodyPr spcFirstLastPara="1" wrap="square" lIns="93150" tIns="46550" rIns="93150" bIns="46550" anchor="t" anchorCtr="0">
            <a:noAutofit/>
          </a:bodyPr>
          <a:lstStyle/>
          <a:p>
            <a:pPr marL="0" lvl="0" indent="0" algn="l" rtl="0">
              <a:lnSpc>
                <a:spcPct val="100000"/>
              </a:lnSpc>
              <a:spcBef>
                <a:spcPts val="0"/>
              </a:spcBef>
              <a:spcAft>
                <a:spcPts val="0"/>
              </a:spcAft>
              <a:buSzPts val="1400"/>
              <a:buNone/>
            </a:pPr>
            <a:endParaRPr/>
          </a:p>
        </p:txBody>
      </p:sp>
      <p:sp>
        <p:nvSpPr>
          <p:cNvPr id="936" name="Google Shape;936;p33:notes"/>
          <p:cNvSpPr>
            <a:spLocks noGrp="1" noRot="1" noChangeAspect="1"/>
          </p:cNvSpPr>
          <p:nvPr>
            <p:ph type="sldImg" idx="2"/>
          </p:nvPr>
        </p:nvSpPr>
        <p:spPr>
          <a:xfrm>
            <a:off x="239713" y="322263"/>
            <a:ext cx="6540500" cy="36798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4"/>
        <p:cNvGrpSpPr/>
        <p:nvPr/>
      </p:nvGrpSpPr>
      <p:grpSpPr>
        <a:xfrm>
          <a:off x="0" y="0"/>
          <a:ext cx="0" cy="0"/>
          <a:chOff x="0" y="0"/>
          <a:chExt cx="0" cy="0"/>
        </a:xfrm>
      </p:grpSpPr>
      <p:sp>
        <p:nvSpPr>
          <p:cNvPr id="945" name="Google Shape;945;p35:notes"/>
          <p:cNvSpPr>
            <a:spLocks noGrp="1" noRot="1" noChangeAspect="1"/>
          </p:cNvSpPr>
          <p:nvPr>
            <p:ph type="sldImg" idx="2"/>
          </p:nvPr>
        </p:nvSpPr>
        <p:spPr>
          <a:xfrm>
            <a:off x="239713" y="322263"/>
            <a:ext cx="6540500" cy="36798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6" name="Google Shape;946;p35:notes"/>
          <p:cNvSpPr txBox="1">
            <a:spLocks noGrp="1"/>
          </p:cNvSpPr>
          <p:nvPr>
            <p:ph type="body" idx="1"/>
          </p:nvPr>
        </p:nvSpPr>
        <p:spPr>
          <a:xfrm>
            <a:off x="222282" y="4126694"/>
            <a:ext cx="6575971" cy="4703272"/>
          </a:xfrm>
          <a:prstGeom prst="rect">
            <a:avLst/>
          </a:prstGeom>
          <a:noFill/>
          <a:ln>
            <a:noFill/>
          </a:ln>
        </p:spPr>
        <p:txBody>
          <a:bodyPr spcFirstLastPara="1" wrap="square" lIns="93150" tIns="46550" rIns="93150" bIns="46550" anchor="t" anchorCtr="0">
            <a:noAutofit/>
          </a:bodyPr>
          <a:lstStyle/>
          <a:p>
            <a:pPr marL="0" lvl="0" indent="0" algn="l" rtl="0">
              <a:lnSpc>
                <a:spcPct val="100000"/>
              </a:lnSpc>
              <a:spcBef>
                <a:spcPts val="0"/>
              </a:spcBef>
              <a:spcAft>
                <a:spcPts val="0"/>
              </a:spcAft>
              <a:buSzPts val="1400"/>
              <a:buNone/>
            </a:pPr>
            <a:r>
              <a:rPr lang="en-US"/>
              <a:t>Sample diagram/gel from SB pg E-5. NOT predicted results for our gels!</a:t>
            </a:r>
            <a:endParaRPr/>
          </a:p>
        </p:txBody>
      </p:sp>
      <p:sp>
        <p:nvSpPr>
          <p:cNvPr id="947" name="Google Shape;947;p35:notes"/>
          <p:cNvSpPr txBox="1">
            <a:spLocks noGrp="1"/>
          </p:cNvSpPr>
          <p:nvPr>
            <p:ph type="sldNum" idx="12"/>
          </p:nvPr>
        </p:nvSpPr>
        <p:spPr>
          <a:xfrm>
            <a:off x="1986280" y="8829967"/>
            <a:ext cx="3037840" cy="466433"/>
          </a:xfrm>
          <a:prstGeom prst="rect">
            <a:avLst/>
          </a:prstGeom>
          <a:noFill/>
          <a:ln>
            <a:noFill/>
          </a:ln>
        </p:spPr>
        <p:txBody>
          <a:bodyPr spcFirstLastPara="1" wrap="square" lIns="93150" tIns="46550" rIns="93150" bIns="46550" anchor="b" anchorCtr="0">
            <a:noAutofit/>
          </a:bodyPr>
          <a:lstStyle/>
          <a:p>
            <a:pPr marL="0" lvl="0" indent="0" algn="ctr" rtl="0">
              <a:lnSpc>
                <a:spcPct val="100000"/>
              </a:lnSpc>
              <a:spcBef>
                <a:spcPts val="0"/>
              </a:spcBef>
              <a:spcAft>
                <a:spcPts val="0"/>
              </a:spcAft>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4"/>
        <p:cNvGrpSpPr/>
        <p:nvPr/>
      </p:nvGrpSpPr>
      <p:grpSpPr>
        <a:xfrm>
          <a:off x="0" y="0"/>
          <a:ext cx="0" cy="0"/>
          <a:chOff x="0" y="0"/>
          <a:chExt cx="0" cy="0"/>
        </a:xfrm>
      </p:grpSpPr>
      <p:sp>
        <p:nvSpPr>
          <p:cNvPr id="955" name="Google Shape;955;p36:notes"/>
          <p:cNvSpPr>
            <a:spLocks noGrp="1" noRot="1" noChangeAspect="1"/>
          </p:cNvSpPr>
          <p:nvPr>
            <p:ph type="sldImg" idx="2"/>
          </p:nvPr>
        </p:nvSpPr>
        <p:spPr>
          <a:xfrm>
            <a:off x="239713" y="322263"/>
            <a:ext cx="6540500" cy="36798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6" name="Google Shape;956;p36:notes"/>
          <p:cNvSpPr txBox="1">
            <a:spLocks noGrp="1"/>
          </p:cNvSpPr>
          <p:nvPr>
            <p:ph type="body" idx="1"/>
          </p:nvPr>
        </p:nvSpPr>
        <p:spPr>
          <a:xfrm>
            <a:off x="222282" y="4126694"/>
            <a:ext cx="6575971" cy="4703272"/>
          </a:xfrm>
          <a:prstGeom prst="rect">
            <a:avLst/>
          </a:prstGeom>
          <a:noFill/>
          <a:ln>
            <a:noFill/>
          </a:ln>
        </p:spPr>
        <p:txBody>
          <a:bodyPr spcFirstLastPara="1" wrap="square" lIns="93150" tIns="46550" rIns="93150" bIns="46550" anchor="t" anchorCtr="0">
            <a:noAutofit/>
          </a:bodyPr>
          <a:lstStyle/>
          <a:p>
            <a:pPr marL="0" lvl="0" indent="0" algn="l" rtl="0">
              <a:lnSpc>
                <a:spcPct val="100000"/>
              </a:lnSpc>
              <a:spcBef>
                <a:spcPts val="0"/>
              </a:spcBef>
              <a:spcAft>
                <a:spcPts val="0"/>
              </a:spcAft>
              <a:buSzPts val="1400"/>
              <a:buNone/>
            </a:pPr>
            <a:r>
              <a:rPr lang="en-US"/>
              <a:t>In this gel the third (middle) lane does not have a band where there should be for the white colony. Possibly due to plucking a satellite colony, or because the reaction didn’t work (for any number of reasons). All four reaction lanes show primer dimers at the bottom. Middle lane shows two bands of dimers, possibly because without the larger DNA fragment from the white colony the reaction was able to make a much higher concentration of primer dimers.</a:t>
            </a:r>
            <a:endParaRPr/>
          </a:p>
        </p:txBody>
      </p:sp>
      <p:sp>
        <p:nvSpPr>
          <p:cNvPr id="957" name="Google Shape;957;p36:notes"/>
          <p:cNvSpPr txBox="1">
            <a:spLocks noGrp="1"/>
          </p:cNvSpPr>
          <p:nvPr>
            <p:ph type="sldNum" idx="12"/>
          </p:nvPr>
        </p:nvSpPr>
        <p:spPr>
          <a:xfrm>
            <a:off x="1986280" y="8829967"/>
            <a:ext cx="3037840" cy="466433"/>
          </a:xfrm>
          <a:prstGeom prst="rect">
            <a:avLst/>
          </a:prstGeom>
          <a:noFill/>
          <a:ln>
            <a:noFill/>
          </a:ln>
        </p:spPr>
        <p:txBody>
          <a:bodyPr spcFirstLastPara="1" wrap="square" lIns="93150" tIns="46550" rIns="93150" bIns="46550" anchor="b" anchorCtr="0">
            <a:noAutofit/>
          </a:bodyPr>
          <a:lstStyle/>
          <a:p>
            <a:pPr marL="0" lvl="0" indent="0" algn="ctr" rtl="0">
              <a:lnSpc>
                <a:spcPct val="100000"/>
              </a:lnSpc>
              <a:spcBef>
                <a:spcPts val="0"/>
              </a:spcBef>
              <a:spcAft>
                <a:spcPts val="0"/>
              </a:spcAft>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2"/>
        <p:cNvGrpSpPr/>
        <p:nvPr/>
      </p:nvGrpSpPr>
      <p:grpSpPr>
        <a:xfrm>
          <a:off x="0" y="0"/>
          <a:ext cx="0" cy="0"/>
          <a:chOff x="0" y="0"/>
          <a:chExt cx="0" cy="0"/>
        </a:xfrm>
      </p:grpSpPr>
      <p:sp>
        <p:nvSpPr>
          <p:cNvPr id="963" name="Google Shape;963;p37:notes"/>
          <p:cNvSpPr>
            <a:spLocks noGrp="1" noRot="1" noChangeAspect="1"/>
          </p:cNvSpPr>
          <p:nvPr>
            <p:ph type="sldImg" idx="2"/>
          </p:nvPr>
        </p:nvSpPr>
        <p:spPr>
          <a:xfrm>
            <a:off x="239713" y="322263"/>
            <a:ext cx="6540500" cy="36798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4" name="Google Shape;964;p37:notes"/>
          <p:cNvSpPr txBox="1">
            <a:spLocks noGrp="1"/>
          </p:cNvSpPr>
          <p:nvPr>
            <p:ph type="body" idx="1"/>
          </p:nvPr>
        </p:nvSpPr>
        <p:spPr>
          <a:xfrm>
            <a:off x="222282" y="4126694"/>
            <a:ext cx="6575971" cy="4703272"/>
          </a:xfrm>
          <a:prstGeom prst="rect">
            <a:avLst/>
          </a:prstGeom>
          <a:noFill/>
          <a:ln>
            <a:noFill/>
          </a:ln>
        </p:spPr>
        <p:txBody>
          <a:bodyPr spcFirstLastPara="1" wrap="square" lIns="93150" tIns="46550" rIns="93150" bIns="46550" anchor="t" anchorCtr="0">
            <a:noAutofit/>
          </a:bodyPr>
          <a:lstStyle/>
          <a:p>
            <a:pPr marL="0" lvl="0" indent="0" algn="l" rtl="0">
              <a:lnSpc>
                <a:spcPct val="100000"/>
              </a:lnSpc>
              <a:spcBef>
                <a:spcPts val="0"/>
              </a:spcBef>
              <a:spcAft>
                <a:spcPts val="0"/>
              </a:spcAft>
              <a:buSzPts val="1400"/>
              <a:buNone/>
            </a:pPr>
            <a:r>
              <a:rPr lang="en-US" dirty="0"/>
              <a:t>In this gel the third (middle) lane does not have a band where there should be for the white colony. Possibly due to plucking a satellite colony, or because the reaction didn’t work (for any number of reasons). All four reaction lanes show primer dimers at the bottom. Middle lane shows two bands of dimers, possibly because without the larger DNA fragment from the white colony the reaction was able to make a much higher concentration of primer dimers.</a:t>
            </a:r>
            <a:endParaRPr dirty="0"/>
          </a:p>
        </p:txBody>
      </p:sp>
      <p:sp>
        <p:nvSpPr>
          <p:cNvPr id="965" name="Google Shape;965;p37:notes"/>
          <p:cNvSpPr txBox="1">
            <a:spLocks noGrp="1"/>
          </p:cNvSpPr>
          <p:nvPr>
            <p:ph type="sldNum" idx="12"/>
          </p:nvPr>
        </p:nvSpPr>
        <p:spPr>
          <a:xfrm>
            <a:off x="1986280" y="8829967"/>
            <a:ext cx="3037840" cy="466433"/>
          </a:xfrm>
          <a:prstGeom prst="rect">
            <a:avLst/>
          </a:prstGeom>
          <a:noFill/>
          <a:ln>
            <a:noFill/>
          </a:ln>
        </p:spPr>
        <p:txBody>
          <a:bodyPr spcFirstLastPara="1" wrap="square" lIns="93150" tIns="46550" rIns="93150" bIns="46550" anchor="b" anchorCtr="0">
            <a:noAutofit/>
          </a:bodyPr>
          <a:lstStyle/>
          <a:p>
            <a:pPr marL="0" lvl="0" indent="0" algn="ctr" rtl="0">
              <a:lnSpc>
                <a:spcPct val="100000"/>
              </a:lnSpc>
              <a:spcBef>
                <a:spcPts val="0"/>
              </a:spcBef>
              <a:spcAft>
                <a:spcPts val="0"/>
              </a:spcAft>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0"/>
        <p:cNvGrpSpPr/>
        <p:nvPr/>
      </p:nvGrpSpPr>
      <p:grpSpPr>
        <a:xfrm>
          <a:off x="0" y="0"/>
          <a:ext cx="0" cy="0"/>
          <a:chOff x="0" y="0"/>
          <a:chExt cx="0" cy="0"/>
        </a:xfrm>
      </p:grpSpPr>
      <p:sp>
        <p:nvSpPr>
          <p:cNvPr id="971" name="Google Shape;971;p74:notes"/>
          <p:cNvSpPr>
            <a:spLocks noGrp="1" noRot="1" noChangeAspect="1"/>
          </p:cNvSpPr>
          <p:nvPr>
            <p:ph type="sldImg" idx="2"/>
          </p:nvPr>
        </p:nvSpPr>
        <p:spPr>
          <a:xfrm>
            <a:off x="239713" y="322263"/>
            <a:ext cx="6540500" cy="36798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2" name="Google Shape;972;p74:notes"/>
          <p:cNvSpPr txBox="1">
            <a:spLocks noGrp="1"/>
          </p:cNvSpPr>
          <p:nvPr>
            <p:ph type="body" idx="1"/>
          </p:nvPr>
        </p:nvSpPr>
        <p:spPr>
          <a:xfrm>
            <a:off x="222282" y="4126694"/>
            <a:ext cx="6575971" cy="4703272"/>
          </a:xfrm>
          <a:prstGeom prst="rect">
            <a:avLst/>
          </a:prstGeom>
          <a:noFill/>
          <a:ln>
            <a:noFill/>
          </a:ln>
        </p:spPr>
        <p:txBody>
          <a:bodyPr spcFirstLastPara="1" wrap="square" lIns="93150" tIns="46550" rIns="93150" bIns="46550" anchor="t" anchorCtr="0">
            <a:noAutofit/>
          </a:bodyPr>
          <a:lstStyle/>
          <a:p>
            <a:pPr marL="457200" marR="0" lvl="0" indent="-228600" algn="l" rtl="0">
              <a:lnSpc>
                <a:spcPct val="100000"/>
              </a:lnSpc>
              <a:spcBef>
                <a:spcPts val="0"/>
              </a:spcBef>
              <a:spcAft>
                <a:spcPts val="0"/>
              </a:spcAft>
              <a:buSzPts val="1400"/>
              <a:buNone/>
            </a:pPr>
            <a:endParaRPr/>
          </a:p>
        </p:txBody>
      </p:sp>
      <p:sp>
        <p:nvSpPr>
          <p:cNvPr id="973" name="Google Shape;973;p74:notes"/>
          <p:cNvSpPr txBox="1">
            <a:spLocks noGrp="1"/>
          </p:cNvSpPr>
          <p:nvPr>
            <p:ph type="sldNum" idx="12"/>
          </p:nvPr>
        </p:nvSpPr>
        <p:spPr>
          <a:xfrm>
            <a:off x="1986280" y="8829967"/>
            <a:ext cx="3037840" cy="466433"/>
          </a:xfrm>
          <a:prstGeom prst="rect">
            <a:avLst/>
          </a:prstGeom>
          <a:noFill/>
          <a:ln>
            <a:noFill/>
          </a:ln>
        </p:spPr>
        <p:txBody>
          <a:bodyPr spcFirstLastPara="1" wrap="square" lIns="93150" tIns="46550" rIns="93150" bIns="46550" anchor="b" anchorCtr="0">
            <a:noAutofit/>
          </a:bodyPr>
          <a:lstStyle/>
          <a:p>
            <a:pPr marL="0" lvl="0" indent="0" algn="ctr" rtl="0">
              <a:lnSpc>
                <a:spcPct val="100000"/>
              </a:lnSpc>
              <a:spcBef>
                <a:spcPts val="0"/>
              </a:spcBef>
              <a:spcAft>
                <a:spcPts val="0"/>
              </a:spcAft>
              <a:buNone/>
            </a:pPr>
            <a:fld id="{00000000-1234-1234-1234-123412341234}" type="slidenum">
              <a:rPr lang="en-US" sz="1200">
                <a:solidFill>
                  <a:schemeClr val="dk1"/>
                </a:solidFill>
                <a:latin typeface="Calibri"/>
                <a:ea typeface="Calibri"/>
                <a:cs typeface="Calibri"/>
                <a:sym typeface="Calibri"/>
              </a:rPr>
              <a:t>36</a:t>
            </a:fld>
            <a:endParaRPr sz="1200">
              <a:solidFill>
                <a:schemeClr val="dk1"/>
              </a:solidFill>
              <a:latin typeface="Calibri"/>
              <a:ea typeface="Calibri"/>
              <a:cs typeface="Calibri"/>
              <a:sym typeface="Calibri"/>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1"/>
        <p:cNvGrpSpPr/>
        <p:nvPr/>
      </p:nvGrpSpPr>
      <p:grpSpPr>
        <a:xfrm>
          <a:off x="0" y="0"/>
          <a:ext cx="0" cy="0"/>
          <a:chOff x="0" y="0"/>
          <a:chExt cx="0" cy="0"/>
        </a:xfrm>
      </p:grpSpPr>
      <p:sp>
        <p:nvSpPr>
          <p:cNvPr id="982" name="Google Shape;982;p38:notes"/>
          <p:cNvSpPr txBox="1">
            <a:spLocks noGrp="1"/>
          </p:cNvSpPr>
          <p:nvPr>
            <p:ph type="body" idx="1"/>
          </p:nvPr>
        </p:nvSpPr>
        <p:spPr>
          <a:xfrm>
            <a:off x="222282" y="4126694"/>
            <a:ext cx="6575971" cy="4703272"/>
          </a:xfrm>
          <a:prstGeom prst="rect">
            <a:avLst/>
          </a:prstGeom>
          <a:noFill/>
          <a:ln>
            <a:noFill/>
          </a:ln>
        </p:spPr>
        <p:txBody>
          <a:bodyPr spcFirstLastPara="1" wrap="square" lIns="93150" tIns="46550" rIns="93150" bIns="46550" anchor="t" anchorCtr="0">
            <a:noAutofit/>
          </a:bodyPr>
          <a:lstStyle/>
          <a:p>
            <a:pPr marL="0" lvl="0" indent="0" algn="l" rtl="0">
              <a:lnSpc>
                <a:spcPct val="100000"/>
              </a:lnSpc>
              <a:spcBef>
                <a:spcPts val="0"/>
              </a:spcBef>
              <a:spcAft>
                <a:spcPts val="0"/>
              </a:spcAft>
              <a:buSzPts val="1400"/>
              <a:buNone/>
            </a:pPr>
            <a:endParaRPr/>
          </a:p>
        </p:txBody>
      </p:sp>
      <p:sp>
        <p:nvSpPr>
          <p:cNvPr id="983" name="Google Shape;983;p38:notes"/>
          <p:cNvSpPr>
            <a:spLocks noGrp="1" noRot="1" noChangeAspect="1"/>
          </p:cNvSpPr>
          <p:nvPr>
            <p:ph type="sldImg" idx="2"/>
          </p:nvPr>
        </p:nvSpPr>
        <p:spPr>
          <a:xfrm>
            <a:off x="239713" y="322263"/>
            <a:ext cx="6540500" cy="36798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7"/>
        <p:cNvGrpSpPr/>
        <p:nvPr/>
      </p:nvGrpSpPr>
      <p:grpSpPr>
        <a:xfrm>
          <a:off x="0" y="0"/>
          <a:ext cx="0" cy="0"/>
          <a:chOff x="0" y="0"/>
          <a:chExt cx="0" cy="0"/>
        </a:xfrm>
      </p:grpSpPr>
      <p:sp>
        <p:nvSpPr>
          <p:cNvPr id="988" name="Google Shape;988;p40:notes"/>
          <p:cNvSpPr txBox="1">
            <a:spLocks noGrp="1"/>
          </p:cNvSpPr>
          <p:nvPr>
            <p:ph type="body" idx="1"/>
          </p:nvPr>
        </p:nvSpPr>
        <p:spPr>
          <a:xfrm>
            <a:off x="222282" y="4126694"/>
            <a:ext cx="6575971" cy="4703272"/>
          </a:xfrm>
          <a:prstGeom prst="rect">
            <a:avLst/>
          </a:prstGeom>
          <a:noFill/>
          <a:ln>
            <a:noFill/>
          </a:ln>
        </p:spPr>
        <p:txBody>
          <a:bodyPr spcFirstLastPara="1" wrap="square" lIns="93150" tIns="46550" rIns="93150" bIns="46550" anchor="t" anchorCtr="0">
            <a:noAutofit/>
          </a:bodyPr>
          <a:lstStyle/>
          <a:p>
            <a:pPr marL="0" lvl="0" indent="0" algn="l" rtl="0">
              <a:lnSpc>
                <a:spcPct val="100000"/>
              </a:lnSpc>
              <a:spcBef>
                <a:spcPts val="0"/>
              </a:spcBef>
              <a:spcAft>
                <a:spcPts val="0"/>
              </a:spcAft>
              <a:buSzPts val="1400"/>
              <a:buNone/>
            </a:pPr>
            <a:endParaRPr/>
          </a:p>
        </p:txBody>
      </p:sp>
      <p:sp>
        <p:nvSpPr>
          <p:cNvPr id="989" name="Google Shape;989;p40:notes"/>
          <p:cNvSpPr>
            <a:spLocks noGrp="1" noRot="1" noChangeAspect="1"/>
          </p:cNvSpPr>
          <p:nvPr>
            <p:ph type="sldImg" idx="2"/>
          </p:nvPr>
        </p:nvSpPr>
        <p:spPr>
          <a:xfrm>
            <a:off x="239713" y="322263"/>
            <a:ext cx="6540500" cy="36798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3"/>
        <p:cNvGrpSpPr/>
        <p:nvPr/>
      </p:nvGrpSpPr>
      <p:grpSpPr>
        <a:xfrm>
          <a:off x="0" y="0"/>
          <a:ext cx="0" cy="0"/>
          <a:chOff x="0" y="0"/>
          <a:chExt cx="0" cy="0"/>
        </a:xfrm>
      </p:grpSpPr>
      <p:sp>
        <p:nvSpPr>
          <p:cNvPr id="994" name="Google Shape;994;p75:notes"/>
          <p:cNvSpPr txBox="1">
            <a:spLocks noGrp="1"/>
          </p:cNvSpPr>
          <p:nvPr>
            <p:ph type="body" idx="1"/>
          </p:nvPr>
        </p:nvSpPr>
        <p:spPr>
          <a:xfrm>
            <a:off x="222282" y="4126694"/>
            <a:ext cx="6575971" cy="4703272"/>
          </a:xfrm>
          <a:prstGeom prst="rect">
            <a:avLst/>
          </a:prstGeom>
        </p:spPr>
        <p:txBody>
          <a:bodyPr spcFirstLastPara="1" wrap="square" lIns="93150" tIns="46550" rIns="93150" bIns="46550" anchor="t" anchorCtr="0">
            <a:noAutofit/>
          </a:bodyPr>
          <a:lstStyle/>
          <a:p>
            <a:pPr marL="0" lvl="0" indent="0" algn="l" rtl="0">
              <a:spcBef>
                <a:spcPts val="0"/>
              </a:spcBef>
              <a:spcAft>
                <a:spcPts val="0"/>
              </a:spcAft>
              <a:buNone/>
            </a:pPr>
            <a:endParaRPr/>
          </a:p>
        </p:txBody>
      </p:sp>
      <p:sp>
        <p:nvSpPr>
          <p:cNvPr id="995" name="Google Shape;995;p75:notes"/>
          <p:cNvSpPr>
            <a:spLocks noGrp="1" noRot="1" noChangeAspect="1"/>
          </p:cNvSpPr>
          <p:nvPr>
            <p:ph type="sldImg" idx="2"/>
          </p:nvPr>
        </p:nvSpPr>
        <p:spPr>
          <a:xfrm>
            <a:off x="239713" y="323850"/>
            <a:ext cx="6540500" cy="36782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1"/>
        <p:cNvGrpSpPr/>
        <p:nvPr/>
      </p:nvGrpSpPr>
      <p:grpSpPr>
        <a:xfrm>
          <a:off x="0" y="0"/>
          <a:ext cx="0" cy="0"/>
          <a:chOff x="0" y="0"/>
          <a:chExt cx="0" cy="0"/>
        </a:xfrm>
      </p:grpSpPr>
      <p:sp>
        <p:nvSpPr>
          <p:cNvPr id="612" name="Google Shape;612;p72:notes"/>
          <p:cNvSpPr>
            <a:spLocks noGrp="1" noRot="1" noChangeAspect="1"/>
          </p:cNvSpPr>
          <p:nvPr>
            <p:ph type="sldImg" idx="2"/>
          </p:nvPr>
        </p:nvSpPr>
        <p:spPr>
          <a:xfrm>
            <a:off x="239713" y="323850"/>
            <a:ext cx="6540500" cy="36782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3" name="Google Shape;613;p72:notes"/>
          <p:cNvSpPr txBox="1">
            <a:spLocks noGrp="1"/>
          </p:cNvSpPr>
          <p:nvPr>
            <p:ph type="body" idx="1"/>
          </p:nvPr>
        </p:nvSpPr>
        <p:spPr>
          <a:xfrm>
            <a:off x="222282" y="4126694"/>
            <a:ext cx="6575971" cy="4703272"/>
          </a:xfrm>
          <a:prstGeom prst="rect">
            <a:avLst/>
          </a:prstGeom>
          <a:noFill/>
          <a:ln>
            <a:noFill/>
          </a:ln>
        </p:spPr>
        <p:txBody>
          <a:bodyPr spcFirstLastPara="1" wrap="square" lIns="93150" tIns="46550" rIns="93150" bIns="46550" anchor="t" anchorCtr="0">
            <a:noAutofit/>
          </a:bodyPr>
          <a:lstStyle/>
          <a:p>
            <a:pPr marL="457200" marR="0" lvl="0" indent="-228600" algn="l" rtl="0">
              <a:lnSpc>
                <a:spcPct val="100000"/>
              </a:lnSpc>
              <a:spcBef>
                <a:spcPts val="0"/>
              </a:spcBef>
              <a:spcAft>
                <a:spcPts val="0"/>
              </a:spcAft>
              <a:buSzPts val="1400"/>
              <a:buNone/>
            </a:pPr>
            <a:endParaRPr/>
          </a:p>
        </p:txBody>
      </p:sp>
      <p:sp>
        <p:nvSpPr>
          <p:cNvPr id="614" name="Google Shape;614;p72:notes"/>
          <p:cNvSpPr txBox="1">
            <a:spLocks noGrp="1"/>
          </p:cNvSpPr>
          <p:nvPr>
            <p:ph type="sldNum" idx="12"/>
          </p:nvPr>
        </p:nvSpPr>
        <p:spPr>
          <a:xfrm>
            <a:off x="1986280" y="8829967"/>
            <a:ext cx="3037840" cy="466433"/>
          </a:xfrm>
          <a:prstGeom prst="rect">
            <a:avLst/>
          </a:prstGeom>
          <a:noFill/>
          <a:ln>
            <a:noFill/>
          </a:ln>
        </p:spPr>
        <p:txBody>
          <a:bodyPr spcFirstLastPara="1" wrap="square" lIns="93150" tIns="46550" rIns="93150" bIns="46550" anchor="b" anchorCtr="0">
            <a:noAutofit/>
          </a:bodyPr>
          <a:lstStyle/>
          <a:p>
            <a:pPr marL="0" lvl="0" indent="0" algn="ctr" rtl="0">
              <a:lnSpc>
                <a:spcPct val="100000"/>
              </a:lnSpc>
              <a:spcBef>
                <a:spcPts val="0"/>
              </a:spcBef>
              <a:spcAft>
                <a:spcPts val="0"/>
              </a:spcAft>
              <a:buNone/>
            </a:pPr>
            <a:fld id="{00000000-1234-1234-1234-123412341234}" type="slidenum">
              <a:rPr lang="en-US" sz="1200">
                <a:solidFill>
                  <a:schemeClr val="dk1"/>
                </a:solidFill>
                <a:latin typeface="Calibri"/>
                <a:ea typeface="Calibri"/>
                <a:cs typeface="Calibri"/>
                <a:sym typeface="Calibri"/>
              </a:rPr>
              <a:t>4</a:t>
            </a:fld>
            <a:endParaRPr sz="1200">
              <a:solidFill>
                <a:schemeClr val="dk1"/>
              </a:solidFill>
              <a:latin typeface="Calibri"/>
              <a:ea typeface="Calibri"/>
              <a:cs typeface="Calibri"/>
              <a:sym typeface="Calibri"/>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1"/>
        <p:cNvGrpSpPr/>
        <p:nvPr/>
      </p:nvGrpSpPr>
      <p:grpSpPr>
        <a:xfrm>
          <a:off x="0" y="0"/>
          <a:ext cx="0" cy="0"/>
          <a:chOff x="0" y="0"/>
          <a:chExt cx="0" cy="0"/>
        </a:xfrm>
      </p:grpSpPr>
      <p:sp>
        <p:nvSpPr>
          <p:cNvPr id="1002" name="Google Shape;1002;p76:notes"/>
          <p:cNvSpPr txBox="1">
            <a:spLocks noGrp="1"/>
          </p:cNvSpPr>
          <p:nvPr>
            <p:ph type="body" idx="1"/>
          </p:nvPr>
        </p:nvSpPr>
        <p:spPr>
          <a:xfrm>
            <a:off x="222282" y="4126694"/>
            <a:ext cx="6575971" cy="4703272"/>
          </a:xfrm>
          <a:prstGeom prst="rect">
            <a:avLst/>
          </a:prstGeom>
        </p:spPr>
        <p:txBody>
          <a:bodyPr spcFirstLastPara="1" wrap="square" lIns="93150" tIns="46550" rIns="93150" bIns="46550" anchor="t" anchorCtr="0">
            <a:noAutofit/>
          </a:bodyPr>
          <a:lstStyle/>
          <a:p>
            <a:pPr marL="0" lvl="0" indent="0" algn="l" rtl="0">
              <a:spcBef>
                <a:spcPts val="0"/>
              </a:spcBef>
              <a:spcAft>
                <a:spcPts val="0"/>
              </a:spcAft>
              <a:buNone/>
            </a:pPr>
            <a:endParaRPr/>
          </a:p>
        </p:txBody>
      </p:sp>
      <p:sp>
        <p:nvSpPr>
          <p:cNvPr id="1003" name="Google Shape;1003;p76:notes"/>
          <p:cNvSpPr>
            <a:spLocks noGrp="1" noRot="1" noChangeAspect="1"/>
          </p:cNvSpPr>
          <p:nvPr>
            <p:ph type="sldImg" idx="2"/>
          </p:nvPr>
        </p:nvSpPr>
        <p:spPr>
          <a:xfrm>
            <a:off x="239713" y="323850"/>
            <a:ext cx="6540500" cy="36782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8"/>
        <p:cNvGrpSpPr/>
        <p:nvPr/>
      </p:nvGrpSpPr>
      <p:grpSpPr>
        <a:xfrm>
          <a:off x="0" y="0"/>
          <a:ext cx="0" cy="0"/>
          <a:chOff x="0" y="0"/>
          <a:chExt cx="0" cy="0"/>
        </a:xfrm>
      </p:grpSpPr>
      <p:sp>
        <p:nvSpPr>
          <p:cNvPr id="619" name="Google Shape;619;p5:notes"/>
          <p:cNvSpPr txBox="1">
            <a:spLocks noGrp="1"/>
          </p:cNvSpPr>
          <p:nvPr>
            <p:ph type="body" idx="1"/>
          </p:nvPr>
        </p:nvSpPr>
        <p:spPr>
          <a:xfrm>
            <a:off x="222282" y="4126694"/>
            <a:ext cx="6575971" cy="4703272"/>
          </a:xfrm>
          <a:prstGeom prst="rect">
            <a:avLst/>
          </a:prstGeom>
          <a:noFill/>
          <a:ln>
            <a:noFill/>
          </a:ln>
        </p:spPr>
        <p:txBody>
          <a:bodyPr spcFirstLastPara="1" wrap="square" lIns="93150" tIns="46550" rIns="93150" bIns="46550" anchor="t" anchorCtr="0">
            <a:noAutofit/>
          </a:bodyPr>
          <a:lstStyle/>
          <a:p>
            <a:pPr marL="0" lvl="0" indent="0" algn="l" rtl="0">
              <a:lnSpc>
                <a:spcPct val="100000"/>
              </a:lnSpc>
              <a:spcBef>
                <a:spcPts val="0"/>
              </a:spcBef>
              <a:spcAft>
                <a:spcPts val="0"/>
              </a:spcAft>
              <a:buSzPts val="1400"/>
              <a:buNone/>
            </a:pPr>
            <a:endParaRPr/>
          </a:p>
        </p:txBody>
      </p:sp>
      <p:sp>
        <p:nvSpPr>
          <p:cNvPr id="620" name="Google Shape;620;p5:notes"/>
          <p:cNvSpPr>
            <a:spLocks noGrp="1" noRot="1" noChangeAspect="1"/>
          </p:cNvSpPr>
          <p:nvPr>
            <p:ph type="sldImg" idx="2"/>
          </p:nvPr>
        </p:nvSpPr>
        <p:spPr>
          <a:xfrm>
            <a:off x="239713" y="322263"/>
            <a:ext cx="6540500" cy="36798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4"/>
        <p:cNvGrpSpPr/>
        <p:nvPr/>
      </p:nvGrpSpPr>
      <p:grpSpPr>
        <a:xfrm>
          <a:off x="0" y="0"/>
          <a:ext cx="0" cy="0"/>
          <a:chOff x="0" y="0"/>
          <a:chExt cx="0" cy="0"/>
        </a:xfrm>
      </p:grpSpPr>
      <p:sp>
        <p:nvSpPr>
          <p:cNvPr id="625" name="Google Shape;625;p6:notes"/>
          <p:cNvSpPr txBox="1">
            <a:spLocks noGrp="1"/>
          </p:cNvSpPr>
          <p:nvPr>
            <p:ph type="body" idx="1"/>
          </p:nvPr>
        </p:nvSpPr>
        <p:spPr>
          <a:xfrm>
            <a:off x="222282" y="4126694"/>
            <a:ext cx="6575971" cy="4703272"/>
          </a:xfrm>
          <a:prstGeom prst="rect">
            <a:avLst/>
          </a:prstGeom>
          <a:noFill/>
          <a:ln>
            <a:noFill/>
          </a:ln>
        </p:spPr>
        <p:txBody>
          <a:bodyPr spcFirstLastPara="1" wrap="square" lIns="93150" tIns="46550" rIns="93150" bIns="46550" anchor="t" anchorCtr="0">
            <a:noAutofit/>
          </a:bodyPr>
          <a:lstStyle/>
          <a:p>
            <a:pPr marL="0" lvl="0" indent="0" algn="l" rtl="0">
              <a:lnSpc>
                <a:spcPct val="100000"/>
              </a:lnSpc>
              <a:spcBef>
                <a:spcPts val="0"/>
              </a:spcBef>
              <a:spcAft>
                <a:spcPts val="0"/>
              </a:spcAft>
              <a:buSzPts val="1400"/>
              <a:buNone/>
            </a:pPr>
            <a:endParaRPr/>
          </a:p>
        </p:txBody>
      </p:sp>
      <p:sp>
        <p:nvSpPr>
          <p:cNvPr id="626" name="Google Shape;626;p6:notes"/>
          <p:cNvSpPr>
            <a:spLocks noGrp="1" noRot="1" noChangeAspect="1"/>
          </p:cNvSpPr>
          <p:nvPr>
            <p:ph type="sldImg" idx="2"/>
          </p:nvPr>
        </p:nvSpPr>
        <p:spPr>
          <a:xfrm>
            <a:off x="239713" y="322263"/>
            <a:ext cx="6540500" cy="36798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Google Shape;631;p7:notes"/>
          <p:cNvSpPr txBox="1">
            <a:spLocks noGrp="1"/>
          </p:cNvSpPr>
          <p:nvPr>
            <p:ph type="body" idx="1"/>
          </p:nvPr>
        </p:nvSpPr>
        <p:spPr>
          <a:xfrm>
            <a:off x="222282" y="4126694"/>
            <a:ext cx="6575971" cy="4703272"/>
          </a:xfrm>
          <a:prstGeom prst="rect">
            <a:avLst/>
          </a:prstGeom>
          <a:noFill/>
          <a:ln>
            <a:noFill/>
          </a:ln>
        </p:spPr>
        <p:txBody>
          <a:bodyPr spcFirstLastPara="1" wrap="square" lIns="93150" tIns="46550" rIns="93150" bIns="46550" anchor="t" anchorCtr="0">
            <a:noAutofit/>
          </a:bodyPr>
          <a:lstStyle/>
          <a:p>
            <a:pPr marL="0" lvl="0" indent="0" algn="l" rtl="0">
              <a:lnSpc>
                <a:spcPct val="100000"/>
              </a:lnSpc>
              <a:spcBef>
                <a:spcPts val="0"/>
              </a:spcBef>
              <a:spcAft>
                <a:spcPts val="0"/>
              </a:spcAft>
              <a:buSzPts val="1400"/>
              <a:buNone/>
            </a:pPr>
            <a:endParaRPr/>
          </a:p>
        </p:txBody>
      </p:sp>
      <p:sp>
        <p:nvSpPr>
          <p:cNvPr id="632" name="Google Shape;632;p7:notes"/>
          <p:cNvSpPr>
            <a:spLocks noGrp="1" noRot="1" noChangeAspect="1"/>
          </p:cNvSpPr>
          <p:nvPr>
            <p:ph type="sldImg" idx="2"/>
          </p:nvPr>
        </p:nvSpPr>
        <p:spPr>
          <a:xfrm>
            <a:off x="239713" y="322263"/>
            <a:ext cx="6540500" cy="36798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6"/>
        <p:cNvGrpSpPr/>
        <p:nvPr/>
      </p:nvGrpSpPr>
      <p:grpSpPr>
        <a:xfrm>
          <a:off x="0" y="0"/>
          <a:ext cx="0" cy="0"/>
          <a:chOff x="0" y="0"/>
          <a:chExt cx="0" cy="0"/>
        </a:xfrm>
      </p:grpSpPr>
      <p:sp>
        <p:nvSpPr>
          <p:cNvPr id="637" name="Google Shape;637;p8:notes"/>
          <p:cNvSpPr>
            <a:spLocks noGrp="1" noRot="1" noChangeAspect="1"/>
          </p:cNvSpPr>
          <p:nvPr>
            <p:ph type="sldImg" idx="2"/>
          </p:nvPr>
        </p:nvSpPr>
        <p:spPr>
          <a:xfrm>
            <a:off x="239713" y="322263"/>
            <a:ext cx="6540500" cy="36798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8" name="Google Shape;638;p8:notes"/>
          <p:cNvSpPr txBox="1">
            <a:spLocks noGrp="1"/>
          </p:cNvSpPr>
          <p:nvPr>
            <p:ph type="body" idx="1"/>
          </p:nvPr>
        </p:nvSpPr>
        <p:spPr>
          <a:xfrm>
            <a:off x="222282" y="4126694"/>
            <a:ext cx="6575971" cy="4703272"/>
          </a:xfrm>
          <a:prstGeom prst="rect">
            <a:avLst/>
          </a:prstGeom>
          <a:noFill/>
          <a:ln>
            <a:noFill/>
          </a:ln>
        </p:spPr>
        <p:txBody>
          <a:bodyPr spcFirstLastPara="1" wrap="square" lIns="93150" tIns="46550" rIns="93150" bIns="4655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3"/>
        <p:cNvGrpSpPr/>
        <p:nvPr/>
      </p:nvGrpSpPr>
      <p:grpSpPr>
        <a:xfrm>
          <a:off x="0" y="0"/>
          <a:ext cx="0" cy="0"/>
          <a:chOff x="0" y="0"/>
          <a:chExt cx="0" cy="0"/>
        </a:xfrm>
      </p:grpSpPr>
      <p:sp>
        <p:nvSpPr>
          <p:cNvPr id="654" name="Google Shape;654;p9:notes"/>
          <p:cNvSpPr txBox="1">
            <a:spLocks noGrp="1"/>
          </p:cNvSpPr>
          <p:nvPr>
            <p:ph type="body" idx="1"/>
          </p:nvPr>
        </p:nvSpPr>
        <p:spPr>
          <a:xfrm>
            <a:off x="222282" y="4126694"/>
            <a:ext cx="6575971" cy="4703272"/>
          </a:xfrm>
          <a:prstGeom prst="rect">
            <a:avLst/>
          </a:prstGeom>
          <a:noFill/>
          <a:ln>
            <a:noFill/>
          </a:ln>
        </p:spPr>
        <p:txBody>
          <a:bodyPr spcFirstLastPara="1" wrap="square" lIns="93150" tIns="46550" rIns="93150" bIns="46550" anchor="t" anchorCtr="0">
            <a:noAutofit/>
          </a:bodyPr>
          <a:lstStyle/>
          <a:p>
            <a:pPr marL="0" lvl="0" indent="0" algn="l" rtl="0">
              <a:lnSpc>
                <a:spcPct val="100000"/>
              </a:lnSpc>
              <a:spcBef>
                <a:spcPts val="0"/>
              </a:spcBef>
              <a:spcAft>
                <a:spcPts val="0"/>
              </a:spcAft>
              <a:buSzPts val="1400"/>
              <a:buNone/>
            </a:pPr>
            <a:endParaRPr/>
          </a:p>
        </p:txBody>
      </p:sp>
      <p:sp>
        <p:nvSpPr>
          <p:cNvPr id="655" name="Google Shape;655;p9:notes"/>
          <p:cNvSpPr>
            <a:spLocks noGrp="1" noRot="1" noChangeAspect="1"/>
          </p:cNvSpPr>
          <p:nvPr>
            <p:ph type="sldImg" idx="2"/>
          </p:nvPr>
        </p:nvSpPr>
        <p:spPr>
          <a:xfrm>
            <a:off x="239713" y="322263"/>
            <a:ext cx="6540500" cy="36798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11"/>
        <p:cNvGrpSpPr/>
        <p:nvPr/>
      </p:nvGrpSpPr>
      <p:grpSpPr>
        <a:xfrm>
          <a:off x="0" y="0"/>
          <a:ext cx="0" cy="0"/>
          <a:chOff x="0" y="0"/>
          <a:chExt cx="0" cy="0"/>
        </a:xfrm>
      </p:grpSpPr>
      <p:pic>
        <p:nvPicPr>
          <p:cNvPr id="12" name="Google Shape;12;p44"/>
          <p:cNvPicPr preferRelativeResize="0"/>
          <p:nvPr/>
        </p:nvPicPr>
        <p:blipFill rotWithShape="1">
          <a:blip r:embed="rId2">
            <a:alphaModFix/>
          </a:blip>
          <a:srcRect/>
          <a:stretch/>
        </p:blipFill>
        <p:spPr>
          <a:xfrm>
            <a:off x="0" y="0"/>
            <a:ext cx="9144000" cy="4005072"/>
          </a:xfrm>
          <a:prstGeom prst="rect">
            <a:avLst/>
          </a:prstGeom>
          <a:noFill/>
          <a:ln>
            <a:noFill/>
          </a:ln>
        </p:spPr>
      </p:pic>
      <p:sp>
        <p:nvSpPr>
          <p:cNvPr id="13" name="Google Shape;13;p44"/>
          <p:cNvSpPr txBox="1">
            <a:spLocks noGrp="1"/>
          </p:cNvSpPr>
          <p:nvPr>
            <p:ph type="body" idx="1"/>
          </p:nvPr>
        </p:nvSpPr>
        <p:spPr>
          <a:xfrm>
            <a:off x="571501" y="4460430"/>
            <a:ext cx="7449344" cy="294856"/>
          </a:xfrm>
          <a:prstGeom prst="rect">
            <a:avLst/>
          </a:prstGeom>
          <a:noFill/>
          <a:ln>
            <a:noFill/>
          </a:ln>
        </p:spPr>
        <p:txBody>
          <a:bodyPr spcFirstLastPara="1" wrap="square" lIns="91425" tIns="0" rIns="91425" bIns="45700" anchor="t" anchorCtr="0">
            <a:noAutofit/>
          </a:bodyPr>
          <a:lstStyle>
            <a:lvl1pPr marL="457200" lvl="0" indent="-228600" algn="l">
              <a:lnSpc>
                <a:spcPct val="100000"/>
              </a:lnSpc>
              <a:spcBef>
                <a:spcPts val="0"/>
              </a:spcBef>
              <a:spcAft>
                <a:spcPts val="0"/>
              </a:spcAft>
              <a:buSzPts val="1800"/>
              <a:buNone/>
              <a:defRPr sz="2000" b="0" cap="none">
                <a:solidFill>
                  <a:schemeClr val="accent1"/>
                </a:solidFill>
                <a:latin typeface="Calibri"/>
                <a:ea typeface="Calibri"/>
                <a:cs typeface="Calibri"/>
                <a:sym typeface="Calibri"/>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14" name="Google Shape;14;p44"/>
          <p:cNvSpPr txBox="1">
            <a:spLocks noGrp="1"/>
          </p:cNvSpPr>
          <p:nvPr>
            <p:ph type="body" idx="2"/>
          </p:nvPr>
        </p:nvSpPr>
        <p:spPr>
          <a:xfrm>
            <a:off x="571501" y="4102228"/>
            <a:ext cx="7449344" cy="346274"/>
          </a:xfrm>
          <a:prstGeom prst="rect">
            <a:avLst/>
          </a:prstGeom>
          <a:noFill/>
          <a:ln>
            <a:noFill/>
          </a:ln>
        </p:spPr>
        <p:txBody>
          <a:bodyPr spcFirstLastPara="1" wrap="square" lIns="91425" tIns="45700" rIns="0" bIns="45700" anchor="ctr" anchorCtr="0">
            <a:noAutofit/>
          </a:bodyPr>
          <a:lstStyle>
            <a:lvl1pPr marL="457200" lvl="0" indent="-228600" algn="l">
              <a:lnSpc>
                <a:spcPct val="100000"/>
              </a:lnSpc>
              <a:spcBef>
                <a:spcPts val="600"/>
              </a:spcBef>
              <a:spcAft>
                <a:spcPts val="0"/>
              </a:spcAft>
              <a:buSzPts val="2160"/>
              <a:buNone/>
              <a:defRPr sz="2400" b="1" cap="none">
                <a:solidFill>
                  <a:schemeClr val="accent1"/>
                </a:solidFill>
                <a:latin typeface="Calibri"/>
                <a:ea typeface="Calibri"/>
                <a:cs typeface="Calibri"/>
                <a:sym typeface="Calibri"/>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15" name="Google Shape;15;p44"/>
          <p:cNvSpPr txBox="1">
            <a:spLocks noGrp="1"/>
          </p:cNvSpPr>
          <p:nvPr>
            <p:ph type="title"/>
          </p:nvPr>
        </p:nvSpPr>
        <p:spPr>
          <a:xfrm>
            <a:off x="571502" y="1490827"/>
            <a:ext cx="7441435" cy="51435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3600"/>
              <a:buFont typeface="Calibri"/>
              <a:buNone/>
              <a:defRPr sz="3600" b="1">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6" name="Google Shape;16;p44"/>
          <p:cNvPicPr preferRelativeResize="0"/>
          <p:nvPr/>
        </p:nvPicPr>
        <p:blipFill rotWithShape="1">
          <a:blip r:embed="rId3">
            <a:alphaModFix/>
          </a:blip>
          <a:srcRect/>
          <a:stretch/>
        </p:blipFill>
        <p:spPr>
          <a:xfrm>
            <a:off x="6300353" y="4456935"/>
            <a:ext cx="2557060" cy="468389"/>
          </a:xfrm>
          <a:prstGeom prst="rect">
            <a:avLst/>
          </a:prstGeom>
          <a:noFill/>
          <a:ln>
            <a:noFill/>
          </a:ln>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and Takeaway (left)">
  <p:cSld name="Content and Takeaway (left)">
    <p:spTree>
      <p:nvGrpSpPr>
        <p:cNvPr id="1" name="Shape 44"/>
        <p:cNvGrpSpPr/>
        <p:nvPr/>
      </p:nvGrpSpPr>
      <p:grpSpPr>
        <a:xfrm>
          <a:off x="0" y="0"/>
          <a:ext cx="0" cy="0"/>
          <a:chOff x="0" y="0"/>
          <a:chExt cx="0" cy="0"/>
        </a:xfrm>
      </p:grpSpPr>
      <p:sp>
        <p:nvSpPr>
          <p:cNvPr id="45" name="Google Shape;45;p54"/>
          <p:cNvSpPr/>
          <p:nvPr/>
        </p:nvSpPr>
        <p:spPr>
          <a:xfrm>
            <a:off x="2589069" y="1007707"/>
            <a:ext cx="6554932" cy="3551594"/>
          </a:xfrm>
          <a:prstGeom prst="rect">
            <a:avLst/>
          </a:prstGeom>
          <a:solidFill>
            <a:srgbClr val="E1E1E3"/>
          </a:solidFill>
          <a:ln>
            <a:noFill/>
          </a:ln>
        </p:spPr>
        <p:txBody>
          <a:bodyPr spcFirstLastPara="1" wrap="square" lIns="0" tIns="0" rIns="0" bIns="45700" anchor="ctr" anchorCtr="0">
            <a:noAutofit/>
          </a:bodyPr>
          <a:lstStyle/>
          <a:p>
            <a:pPr marL="0" marR="0" lvl="0" indent="0" algn="ctr" rtl="0">
              <a:lnSpc>
                <a:spcPct val="100000"/>
              </a:lnSpc>
              <a:spcBef>
                <a:spcPts val="0"/>
              </a:spcBef>
              <a:spcAft>
                <a:spcPts val="0"/>
              </a:spcAft>
              <a:buClr>
                <a:srgbClr val="000000"/>
              </a:buClr>
              <a:buSzPts val="521"/>
              <a:buFont typeface="Arial"/>
              <a:buNone/>
            </a:pPr>
            <a:endParaRPr sz="521" b="0" i="0" u="none" strike="noStrike" cap="none">
              <a:solidFill>
                <a:srgbClr val="FFFFFF"/>
              </a:solidFill>
              <a:latin typeface="Arial"/>
              <a:ea typeface="Arial"/>
              <a:cs typeface="Arial"/>
              <a:sym typeface="Arial"/>
            </a:endParaRPr>
          </a:p>
        </p:txBody>
      </p:sp>
      <p:sp>
        <p:nvSpPr>
          <p:cNvPr id="46" name="Google Shape;46;p54"/>
          <p:cNvSpPr txBox="1">
            <a:spLocks noGrp="1"/>
          </p:cNvSpPr>
          <p:nvPr>
            <p:ph type="body" idx="1"/>
          </p:nvPr>
        </p:nvSpPr>
        <p:spPr>
          <a:xfrm>
            <a:off x="1" y="1007707"/>
            <a:ext cx="2556164" cy="3551594"/>
          </a:xfrm>
          <a:prstGeom prst="rect">
            <a:avLst/>
          </a:prstGeom>
          <a:solidFill>
            <a:schemeClr val="accent1"/>
          </a:solidFill>
          <a:ln>
            <a:noFill/>
          </a:ln>
        </p:spPr>
        <p:txBody>
          <a:bodyPr spcFirstLastPara="1" wrap="square" lIns="274300" tIns="137150" rIns="91425" bIns="182875" anchor="ctr" anchorCtr="0">
            <a:noAutofit/>
          </a:bodyPr>
          <a:lstStyle>
            <a:lvl1pPr marL="457200" lvl="0" indent="-228600" algn="l">
              <a:lnSpc>
                <a:spcPct val="100000"/>
              </a:lnSpc>
              <a:spcBef>
                <a:spcPts val="600"/>
              </a:spcBef>
              <a:spcAft>
                <a:spcPts val="0"/>
              </a:spcAft>
              <a:buClr>
                <a:schemeClr val="lt1"/>
              </a:buClr>
              <a:buSzPts val="1800"/>
              <a:buNone/>
              <a:defRPr sz="2000">
                <a:solidFill>
                  <a:schemeClr val="lt1"/>
                </a:solidFill>
              </a:defRPr>
            </a:lvl1pPr>
            <a:lvl2pPr marL="914400" lvl="1" indent="-228600" algn="ctr">
              <a:lnSpc>
                <a:spcPct val="100000"/>
              </a:lnSpc>
              <a:spcBef>
                <a:spcPts val="400"/>
              </a:spcBef>
              <a:spcAft>
                <a:spcPts val="0"/>
              </a:spcAft>
              <a:buClr>
                <a:schemeClr val="lt1"/>
              </a:buClr>
              <a:buSzPts val="1800"/>
              <a:buNone/>
              <a:defRPr>
                <a:solidFill>
                  <a:schemeClr val="lt1"/>
                </a:solidFill>
              </a:defRPr>
            </a:lvl2pPr>
            <a:lvl3pPr marL="1371600" lvl="2" indent="-228600" algn="ctr">
              <a:lnSpc>
                <a:spcPct val="100000"/>
              </a:lnSpc>
              <a:spcBef>
                <a:spcPts val="400"/>
              </a:spcBef>
              <a:spcAft>
                <a:spcPts val="0"/>
              </a:spcAft>
              <a:buClr>
                <a:schemeClr val="lt1"/>
              </a:buClr>
              <a:buSzPts val="1620"/>
              <a:buNone/>
              <a:defRPr>
                <a:solidFill>
                  <a:schemeClr val="lt1"/>
                </a:solidFill>
              </a:defRPr>
            </a:lvl3pPr>
            <a:lvl4pPr marL="1828800" lvl="3" indent="-320039" algn="l">
              <a:lnSpc>
                <a:spcPct val="100000"/>
              </a:lnSpc>
              <a:spcBef>
                <a:spcPts val="300"/>
              </a:spcBef>
              <a:spcAft>
                <a:spcPts val="0"/>
              </a:spcAft>
              <a:buClr>
                <a:schemeClr val="dk1"/>
              </a:buClr>
              <a:buSzPts val="1440"/>
              <a:buChar char="–"/>
              <a:defRPr>
                <a:solidFill>
                  <a:schemeClr val="dk1"/>
                </a:solidFill>
              </a:defRPr>
            </a:lvl4pPr>
            <a:lvl5pPr marL="2286000" lvl="4" indent="-308610" algn="l">
              <a:lnSpc>
                <a:spcPct val="100000"/>
              </a:lnSpc>
              <a:spcBef>
                <a:spcPts val="300"/>
              </a:spcBef>
              <a:spcAft>
                <a:spcPts val="0"/>
              </a:spcAft>
              <a:buClr>
                <a:schemeClr val="dk1"/>
              </a:buClr>
              <a:buSzPts val="1260"/>
              <a:buChar char="•"/>
              <a:defRPr>
                <a:solidFill>
                  <a:schemeClr val="dk1"/>
                </a:solidFill>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47" name="Google Shape;47;p54"/>
          <p:cNvSpPr txBox="1">
            <a:spLocks noGrp="1"/>
          </p:cNvSpPr>
          <p:nvPr>
            <p:ph type="body" idx="2"/>
          </p:nvPr>
        </p:nvSpPr>
        <p:spPr>
          <a:xfrm>
            <a:off x="2699359" y="1554480"/>
            <a:ext cx="6081104" cy="2923576"/>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600"/>
              </a:spcBef>
              <a:spcAft>
                <a:spcPts val="0"/>
              </a:spcAft>
              <a:buSzPts val="1620"/>
              <a:buChar char="•"/>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48" name="Google Shape;48;p54"/>
          <p:cNvSpPr txBox="1">
            <a:spLocks noGrp="1"/>
          </p:cNvSpPr>
          <p:nvPr>
            <p:ph type="title"/>
          </p:nvPr>
        </p:nvSpPr>
        <p:spPr>
          <a:xfrm>
            <a:off x="363538" y="440165"/>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2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54"/>
          <p:cNvSpPr txBox="1">
            <a:spLocks noGrp="1"/>
          </p:cNvSpPr>
          <p:nvPr>
            <p:ph type="body" idx="3"/>
          </p:nvPr>
        </p:nvSpPr>
        <p:spPr>
          <a:xfrm>
            <a:off x="2699360" y="1146176"/>
            <a:ext cx="6001729" cy="352425"/>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600"/>
              </a:spcBef>
              <a:spcAft>
                <a:spcPts val="0"/>
              </a:spcAft>
              <a:buSzPts val="2160"/>
              <a:buNone/>
              <a:defRPr sz="2400">
                <a:solidFill>
                  <a:schemeClr val="accent1"/>
                </a:solidFill>
                <a:latin typeface="Calibri"/>
                <a:ea typeface="Calibri"/>
                <a:cs typeface="Calibri"/>
                <a:sym typeface="Calibri"/>
              </a:defRPr>
            </a:lvl1pPr>
            <a:lvl2pPr marL="914400" lvl="1" indent="-228600" algn="l">
              <a:lnSpc>
                <a:spcPct val="100000"/>
              </a:lnSpc>
              <a:spcBef>
                <a:spcPts val="400"/>
              </a:spcBef>
              <a:spcAft>
                <a:spcPts val="0"/>
              </a:spcAft>
              <a:buSzPts val="2160"/>
              <a:buNone/>
              <a:defRPr sz="2400">
                <a:solidFill>
                  <a:schemeClr val="accent1"/>
                </a:solidFill>
                <a:latin typeface="Calibri"/>
                <a:ea typeface="Calibri"/>
                <a:cs typeface="Calibri"/>
                <a:sym typeface="Calibri"/>
              </a:defRPr>
            </a:lvl2pPr>
            <a:lvl3pPr marL="1371600" lvl="2" indent="-228600" algn="l">
              <a:lnSpc>
                <a:spcPct val="100000"/>
              </a:lnSpc>
              <a:spcBef>
                <a:spcPts val="400"/>
              </a:spcBef>
              <a:spcAft>
                <a:spcPts val="0"/>
              </a:spcAft>
              <a:buSzPts val="2160"/>
              <a:buNone/>
              <a:defRPr sz="2400">
                <a:solidFill>
                  <a:schemeClr val="accent1"/>
                </a:solidFill>
                <a:latin typeface="Calibri"/>
                <a:ea typeface="Calibri"/>
                <a:cs typeface="Calibri"/>
                <a:sym typeface="Calibri"/>
              </a:defRPr>
            </a:lvl3pPr>
            <a:lvl4pPr marL="1828800" lvl="3" indent="-228600" algn="l">
              <a:lnSpc>
                <a:spcPct val="100000"/>
              </a:lnSpc>
              <a:spcBef>
                <a:spcPts val="300"/>
              </a:spcBef>
              <a:spcAft>
                <a:spcPts val="0"/>
              </a:spcAft>
              <a:buSzPts val="2160"/>
              <a:buNone/>
              <a:defRPr sz="2400">
                <a:solidFill>
                  <a:schemeClr val="accent1"/>
                </a:solidFill>
                <a:latin typeface="Calibri"/>
                <a:ea typeface="Calibri"/>
                <a:cs typeface="Calibri"/>
                <a:sym typeface="Calibri"/>
              </a:defRPr>
            </a:lvl4pPr>
            <a:lvl5pPr marL="2286000" lvl="4" indent="-228600" algn="l">
              <a:lnSpc>
                <a:spcPct val="100000"/>
              </a:lnSpc>
              <a:spcBef>
                <a:spcPts val="300"/>
              </a:spcBef>
              <a:spcAft>
                <a:spcPts val="0"/>
              </a:spcAft>
              <a:buSzPts val="2160"/>
              <a:buNone/>
              <a:defRPr sz="2400">
                <a:solidFill>
                  <a:schemeClr val="accent1"/>
                </a:solidFill>
                <a:latin typeface="Calibri"/>
                <a:ea typeface="Calibri"/>
                <a:cs typeface="Calibri"/>
                <a:sym typeface="Calibri"/>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hoto and Content (right)">
  <p:cSld name="Photo and Content (right)">
    <p:spTree>
      <p:nvGrpSpPr>
        <p:cNvPr id="1" name="Shape 50"/>
        <p:cNvGrpSpPr/>
        <p:nvPr/>
      </p:nvGrpSpPr>
      <p:grpSpPr>
        <a:xfrm>
          <a:off x="0" y="0"/>
          <a:ext cx="0" cy="0"/>
          <a:chOff x="0" y="0"/>
          <a:chExt cx="0" cy="0"/>
        </a:xfrm>
      </p:grpSpPr>
      <p:sp>
        <p:nvSpPr>
          <p:cNvPr id="51" name="Google Shape;51;p55"/>
          <p:cNvSpPr/>
          <p:nvPr/>
        </p:nvSpPr>
        <p:spPr>
          <a:xfrm>
            <a:off x="1" y="1007707"/>
            <a:ext cx="6004458" cy="3551594"/>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1"/>
              <a:buFont typeface="Arial"/>
              <a:buNone/>
            </a:pPr>
            <a:endParaRPr sz="521" b="0" i="0" u="none" strike="noStrike" cap="none">
              <a:solidFill>
                <a:srgbClr val="FFFFFF"/>
              </a:solidFill>
              <a:latin typeface="Arial"/>
              <a:ea typeface="Arial"/>
              <a:cs typeface="Arial"/>
              <a:sym typeface="Arial"/>
            </a:endParaRPr>
          </a:p>
        </p:txBody>
      </p:sp>
      <p:sp>
        <p:nvSpPr>
          <p:cNvPr id="52" name="Google Shape;52;p55"/>
          <p:cNvSpPr>
            <a:spLocks noGrp="1"/>
          </p:cNvSpPr>
          <p:nvPr>
            <p:ph type="pic" idx="2"/>
          </p:nvPr>
        </p:nvSpPr>
        <p:spPr>
          <a:xfrm>
            <a:off x="6048300" y="1007416"/>
            <a:ext cx="3096491" cy="2863127"/>
          </a:xfrm>
          <a:prstGeom prst="rect">
            <a:avLst/>
          </a:prstGeom>
          <a:noFill/>
          <a:ln>
            <a:noFill/>
          </a:ln>
        </p:spPr>
      </p:sp>
      <p:sp>
        <p:nvSpPr>
          <p:cNvPr id="53" name="Google Shape;53;p55"/>
          <p:cNvSpPr txBox="1">
            <a:spLocks noGrp="1"/>
          </p:cNvSpPr>
          <p:nvPr>
            <p:ph type="body" idx="1"/>
          </p:nvPr>
        </p:nvSpPr>
        <p:spPr>
          <a:xfrm>
            <a:off x="6048299" y="3870543"/>
            <a:ext cx="3096096" cy="688759"/>
          </a:xfrm>
          <a:prstGeom prst="rect">
            <a:avLst/>
          </a:prstGeom>
          <a:solidFill>
            <a:schemeClr val="accent1"/>
          </a:solidFill>
          <a:ln>
            <a:noFill/>
          </a:ln>
        </p:spPr>
        <p:txBody>
          <a:bodyPr spcFirstLastPara="1" wrap="square" lIns="91425" tIns="45700" rIns="91425" bIns="45700" anchor="ctr" anchorCtr="0">
            <a:noAutofit/>
          </a:bodyPr>
          <a:lstStyle>
            <a:lvl1pPr marL="457200" lvl="0" indent="-228600" algn="ctr">
              <a:lnSpc>
                <a:spcPct val="100000"/>
              </a:lnSpc>
              <a:spcBef>
                <a:spcPts val="600"/>
              </a:spcBef>
              <a:spcAft>
                <a:spcPts val="0"/>
              </a:spcAft>
              <a:buSzPts val="1800"/>
              <a:buNone/>
              <a:defRPr sz="2000">
                <a:solidFill>
                  <a:schemeClr val="lt1"/>
                </a:solidFill>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54" name="Google Shape;54;p55"/>
          <p:cNvSpPr txBox="1">
            <a:spLocks noGrp="1"/>
          </p:cNvSpPr>
          <p:nvPr>
            <p:ph type="body" idx="3"/>
          </p:nvPr>
        </p:nvSpPr>
        <p:spPr>
          <a:xfrm>
            <a:off x="363539" y="1280161"/>
            <a:ext cx="5640921" cy="3172843"/>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600"/>
              </a:spcBef>
              <a:spcAft>
                <a:spcPts val="0"/>
              </a:spcAft>
              <a:buSzPts val="1620"/>
              <a:buChar char="•"/>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55" name="Google Shape;55;p55"/>
          <p:cNvSpPr txBox="1">
            <a:spLocks noGrp="1"/>
          </p:cNvSpPr>
          <p:nvPr>
            <p:ph type="title"/>
          </p:nvPr>
        </p:nvSpPr>
        <p:spPr>
          <a:xfrm>
            <a:off x="363538" y="440165"/>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Section Slide_3">
  <p:cSld name="Section Slide_3">
    <p:spTree>
      <p:nvGrpSpPr>
        <p:cNvPr id="1" name="Shape 56"/>
        <p:cNvGrpSpPr/>
        <p:nvPr/>
      </p:nvGrpSpPr>
      <p:grpSpPr>
        <a:xfrm>
          <a:off x="0" y="0"/>
          <a:ext cx="0" cy="0"/>
          <a:chOff x="0" y="0"/>
          <a:chExt cx="0" cy="0"/>
        </a:xfrm>
      </p:grpSpPr>
      <p:sp>
        <p:nvSpPr>
          <p:cNvPr id="57" name="Google Shape;57;p58"/>
          <p:cNvSpPr/>
          <p:nvPr/>
        </p:nvSpPr>
        <p:spPr>
          <a:xfrm>
            <a:off x="0" y="4358640"/>
            <a:ext cx="9144000" cy="784860"/>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1"/>
              <a:buFont typeface="Arial"/>
              <a:buNone/>
            </a:pPr>
            <a:endParaRPr sz="521" b="0" i="0" u="none" strike="noStrike" cap="none">
              <a:solidFill>
                <a:srgbClr val="FFFFFF"/>
              </a:solidFill>
              <a:latin typeface="Arial"/>
              <a:ea typeface="Arial"/>
              <a:cs typeface="Arial"/>
              <a:sym typeface="Arial"/>
            </a:endParaRPr>
          </a:p>
        </p:txBody>
      </p:sp>
      <p:sp>
        <p:nvSpPr>
          <p:cNvPr id="58" name="Google Shape;58;p58"/>
          <p:cNvSpPr txBox="1">
            <a:spLocks noGrp="1"/>
          </p:cNvSpPr>
          <p:nvPr>
            <p:ph type="title"/>
          </p:nvPr>
        </p:nvSpPr>
        <p:spPr>
          <a:xfrm>
            <a:off x="571502" y="1797303"/>
            <a:ext cx="7441435" cy="51435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accent1"/>
              </a:buClr>
              <a:buSzPts val="3600"/>
              <a:buFont typeface="Calibri"/>
              <a:buNone/>
              <a:defRPr sz="3600" b="1">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59" name="Google Shape;59;p58"/>
          <p:cNvPicPr preferRelativeResize="0"/>
          <p:nvPr/>
        </p:nvPicPr>
        <p:blipFill rotWithShape="1">
          <a:blip r:embed="rId2">
            <a:alphaModFix/>
          </a:blip>
          <a:srcRect/>
          <a:stretch/>
        </p:blipFill>
        <p:spPr>
          <a:xfrm>
            <a:off x="6777317" y="4564775"/>
            <a:ext cx="2080095" cy="381021"/>
          </a:xfrm>
          <a:prstGeom prst="rect">
            <a:avLst/>
          </a:prstGeom>
          <a:noFill/>
          <a:ln>
            <a:noFill/>
          </a:ln>
        </p:spPr>
      </p:pic>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60"/>
        <p:cNvGrpSpPr/>
        <p:nvPr/>
      </p:nvGrpSpPr>
      <p:grpSpPr>
        <a:xfrm>
          <a:off x="0" y="0"/>
          <a:ext cx="0" cy="0"/>
          <a:chOff x="0" y="0"/>
          <a:chExt cx="0" cy="0"/>
        </a:xfrm>
      </p:grpSpPr>
      <p:sp>
        <p:nvSpPr>
          <p:cNvPr id="61" name="Google Shape;61;p59"/>
          <p:cNvSpPr/>
          <p:nvPr/>
        </p:nvSpPr>
        <p:spPr>
          <a:xfrm>
            <a:off x="0" y="1007707"/>
            <a:ext cx="9144000" cy="3551594"/>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1"/>
              <a:buFont typeface="Arial"/>
              <a:buNone/>
            </a:pPr>
            <a:endParaRPr sz="521" b="0" i="0" u="none" strike="noStrike" cap="none">
              <a:solidFill>
                <a:srgbClr val="FFFFFF"/>
              </a:solidFill>
              <a:latin typeface="Arial"/>
              <a:ea typeface="Arial"/>
              <a:cs typeface="Arial"/>
              <a:sym typeface="Arial"/>
            </a:endParaRPr>
          </a:p>
        </p:txBody>
      </p:sp>
      <p:sp>
        <p:nvSpPr>
          <p:cNvPr id="62" name="Google Shape;62;p59"/>
          <p:cNvSpPr txBox="1">
            <a:spLocks noGrp="1"/>
          </p:cNvSpPr>
          <p:nvPr>
            <p:ph type="body" idx="1"/>
          </p:nvPr>
        </p:nvSpPr>
        <p:spPr>
          <a:xfrm>
            <a:off x="363538" y="1280161"/>
            <a:ext cx="4132262" cy="3114475"/>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600"/>
              </a:spcBef>
              <a:spcAft>
                <a:spcPts val="0"/>
              </a:spcAft>
              <a:buSzPts val="1620"/>
              <a:buChar char="•"/>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63" name="Google Shape;63;p59"/>
          <p:cNvSpPr txBox="1">
            <a:spLocks noGrp="1"/>
          </p:cNvSpPr>
          <p:nvPr>
            <p:ph type="title"/>
          </p:nvPr>
        </p:nvSpPr>
        <p:spPr>
          <a:xfrm>
            <a:off x="363538" y="440247"/>
            <a:ext cx="8416782"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2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59"/>
          <p:cNvSpPr txBox="1">
            <a:spLocks noGrp="1"/>
          </p:cNvSpPr>
          <p:nvPr>
            <p:ph type="body" idx="2"/>
          </p:nvPr>
        </p:nvSpPr>
        <p:spPr>
          <a:xfrm>
            <a:off x="4648059" y="1280161"/>
            <a:ext cx="4132262" cy="3114475"/>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600"/>
              </a:spcBef>
              <a:spcAft>
                <a:spcPts val="0"/>
              </a:spcAft>
              <a:buSzPts val="1620"/>
              <a:buChar char="•"/>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Subtitle and Content">
  <p:cSld name="Two Subtitle and Content">
    <p:spTree>
      <p:nvGrpSpPr>
        <p:cNvPr id="1" name="Shape 65"/>
        <p:cNvGrpSpPr/>
        <p:nvPr/>
      </p:nvGrpSpPr>
      <p:grpSpPr>
        <a:xfrm>
          <a:off x="0" y="0"/>
          <a:ext cx="0" cy="0"/>
          <a:chOff x="0" y="0"/>
          <a:chExt cx="0" cy="0"/>
        </a:xfrm>
      </p:grpSpPr>
      <p:sp>
        <p:nvSpPr>
          <p:cNvPr id="66" name="Google Shape;66;p60"/>
          <p:cNvSpPr/>
          <p:nvPr/>
        </p:nvSpPr>
        <p:spPr>
          <a:xfrm>
            <a:off x="0" y="1007707"/>
            <a:ext cx="9144000" cy="3551594"/>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1"/>
              <a:buFont typeface="Arial"/>
              <a:buNone/>
            </a:pPr>
            <a:endParaRPr sz="521" b="0" i="0" u="none" strike="noStrike" cap="none">
              <a:solidFill>
                <a:srgbClr val="FFFFFF"/>
              </a:solidFill>
              <a:latin typeface="Arial"/>
              <a:ea typeface="Arial"/>
              <a:cs typeface="Arial"/>
              <a:sym typeface="Arial"/>
            </a:endParaRPr>
          </a:p>
        </p:txBody>
      </p:sp>
      <p:sp>
        <p:nvSpPr>
          <p:cNvPr id="67" name="Google Shape;67;p60"/>
          <p:cNvSpPr txBox="1">
            <a:spLocks noGrp="1"/>
          </p:cNvSpPr>
          <p:nvPr>
            <p:ph type="body" idx="1"/>
          </p:nvPr>
        </p:nvSpPr>
        <p:spPr>
          <a:xfrm>
            <a:off x="363538" y="1554481"/>
            <a:ext cx="4133088" cy="2924175"/>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600"/>
              </a:spcBef>
              <a:spcAft>
                <a:spcPts val="0"/>
              </a:spcAft>
              <a:buSzPts val="1620"/>
              <a:buChar char="•"/>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68" name="Google Shape;68;p60"/>
          <p:cNvSpPr txBox="1">
            <a:spLocks noGrp="1"/>
          </p:cNvSpPr>
          <p:nvPr>
            <p:ph type="title"/>
          </p:nvPr>
        </p:nvSpPr>
        <p:spPr>
          <a:xfrm>
            <a:off x="363538" y="440165"/>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2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60"/>
          <p:cNvSpPr txBox="1">
            <a:spLocks noGrp="1"/>
          </p:cNvSpPr>
          <p:nvPr>
            <p:ph type="body" idx="2"/>
          </p:nvPr>
        </p:nvSpPr>
        <p:spPr>
          <a:xfrm>
            <a:off x="363538" y="1146176"/>
            <a:ext cx="4133088" cy="352425"/>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600"/>
              </a:spcBef>
              <a:spcAft>
                <a:spcPts val="0"/>
              </a:spcAft>
              <a:buSzPts val="2160"/>
              <a:buNone/>
              <a:defRPr sz="2400">
                <a:solidFill>
                  <a:schemeClr val="accent1"/>
                </a:solidFill>
                <a:latin typeface="Calibri"/>
                <a:ea typeface="Calibri"/>
                <a:cs typeface="Calibri"/>
                <a:sym typeface="Calibri"/>
              </a:defRPr>
            </a:lvl1pPr>
            <a:lvl2pPr marL="914400" lvl="1" indent="-228600" algn="l">
              <a:lnSpc>
                <a:spcPct val="100000"/>
              </a:lnSpc>
              <a:spcBef>
                <a:spcPts val="400"/>
              </a:spcBef>
              <a:spcAft>
                <a:spcPts val="0"/>
              </a:spcAft>
              <a:buSzPts val="1980"/>
              <a:buNone/>
              <a:defRPr sz="2200">
                <a:solidFill>
                  <a:schemeClr val="accent1"/>
                </a:solidFill>
                <a:latin typeface="Calibri"/>
                <a:ea typeface="Calibri"/>
                <a:cs typeface="Calibri"/>
                <a:sym typeface="Calibri"/>
              </a:defRPr>
            </a:lvl2pPr>
            <a:lvl3pPr marL="1371600" lvl="2" indent="-228600" algn="l">
              <a:lnSpc>
                <a:spcPct val="100000"/>
              </a:lnSpc>
              <a:spcBef>
                <a:spcPts val="400"/>
              </a:spcBef>
              <a:spcAft>
                <a:spcPts val="0"/>
              </a:spcAft>
              <a:buSzPts val="1980"/>
              <a:buNone/>
              <a:defRPr sz="2200">
                <a:solidFill>
                  <a:schemeClr val="accent1"/>
                </a:solidFill>
                <a:latin typeface="Calibri"/>
                <a:ea typeface="Calibri"/>
                <a:cs typeface="Calibri"/>
                <a:sym typeface="Calibri"/>
              </a:defRPr>
            </a:lvl3pPr>
            <a:lvl4pPr marL="1828800" lvl="3" indent="-228600" algn="l">
              <a:lnSpc>
                <a:spcPct val="100000"/>
              </a:lnSpc>
              <a:spcBef>
                <a:spcPts val="300"/>
              </a:spcBef>
              <a:spcAft>
                <a:spcPts val="0"/>
              </a:spcAft>
              <a:buSzPts val="1980"/>
              <a:buNone/>
              <a:defRPr sz="2200">
                <a:solidFill>
                  <a:schemeClr val="accent1"/>
                </a:solidFill>
                <a:latin typeface="Calibri"/>
                <a:ea typeface="Calibri"/>
                <a:cs typeface="Calibri"/>
                <a:sym typeface="Calibri"/>
              </a:defRPr>
            </a:lvl4pPr>
            <a:lvl5pPr marL="2286000" lvl="4" indent="-228600" algn="l">
              <a:lnSpc>
                <a:spcPct val="100000"/>
              </a:lnSpc>
              <a:spcBef>
                <a:spcPts val="300"/>
              </a:spcBef>
              <a:spcAft>
                <a:spcPts val="0"/>
              </a:spcAft>
              <a:buSzPts val="1980"/>
              <a:buNone/>
              <a:defRPr sz="2200">
                <a:solidFill>
                  <a:schemeClr val="accent1"/>
                </a:solidFill>
                <a:latin typeface="Calibri"/>
                <a:ea typeface="Calibri"/>
                <a:cs typeface="Calibri"/>
                <a:sym typeface="Calibri"/>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70" name="Google Shape;70;p60"/>
          <p:cNvSpPr txBox="1">
            <a:spLocks noGrp="1"/>
          </p:cNvSpPr>
          <p:nvPr>
            <p:ph type="body" idx="3"/>
          </p:nvPr>
        </p:nvSpPr>
        <p:spPr>
          <a:xfrm>
            <a:off x="4647374" y="1554481"/>
            <a:ext cx="4133088" cy="2924175"/>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600"/>
              </a:spcBef>
              <a:spcAft>
                <a:spcPts val="0"/>
              </a:spcAft>
              <a:buSzPts val="1620"/>
              <a:buChar char="•"/>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71" name="Google Shape;71;p60"/>
          <p:cNvSpPr txBox="1">
            <a:spLocks noGrp="1"/>
          </p:cNvSpPr>
          <p:nvPr>
            <p:ph type="body" idx="4"/>
          </p:nvPr>
        </p:nvSpPr>
        <p:spPr>
          <a:xfrm>
            <a:off x="4647374" y="1146176"/>
            <a:ext cx="4133088" cy="352425"/>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600"/>
              </a:spcBef>
              <a:spcAft>
                <a:spcPts val="0"/>
              </a:spcAft>
              <a:buSzPts val="2160"/>
              <a:buNone/>
              <a:defRPr sz="2400">
                <a:solidFill>
                  <a:schemeClr val="accent1"/>
                </a:solidFill>
                <a:latin typeface="Calibri"/>
                <a:ea typeface="Calibri"/>
                <a:cs typeface="Calibri"/>
                <a:sym typeface="Calibri"/>
              </a:defRPr>
            </a:lvl1pPr>
            <a:lvl2pPr marL="914400" lvl="1" indent="-228600" algn="l">
              <a:lnSpc>
                <a:spcPct val="100000"/>
              </a:lnSpc>
              <a:spcBef>
                <a:spcPts val="400"/>
              </a:spcBef>
              <a:spcAft>
                <a:spcPts val="0"/>
              </a:spcAft>
              <a:buSzPts val="1980"/>
              <a:buNone/>
              <a:defRPr sz="2200">
                <a:solidFill>
                  <a:schemeClr val="accent1"/>
                </a:solidFill>
                <a:latin typeface="Calibri"/>
                <a:ea typeface="Calibri"/>
                <a:cs typeface="Calibri"/>
                <a:sym typeface="Calibri"/>
              </a:defRPr>
            </a:lvl2pPr>
            <a:lvl3pPr marL="1371600" lvl="2" indent="-228600" algn="l">
              <a:lnSpc>
                <a:spcPct val="100000"/>
              </a:lnSpc>
              <a:spcBef>
                <a:spcPts val="400"/>
              </a:spcBef>
              <a:spcAft>
                <a:spcPts val="0"/>
              </a:spcAft>
              <a:buSzPts val="1980"/>
              <a:buNone/>
              <a:defRPr sz="2200">
                <a:solidFill>
                  <a:schemeClr val="accent1"/>
                </a:solidFill>
                <a:latin typeface="Calibri"/>
                <a:ea typeface="Calibri"/>
                <a:cs typeface="Calibri"/>
                <a:sym typeface="Calibri"/>
              </a:defRPr>
            </a:lvl3pPr>
            <a:lvl4pPr marL="1828800" lvl="3" indent="-228600" algn="l">
              <a:lnSpc>
                <a:spcPct val="100000"/>
              </a:lnSpc>
              <a:spcBef>
                <a:spcPts val="300"/>
              </a:spcBef>
              <a:spcAft>
                <a:spcPts val="0"/>
              </a:spcAft>
              <a:buSzPts val="1980"/>
              <a:buNone/>
              <a:defRPr sz="2200">
                <a:solidFill>
                  <a:schemeClr val="accent1"/>
                </a:solidFill>
                <a:latin typeface="Calibri"/>
                <a:ea typeface="Calibri"/>
                <a:cs typeface="Calibri"/>
                <a:sym typeface="Calibri"/>
              </a:defRPr>
            </a:lvl4pPr>
            <a:lvl5pPr marL="2286000" lvl="4" indent="-228600" algn="l">
              <a:lnSpc>
                <a:spcPct val="100000"/>
              </a:lnSpc>
              <a:spcBef>
                <a:spcPts val="300"/>
              </a:spcBef>
              <a:spcAft>
                <a:spcPts val="0"/>
              </a:spcAft>
              <a:buSzPts val="1980"/>
              <a:buNone/>
              <a:defRPr sz="2200">
                <a:solidFill>
                  <a:schemeClr val="accent1"/>
                </a:solidFill>
                <a:latin typeface="Calibri"/>
                <a:ea typeface="Calibri"/>
                <a:cs typeface="Calibri"/>
                <a:sym typeface="Calibri"/>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hree Panel Image">
  <p:cSld name="Three Panel Image">
    <p:spTree>
      <p:nvGrpSpPr>
        <p:cNvPr id="1" name="Shape 72"/>
        <p:cNvGrpSpPr/>
        <p:nvPr/>
      </p:nvGrpSpPr>
      <p:grpSpPr>
        <a:xfrm>
          <a:off x="0" y="0"/>
          <a:ext cx="0" cy="0"/>
          <a:chOff x="0" y="0"/>
          <a:chExt cx="0" cy="0"/>
        </a:xfrm>
      </p:grpSpPr>
      <p:sp>
        <p:nvSpPr>
          <p:cNvPr id="73" name="Google Shape;73;p61"/>
          <p:cNvSpPr>
            <a:spLocks noGrp="1"/>
          </p:cNvSpPr>
          <p:nvPr>
            <p:ph type="pic" idx="2"/>
          </p:nvPr>
        </p:nvSpPr>
        <p:spPr>
          <a:xfrm>
            <a:off x="3121044" y="1007705"/>
            <a:ext cx="2909455" cy="3551595"/>
          </a:xfrm>
          <a:prstGeom prst="rect">
            <a:avLst/>
          </a:prstGeom>
          <a:noFill/>
          <a:ln>
            <a:noFill/>
          </a:ln>
        </p:spPr>
      </p:sp>
      <p:sp>
        <p:nvSpPr>
          <p:cNvPr id="74" name="Google Shape;74;p61"/>
          <p:cNvSpPr>
            <a:spLocks noGrp="1"/>
          </p:cNvSpPr>
          <p:nvPr>
            <p:ph type="pic" idx="3"/>
          </p:nvPr>
        </p:nvSpPr>
        <p:spPr>
          <a:xfrm>
            <a:off x="6066254" y="1007705"/>
            <a:ext cx="3075709" cy="3551595"/>
          </a:xfrm>
          <a:prstGeom prst="rect">
            <a:avLst/>
          </a:prstGeom>
          <a:noFill/>
          <a:ln>
            <a:noFill/>
          </a:ln>
        </p:spPr>
      </p:sp>
      <p:sp>
        <p:nvSpPr>
          <p:cNvPr id="75" name="Google Shape;75;p61"/>
          <p:cNvSpPr>
            <a:spLocks noGrp="1"/>
          </p:cNvSpPr>
          <p:nvPr>
            <p:ph type="pic" idx="4"/>
          </p:nvPr>
        </p:nvSpPr>
        <p:spPr>
          <a:xfrm>
            <a:off x="1" y="1007705"/>
            <a:ext cx="3075709" cy="3551595"/>
          </a:xfrm>
          <a:prstGeom prst="rect">
            <a:avLst/>
          </a:prstGeom>
          <a:noFill/>
          <a:ln>
            <a:noFill/>
          </a:ln>
        </p:spPr>
      </p:sp>
      <p:sp>
        <p:nvSpPr>
          <p:cNvPr id="76" name="Google Shape;76;p61"/>
          <p:cNvSpPr txBox="1">
            <a:spLocks noGrp="1"/>
          </p:cNvSpPr>
          <p:nvPr>
            <p:ph type="title"/>
          </p:nvPr>
        </p:nvSpPr>
        <p:spPr>
          <a:xfrm>
            <a:off x="363539" y="440247"/>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2600"/>
              <a:buFont typeface="Calibri"/>
              <a:buNone/>
              <a:defRPr sz="2600" b="1">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ubtitle and Takeaway">
  <p:cSld name="Subtitle and Takeaway">
    <p:spTree>
      <p:nvGrpSpPr>
        <p:cNvPr id="1" name="Shape 77"/>
        <p:cNvGrpSpPr/>
        <p:nvPr/>
      </p:nvGrpSpPr>
      <p:grpSpPr>
        <a:xfrm>
          <a:off x="0" y="0"/>
          <a:ext cx="0" cy="0"/>
          <a:chOff x="0" y="0"/>
          <a:chExt cx="0" cy="0"/>
        </a:xfrm>
      </p:grpSpPr>
      <p:sp>
        <p:nvSpPr>
          <p:cNvPr id="78" name="Google Shape;78;p62"/>
          <p:cNvSpPr/>
          <p:nvPr/>
        </p:nvSpPr>
        <p:spPr>
          <a:xfrm>
            <a:off x="0" y="1007705"/>
            <a:ext cx="9144000" cy="2856573"/>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1"/>
              <a:buFont typeface="Arial"/>
              <a:buNone/>
            </a:pPr>
            <a:endParaRPr sz="521" b="0" i="0" u="none" strike="noStrike" cap="none">
              <a:solidFill>
                <a:srgbClr val="FFFFFF"/>
              </a:solidFill>
              <a:latin typeface="Arial"/>
              <a:ea typeface="Arial"/>
              <a:cs typeface="Arial"/>
              <a:sym typeface="Arial"/>
            </a:endParaRPr>
          </a:p>
        </p:txBody>
      </p:sp>
      <p:sp>
        <p:nvSpPr>
          <p:cNvPr id="79" name="Google Shape;79;p62"/>
          <p:cNvSpPr txBox="1">
            <a:spLocks noGrp="1"/>
          </p:cNvSpPr>
          <p:nvPr>
            <p:ph type="body" idx="1"/>
          </p:nvPr>
        </p:nvSpPr>
        <p:spPr>
          <a:xfrm>
            <a:off x="0" y="3908120"/>
            <a:ext cx="9144000" cy="651181"/>
          </a:xfrm>
          <a:prstGeom prst="rect">
            <a:avLst/>
          </a:prstGeom>
          <a:solidFill>
            <a:schemeClr val="accent1"/>
          </a:solidFill>
          <a:ln>
            <a:noFill/>
          </a:ln>
        </p:spPr>
        <p:txBody>
          <a:bodyPr spcFirstLastPara="1" wrap="square" lIns="274300" tIns="91425" rIns="274300" bIns="91425" anchor="ctr" anchorCtr="0">
            <a:noAutofit/>
          </a:bodyPr>
          <a:lstStyle>
            <a:lvl1pPr marL="457200" lvl="0" indent="-228600" algn="ctr">
              <a:lnSpc>
                <a:spcPct val="100000"/>
              </a:lnSpc>
              <a:spcBef>
                <a:spcPts val="600"/>
              </a:spcBef>
              <a:spcAft>
                <a:spcPts val="0"/>
              </a:spcAft>
              <a:buSzPts val="1800"/>
              <a:buNone/>
              <a:defRPr sz="2000">
                <a:solidFill>
                  <a:schemeClr val="lt1"/>
                </a:solidFill>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80" name="Google Shape;80;p62"/>
          <p:cNvSpPr txBox="1">
            <a:spLocks noGrp="1"/>
          </p:cNvSpPr>
          <p:nvPr>
            <p:ph type="body" idx="2"/>
          </p:nvPr>
        </p:nvSpPr>
        <p:spPr>
          <a:xfrm>
            <a:off x="363539" y="1554481"/>
            <a:ext cx="8416925" cy="2203328"/>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600"/>
              </a:spcBef>
              <a:spcAft>
                <a:spcPts val="0"/>
              </a:spcAft>
              <a:buSzPts val="1620"/>
              <a:buChar char="•"/>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81" name="Google Shape;81;p62"/>
          <p:cNvSpPr txBox="1">
            <a:spLocks noGrp="1"/>
          </p:cNvSpPr>
          <p:nvPr>
            <p:ph type="title"/>
          </p:nvPr>
        </p:nvSpPr>
        <p:spPr>
          <a:xfrm>
            <a:off x="363538" y="440165"/>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2600"/>
              <a:buFont typeface="Calibri"/>
              <a:buNone/>
              <a:defRPr>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62"/>
          <p:cNvSpPr txBox="1">
            <a:spLocks noGrp="1"/>
          </p:cNvSpPr>
          <p:nvPr>
            <p:ph type="body" idx="3"/>
          </p:nvPr>
        </p:nvSpPr>
        <p:spPr>
          <a:xfrm>
            <a:off x="363539" y="1146176"/>
            <a:ext cx="8234362" cy="352425"/>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600"/>
              </a:spcBef>
              <a:spcAft>
                <a:spcPts val="0"/>
              </a:spcAft>
              <a:buSzPts val="2160"/>
              <a:buNone/>
              <a:defRPr sz="2400">
                <a:solidFill>
                  <a:schemeClr val="accent1"/>
                </a:solidFill>
                <a:latin typeface="Calibri"/>
                <a:ea typeface="Calibri"/>
                <a:cs typeface="Calibri"/>
                <a:sym typeface="Calibri"/>
              </a:defRPr>
            </a:lvl1pPr>
            <a:lvl2pPr marL="914400" lvl="1" indent="-228600" algn="l">
              <a:lnSpc>
                <a:spcPct val="100000"/>
              </a:lnSpc>
              <a:spcBef>
                <a:spcPts val="400"/>
              </a:spcBef>
              <a:spcAft>
                <a:spcPts val="0"/>
              </a:spcAft>
              <a:buSzPts val="2160"/>
              <a:buNone/>
              <a:defRPr sz="2400">
                <a:solidFill>
                  <a:schemeClr val="accent1"/>
                </a:solidFill>
                <a:latin typeface="Calibri"/>
                <a:ea typeface="Calibri"/>
                <a:cs typeface="Calibri"/>
                <a:sym typeface="Calibri"/>
              </a:defRPr>
            </a:lvl2pPr>
            <a:lvl3pPr marL="1371600" lvl="2" indent="-228600" algn="l">
              <a:lnSpc>
                <a:spcPct val="100000"/>
              </a:lnSpc>
              <a:spcBef>
                <a:spcPts val="400"/>
              </a:spcBef>
              <a:spcAft>
                <a:spcPts val="0"/>
              </a:spcAft>
              <a:buSzPts val="2160"/>
              <a:buNone/>
              <a:defRPr sz="2400">
                <a:solidFill>
                  <a:schemeClr val="accent1"/>
                </a:solidFill>
                <a:latin typeface="Calibri"/>
                <a:ea typeface="Calibri"/>
                <a:cs typeface="Calibri"/>
                <a:sym typeface="Calibri"/>
              </a:defRPr>
            </a:lvl3pPr>
            <a:lvl4pPr marL="1828800" lvl="3" indent="-228600" algn="l">
              <a:lnSpc>
                <a:spcPct val="100000"/>
              </a:lnSpc>
              <a:spcBef>
                <a:spcPts val="300"/>
              </a:spcBef>
              <a:spcAft>
                <a:spcPts val="0"/>
              </a:spcAft>
              <a:buSzPts val="2160"/>
              <a:buNone/>
              <a:defRPr sz="2400">
                <a:solidFill>
                  <a:schemeClr val="accent1"/>
                </a:solidFill>
                <a:latin typeface="Calibri"/>
                <a:ea typeface="Calibri"/>
                <a:cs typeface="Calibri"/>
                <a:sym typeface="Calibri"/>
              </a:defRPr>
            </a:lvl4pPr>
            <a:lvl5pPr marL="2286000" lvl="4" indent="-228600" algn="l">
              <a:lnSpc>
                <a:spcPct val="100000"/>
              </a:lnSpc>
              <a:spcBef>
                <a:spcPts val="300"/>
              </a:spcBef>
              <a:spcAft>
                <a:spcPts val="0"/>
              </a:spcAft>
              <a:buSzPts val="2160"/>
              <a:buNone/>
              <a:defRPr sz="2400">
                <a:solidFill>
                  <a:schemeClr val="accent1"/>
                </a:solidFill>
                <a:latin typeface="Calibri"/>
                <a:ea typeface="Calibri"/>
                <a:cs typeface="Calibri"/>
                <a:sym typeface="Calibri"/>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Photo Collage">
  <p:cSld name="Photo Collage">
    <p:spTree>
      <p:nvGrpSpPr>
        <p:cNvPr id="1" name="Shape 83"/>
        <p:cNvGrpSpPr/>
        <p:nvPr/>
      </p:nvGrpSpPr>
      <p:grpSpPr>
        <a:xfrm>
          <a:off x="0" y="0"/>
          <a:ext cx="0" cy="0"/>
          <a:chOff x="0" y="0"/>
          <a:chExt cx="0" cy="0"/>
        </a:xfrm>
      </p:grpSpPr>
      <p:sp>
        <p:nvSpPr>
          <p:cNvPr id="84" name="Google Shape;84;p63"/>
          <p:cNvSpPr>
            <a:spLocks noGrp="1"/>
          </p:cNvSpPr>
          <p:nvPr>
            <p:ph type="pic" idx="2"/>
          </p:nvPr>
        </p:nvSpPr>
        <p:spPr>
          <a:xfrm>
            <a:off x="4613565" y="1007707"/>
            <a:ext cx="2244436" cy="3552663"/>
          </a:xfrm>
          <a:prstGeom prst="rect">
            <a:avLst/>
          </a:prstGeom>
          <a:noFill/>
          <a:ln>
            <a:noFill/>
          </a:ln>
        </p:spPr>
      </p:sp>
      <p:sp>
        <p:nvSpPr>
          <p:cNvPr id="85" name="Google Shape;85;p63"/>
          <p:cNvSpPr>
            <a:spLocks noGrp="1"/>
          </p:cNvSpPr>
          <p:nvPr>
            <p:ph type="pic" idx="3"/>
          </p:nvPr>
        </p:nvSpPr>
        <p:spPr>
          <a:xfrm>
            <a:off x="1" y="2833069"/>
            <a:ext cx="2265218" cy="1727301"/>
          </a:xfrm>
          <a:prstGeom prst="rect">
            <a:avLst/>
          </a:prstGeom>
          <a:noFill/>
          <a:ln>
            <a:noFill/>
          </a:ln>
        </p:spPr>
      </p:sp>
      <p:sp>
        <p:nvSpPr>
          <p:cNvPr id="86" name="Google Shape;86;p63"/>
          <p:cNvSpPr>
            <a:spLocks noGrp="1"/>
          </p:cNvSpPr>
          <p:nvPr>
            <p:ph type="pic" idx="4"/>
          </p:nvPr>
        </p:nvSpPr>
        <p:spPr>
          <a:xfrm>
            <a:off x="0" y="1007707"/>
            <a:ext cx="4572000" cy="1784480"/>
          </a:xfrm>
          <a:prstGeom prst="rect">
            <a:avLst/>
          </a:prstGeom>
          <a:noFill/>
          <a:ln>
            <a:noFill/>
          </a:ln>
        </p:spPr>
      </p:sp>
      <p:sp>
        <p:nvSpPr>
          <p:cNvPr id="87" name="Google Shape;87;p63"/>
          <p:cNvSpPr>
            <a:spLocks noGrp="1"/>
          </p:cNvSpPr>
          <p:nvPr>
            <p:ph type="pic" idx="5"/>
          </p:nvPr>
        </p:nvSpPr>
        <p:spPr>
          <a:xfrm>
            <a:off x="6891543" y="2833069"/>
            <a:ext cx="2244436" cy="1726232"/>
          </a:xfrm>
          <a:prstGeom prst="rect">
            <a:avLst/>
          </a:prstGeom>
          <a:noFill/>
          <a:ln>
            <a:noFill/>
          </a:ln>
        </p:spPr>
      </p:sp>
      <p:sp>
        <p:nvSpPr>
          <p:cNvPr id="88" name="Google Shape;88;p63"/>
          <p:cNvSpPr>
            <a:spLocks noGrp="1"/>
          </p:cNvSpPr>
          <p:nvPr>
            <p:ph type="pic" idx="6"/>
          </p:nvPr>
        </p:nvSpPr>
        <p:spPr>
          <a:xfrm>
            <a:off x="6889721" y="1007707"/>
            <a:ext cx="2244436" cy="1784480"/>
          </a:xfrm>
          <a:prstGeom prst="rect">
            <a:avLst/>
          </a:prstGeom>
          <a:noFill/>
          <a:ln>
            <a:noFill/>
          </a:ln>
        </p:spPr>
      </p:sp>
      <p:sp>
        <p:nvSpPr>
          <p:cNvPr id="89" name="Google Shape;89;p63"/>
          <p:cNvSpPr>
            <a:spLocks noGrp="1"/>
          </p:cNvSpPr>
          <p:nvPr>
            <p:ph type="pic" idx="7"/>
          </p:nvPr>
        </p:nvSpPr>
        <p:spPr>
          <a:xfrm>
            <a:off x="2306782" y="2833069"/>
            <a:ext cx="2265218" cy="1726232"/>
          </a:xfrm>
          <a:prstGeom prst="rect">
            <a:avLst/>
          </a:prstGeom>
          <a:noFill/>
          <a:ln>
            <a:noFill/>
          </a:ln>
        </p:spPr>
      </p:sp>
      <p:sp>
        <p:nvSpPr>
          <p:cNvPr id="90" name="Google Shape;90;p63"/>
          <p:cNvSpPr txBox="1">
            <a:spLocks noGrp="1"/>
          </p:cNvSpPr>
          <p:nvPr>
            <p:ph type="title"/>
          </p:nvPr>
        </p:nvSpPr>
        <p:spPr>
          <a:xfrm>
            <a:off x="363538" y="440165"/>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2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wo Photo w/Label">
  <p:cSld name="Two Photo w/Label">
    <p:spTree>
      <p:nvGrpSpPr>
        <p:cNvPr id="1" name="Shape 91"/>
        <p:cNvGrpSpPr/>
        <p:nvPr/>
      </p:nvGrpSpPr>
      <p:grpSpPr>
        <a:xfrm>
          <a:off x="0" y="0"/>
          <a:ext cx="0" cy="0"/>
          <a:chOff x="0" y="0"/>
          <a:chExt cx="0" cy="0"/>
        </a:xfrm>
      </p:grpSpPr>
      <p:sp>
        <p:nvSpPr>
          <p:cNvPr id="92" name="Google Shape;92;p64"/>
          <p:cNvSpPr/>
          <p:nvPr/>
        </p:nvSpPr>
        <p:spPr>
          <a:xfrm>
            <a:off x="0" y="1007707"/>
            <a:ext cx="9144000" cy="3551594"/>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1"/>
              <a:buFont typeface="Arial"/>
              <a:buNone/>
            </a:pPr>
            <a:endParaRPr sz="521" b="0" i="0" u="none" strike="noStrike" cap="none">
              <a:solidFill>
                <a:srgbClr val="FFFFFF"/>
              </a:solidFill>
              <a:latin typeface="Arial"/>
              <a:ea typeface="Arial"/>
              <a:cs typeface="Arial"/>
              <a:sym typeface="Arial"/>
            </a:endParaRPr>
          </a:p>
        </p:txBody>
      </p:sp>
      <p:sp>
        <p:nvSpPr>
          <p:cNvPr id="93" name="Google Shape;93;p64"/>
          <p:cNvSpPr>
            <a:spLocks noGrp="1"/>
          </p:cNvSpPr>
          <p:nvPr>
            <p:ph type="pic" idx="2"/>
          </p:nvPr>
        </p:nvSpPr>
        <p:spPr>
          <a:xfrm>
            <a:off x="1739034" y="1173689"/>
            <a:ext cx="2763982" cy="2561253"/>
          </a:xfrm>
          <a:prstGeom prst="rect">
            <a:avLst/>
          </a:prstGeom>
          <a:noFill/>
          <a:ln>
            <a:noFill/>
          </a:ln>
        </p:spPr>
      </p:sp>
      <p:sp>
        <p:nvSpPr>
          <p:cNvPr id="94" name="Google Shape;94;p64"/>
          <p:cNvSpPr>
            <a:spLocks noGrp="1"/>
          </p:cNvSpPr>
          <p:nvPr>
            <p:ph type="pic" idx="3"/>
          </p:nvPr>
        </p:nvSpPr>
        <p:spPr>
          <a:xfrm>
            <a:off x="4655127" y="1173689"/>
            <a:ext cx="2763982" cy="2561253"/>
          </a:xfrm>
          <a:prstGeom prst="rect">
            <a:avLst/>
          </a:prstGeom>
          <a:noFill/>
          <a:ln>
            <a:noFill/>
          </a:ln>
        </p:spPr>
      </p:sp>
      <p:sp>
        <p:nvSpPr>
          <p:cNvPr id="95" name="Google Shape;95;p64"/>
          <p:cNvSpPr txBox="1">
            <a:spLocks noGrp="1"/>
          </p:cNvSpPr>
          <p:nvPr>
            <p:ph type="body" idx="1"/>
          </p:nvPr>
        </p:nvSpPr>
        <p:spPr>
          <a:xfrm>
            <a:off x="1739035" y="3734943"/>
            <a:ext cx="2763693" cy="671804"/>
          </a:xfrm>
          <a:prstGeom prst="rect">
            <a:avLst/>
          </a:prstGeom>
          <a:solidFill>
            <a:schemeClr val="accent1"/>
          </a:solidFill>
          <a:ln>
            <a:noFill/>
          </a:ln>
        </p:spPr>
        <p:txBody>
          <a:bodyPr spcFirstLastPara="1" wrap="square" lIns="91425" tIns="45700" rIns="91425" bIns="45700" anchor="ctr" anchorCtr="0">
            <a:noAutofit/>
          </a:bodyPr>
          <a:lstStyle>
            <a:lvl1pPr marL="457200" lvl="0" indent="-228600" algn="ctr">
              <a:lnSpc>
                <a:spcPct val="100000"/>
              </a:lnSpc>
              <a:spcBef>
                <a:spcPts val="600"/>
              </a:spcBef>
              <a:spcAft>
                <a:spcPts val="0"/>
              </a:spcAft>
              <a:buSzPts val="1800"/>
              <a:buNone/>
              <a:defRPr sz="2000">
                <a:solidFill>
                  <a:schemeClr val="lt1"/>
                </a:solidFill>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96" name="Google Shape;96;p64"/>
          <p:cNvSpPr txBox="1">
            <a:spLocks noGrp="1"/>
          </p:cNvSpPr>
          <p:nvPr>
            <p:ph type="body" idx="4"/>
          </p:nvPr>
        </p:nvSpPr>
        <p:spPr>
          <a:xfrm>
            <a:off x="4655417" y="3734943"/>
            <a:ext cx="2763693" cy="671804"/>
          </a:xfrm>
          <a:prstGeom prst="rect">
            <a:avLst/>
          </a:prstGeom>
          <a:solidFill>
            <a:schemeClr val="accent1"/>
          </a:solidFill>
          <a:ln>
            <a:noFill/>
          </a:ln>
        </p:spPr>
        <p:txBody>
          <a:bodyPr spcFirstLastPara="1" wrap="square" lIns="91425" tIns="45700" rIns="91425" bIns="45700" anchor="ctr" anchorCtr="0">
            <a:noAutofit/>
          </a:bodyPr>
          <a:lstStyle>
            <a:lvl1pPr marL="457200" lvl="0" indent="-228600" algn="ctr">
              <a:lnSpc>
                <a:spcPct val="100000"/>
              </a:lnSpc>
              <a:spcBef>
                <a:spcPts val="600"/>
              </a:spcBef>
              <a:spcAft>
                <a:spcPts val="0"/>
              </a:spcAft>
              <a:buSzPts val="1800"/>
              <a:buNone/>
              <a:defRPr sz="2000">
                <a:solidFill>
                  <a:schemeClr val="lt1"/>
                </a:solidFill>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97" name="Google Shape;97;p64"/>
          <p:cNvSpPr txBox="1">
            <a:spLocks noGrp="1"/>
          </p:cNvSpPr>
          <p:nvPr>
            <p:ph type="title"/>
          </p:nvPr>
        </p:nvSpPr>
        <p:spPr>
          <a:xfrm>
            <a:off x="363538" y="440165"/>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wo Photos and Takeaway">
  <p:cSld name="Two Photos and Takeaway">
    <p:spTree>
      <p:nvGrpSpPr>
        <p:cNvPr id="1" name="Shape 98"/>
        <p:cNvGrpSpPr/>
        <p:nvPr/>
      </p:nvGrpSpPr>
      <p:grpSpPr>
        <a:xfrm>
          <a:off x="0" y="0"/>
          <a:ext cx="0" cy="0"/>
          <a:chOff x="0" y="0"/>
          <a:chExt cx="0" cy="0"/>
        </a:xfrm>
      </p:grpSpPr>
      <p:sp>
        <p:nvSpPr>
          <p:cNvPr id="99" name="Google Shape;99;p65"/>
          <p:cNvSpPr>
            <a:spLocks noGrp="1"/>
          </p:cNvSpPr>
          <p:nvPr>
            <p:ph type="pic" idx="2"/>
          </p:nvPr>
        </p:nvSpPr>
        <p:spPr>
          <a:xfrm>
            <a:off x="1" y="1007707"/>
            <a:ext cx="3034145" cy="3551594"/>
          </a:xfrm>
          <a:prstGeom prst="rect">
            <a:avLst/>
          </a:prstGeom>
          <a:noFill/>
          <a:ln>
            <a:noFill/>
          </a:ln>
        </p:spPr>
      </p:sp>
      <p:sp>
        <p:nvSpPr>
          <p:cNvPr id="100" name="Google Shape;100;p65"/>
          <p:cNvSpPr>
            <a:spLocks noGrp="1"/>
          </p:cNvSpPr>
          <p:nvPr>
            <p:ph type="pic" idx="3"/>
          </p:nvPr>
        </p:nvSpPr>
        <p:spPr>
          <a:xfrm>
            <a:off x="6109856" y="1007707"/>
            <a:ext cx="3034145" cy="3551594"/>
          </a:xfrm>
          <a:prstGeom prst="rect">
            <a:avLst/>
          </a:prstGeom>
          <a:noFill/>
          <a:ln>
            <a:noFill/>
          </a:ln>
        </p:spPr>
      </p:sp>
      <p:sp>
        <p:nvSpPr>
          <p:cNvPr id="101" name="Google Shape;101;p65"/>
          <p:cNvSpPr txBox="1">
            <a:spLocks noGrp="1"/>
          </p:cNvSpPr>
          <p:nvPr>
            <p:ph type="body" idx="1"/>
          </p:nvPr>
        </p:nvSpPr>
        <p:spPr>
          <a:xfrm>
            <a:off x="3063240" y="1005841"/>
            <a:ext cx="3017520" cy="3553460"/>
          </a:xfrm>
          <a:prstGeom prst="rect">
            <a:avLst/>
          </a:prstGeom>
          <a:solidFill>
            <a:schemeClr val="accent1"/>
          </a:solidFill>
          <a:ln>
            <a:noFill/>
          </a:ln>
        </p:spPr>
        <p:txBody>
          <a:bodyPr spcFirstLastPara="1" wrap="square" lIns="182875" tIns="182875" rIns="182875" bIns="182875" anchor="ctr" anchorCtr="0">
            <a:noAutofit/>
          </a:bodyPr>
          <a:lstStyle>
            <a:lvl1pPr marL="457200" lvl="0" indent="-228600" algn="l">
              <a:lnSpc>
                <a:spcPct val="100000"/>
              </a:lnSpc>
              <a:spcBef>
                <a:spcPts val="545"/>
              </a:spcBef>
              <a:spcAft>
                <a:spcPts val="0"/>
              </a:spcAft>
              <a:buSzPts val="1800"/>
              <a:buNone/>
              <a:defRPr sz="2000">
                <a:solidFill>
                  <a:schemeClr val="lt1"/>
                </a:solidFill>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102" name="Google Shape;102;p65"/>
          <p:cNvSpPr txBox="1">
            <a:spLocks noGrp="1"/>
          </p:cNvSpPr>
          <p:nvPr>
            <p:ph type="title"/>
          </p:nvPr>
        </p:nvSpPr>
        <p:spPr>
          <a:xfrm>
            <a:off x="363538" y="440165"/>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7"/>
        <p:cNvGrpSpPr/>
        <p:nvPr/>
      </p:nvGrpSpPr>
      <p:grpSpPr>
        <a:xfrm>
          <a:off x="0" y="0"/>
          <a:ext cx="0" cy="0"/>
          <a:chOff x="0" y="0"/>
          <a:chExt cx="0" cy="0"/>
        </a:xfrm>
      </p:grpSpPr>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17"/>
        <p:cNvGrpSpPr/>
        <p:nvPr/>
      </p:nvGrpSpPr>
      <p:grpSpPr>
        <a:xfrm>
          <a:off x="0" y="0"/>
          <a:ext cx="0" cy="0"/>
          <a:chOff x="0" y="0"/>
          <a:chExt cx="0" cy="0"/>
        </a:xfrm>
      </p:grpSpPr>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118"/>
        <p:cNvGrpSpPr/>
        <p:nvPr/>
      </p:nvGrpSpPr>
      <p:grpSpPr>
        <a:xfrm>
          <a:off x="0" y="0"/>
          <a:ext cx="0" cy="0"/>
          <a:chOff x="0" y="0"/>
          <a:chExt cx="0" cy="0"/>
        </a:xfrm>
      </p:grpSpPr>
      <p:pic>
        <p:nvPicPr>
          <p:cNvPr id="119" name="Google Shape;119;p83"/>
          <p:cNvPicPr preferRelativeResize="0"/>
          <p:nvPr/>
        </p:nvPicPr>
        <p:blipFill rotWithShape="1">
          <a:blip r:embed="rId2">
            <a:alphaModFix/>
          </a:blip>
          <a:srcRect/>
          <a:stretch/>
        </p:blipFill>
        <p:spPr>
          <a:xfrm>
            <a:off x="0" y="0"/>
            <a:ext cx="9144000" cy="4005072"/>
          </a:xfrm>
          <a:prstGeom prst="rect">
            <a:avLst/>
          </a:prstGeom>
          <a:noFill/>
          <a:ln>
            <a:noFill/>
          </a:ln>
        </p:spPr>
      </p:pic>
      <p:sp>
        <p:nvSpPr>
          <p:cNvPr id="120" name="Google Shape;120;p83"/>
          <p:cNvSpPr txBox="1">
            <a:spLocks noGrp="1"/>
          </p:cNvSpPr>
          <p:nvPr>
            <p:ph type="body" idx="1"/>
          </p:nvPr>
        </p:nvSpPr>
        <p:spPr>
          <a:xfrm>
            <a:off x="571501" y="4460430"/>
            <a:ext cx="7449344" cy="294856"/>
          </a:xfrm>
          <a:prstGeom prst="rect">
            <a:avLst/>
          </a:prstGeom>
          <a:noFill/>
          <a:ln>
            <a:noFill/>
          </a:ln>
        </p:spPr>
        <p:txBody>
          <a:bodyPr spcFirstLastPara="1" wrap="square" lIns="91425" tIns="0" rIns="91425" bIns="45700" anchor="t" anchorCtr="0">
            <a:noAutofit/>
          </a:bodyPr>
          <a:lstStyle>
            <a:lvl1pPr marL="457200" lvl="0" indent="-228600" algn="l">
              <a:lnSpc>
                <a:spcPct val="100000"/>
              </a:lnSpc>
              <a:spcBef>
                <a:spcPts val="0"/>
              </a:spcBef>
              <a:spcAft>
                <a:spcPts val="0"/>
              </a:spcAft>
              <a:buSzPts val="1800"/>
              <a:buNone/>
              <a:defRPr sz="2000" b="0" cap="none">
                <a:solidFill>
                  <a:schemeClr val="accent1"/>
                </a:solidFill>
                <a:latin typeface="Calibri"/>
                <a:ea typeface="Calibri"/>
                <a:cs typeface="Calibri"/>
                <a:sym typeface="Calibri"/>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121" name="Google Shape;121;p83"/>
          <p:cNvSpPr txBox="1">
            <a:spLocks noGrp="1"/>
          </p:cNvSpPr>
          <p:nvPr>
            <p:ph type="body" idx="2"/>
          </p:nvPr>
        </p:nvSpPr>
        <p:spPr>
          <a:xfrm>
            <a:off x="571501" y="4102228"/>
            <a:ext cx="7449344" cy="346274"/>
          </a:xfrm>
          <a:prstGeom prst="rect">
            <a:avLst/>
          </a:prstGeom>
          <a:noFill/>
          <a:ln>
            <a:noFill/>
          </a:ln>
        </p:spPr>
        <p:txBody>
          <a:bodyPr spcFirstLastPara="1" wrap="square" lIns="91425" tIns="45700" rIns="0" bIns="45700" anchor="ctr" anchorCtr="0">
            <a:noAutofit/>
          </a:bodyPr>
          <a:lstStyle>
            <a:lvl1pPr marL="457200" lvl="0" indent="-228600" algn="l">
              <a:lnSpc>
                <a:spcPct val="100000"/>
              </a:lnSpc>
              <a:spcBef>
                <a:spcPts val="600"/>
              </a:spcBef>
              <a:spcAft>
                <a:spcPts val="0"/>
              </a:spcAft>
              <a:buSzPts val="2160"/>
              <a:buNone/>
              <a:defRPr sz="2400" b="1" cap="none">
                <a:solidFill>
                  <a:schemeClr val="accent1"/>
                </a:solidFill>
                <a:latin typeface="Calibri"/>
                <a:ea typeface="Calibri"/>
                <a:cs typeface="Calibri"/>
                <a:sym typeface="Calibri"/>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122" name="Google Shape;122;p83"/>
          <p:cNvSpPr txBox="1">
            <a:spLocks noGrp="1"/>
          </p:cNvSpPr>
          <p:nvPr>
            <p:ph type="title"/>
          </p:nvPr>
        </p:nvSpPr>
        <p:spPr>
          <a:xfrm>
            <a:off x="571503" y="1490827"/>
            <a:ext cx="7441435" cy="51435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3600"/>
              <a:buFont typeface="Calibri"/>
              <a:buNone/>
              <a:defRPr sz="3600" b="1">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23" name="Google Shape;123;p83"/>
          <p:cNvPicPr preferRelativeResize="0"/>
          <p:nvPr/>
        </p:nvPicPr>
        <p:blipFill rotWithShape="1">
          <a:blip r:embed="rId3">
            <a:alphaModFix/>
          </a:blip>
          <a:srcRect/>
          <a:stretch/>
        </p:blipFill>
        <p:spPr>
          <a:xfrm>
            <a:off x="6290449" y="4457738"/>
            <a:ext cx="2681900" cy="640080"/>
          </a:xfrm>
          <a:prstGeom prst="rect">
            <a:avLst/>
          </a:prstGeom>
          <a:noFill/>
          <a:ln>
            <a:noFill/>
          </a:ln>
        </p:spPr>
      </p:pic>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Section Slide_3">
  <p:cSld name="Section Slide_3">
    <p:spTree>
      <p:nvGrpSpPr>
        <p:cNvPr id="1" name="Shape 124"/>
        <p:cNvGrpSpPr/>
        <p:nvPr/>
      </p:nvGrpSpPr>
      <p:grpSpPr>
        <a:xfrm>
          <a:off x="0" y="0"/>
          <a:ext cx="0" cy="0"/>
          <a:chOff x="0" y="0"/>
          <a:chExt cx="0" cy="0"/>
        </a:xfrm>
      </p:grpSpPr>
      <p:sp>
        <p:nvSpPr>
          <p:cNvPr id="125" name="Google Shape;125;p84"/>
          <p:cNvSpPr/>
          <p:nvPr/>
        </p:nvSpPr>
        <p:spPr>
          <a:xfrm>
            <a:off x="0" y="4358640"/>
            <a:ext cx="9144000" cy="784860"/>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521" b="0" i="0" u="none" strike="noStrike" cap="none">
              <a:solidFill>
                <a:srgbClr val="FFFFFF"/>
              </a:solidFill>
              <a:latin typeface="Arial"/>
              <a:ea typeface="Arial"/>
              <a:cs typeface="Arial"/>
              <a:sym typeface="Arial"/>
            </a:endParaRPr>
          </a:p>
        </p:txBody>
      </p:sp>
      <p:sp>
        <p:nvSpPr>
          <p:cNvPr id="126" name="Google Shape;126;p84"/>
          <p:cNvSpPr txBox="1">
            <a:spLocks noGrp="1"/>
          </p:cNvSpPr>
          <p:nvPr>
            <p:ph type="title"/>
          </p:nvPr>
        </p:nvSpPr>
        <p:spPr>
          <a:xfrm>
            <a:off x="571503" y="1797303"/>
            <a:ext cx="7441435" cy="51435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accent1"/>
              </a:buClr>
              <a:buSzPts val="3600"/>
              <a:buFont typeface="Calibri"/>
              <a:buNone/>
              <a:defRPr sz="3600" b="1">
                <a:solidFill>
                  <a:schemeClr val="accen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27" name="Google Shape;127;p84"/>
          <p:cNvPicPr preferRelativeResize="0"/>
          <p:nvPr/>
        </p:nvPicPr>
        <p:blipFill rotWithShape="1">
          <a:blip r:embed="rId2">
            <a:alphaModFix/>
          </a:blip>
          <a:srcRect/>
          <a:stretch/>
        </p:blipFill>
        <p:spPr>
          <a:xfrm>
            <a:off x="6909073" y="4608166"/>
            <a:ext cx="1915643" cy="457200"/>
          </a:xfrm>
          <a:prstGeom prst="rect">
            <a:avLst/>
          </a:prstGeom>
          <a:noFill/>
          <a:ln>
            <a:noFill/>
          </a:ln>
        </p:spPr>
      </p:pic>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28"/>
        <p:cNvGrpSpPr/>
        <p:nvPr/>
      </p:nvGrpSpPr>
      <p:grpSpPr>
        <a:xfrm>
          <a:off x="0" y="0"/>
          <a:ext cx="0" cy="0"/>
          <a:chOff x="0" y="0"/>
          <a:chExt cx="0" cy="0"/>
        </a:xfrm>
      </p:grpSpPr>
      <p:sp>
        <p:nvSpPr>
          <p:cNvPr id="129" name="Google Shape;129;p85"/>
          <p:cNvSpPr/>
          <p:nvPr/>
        </p:nvSpPr>
        <p:spPr>
          <a:xfrm>
            <a:off x="0" y="1007708"/>
            <a:ext cx="9144000" cy="3546673"/>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521" b="0" i="0" u="none" strike="noStrike" cap="none">
              <a:solidFill>
                <a:srgbClr val="FFFFFF"/>
              </a:solidFill>
              <a:latin typeface="Arial"/>
              <a:ea typeface="Arial"/>
              <a:cs typeface="Arial"/>
              <a:sym typeface="Arial"/>
            </a:endParaRPr>
          </a:p>
        </p:txBody>
      </p:sp>
      <p:sp>
        <p:nvSpPr>
          <p:cNvPr id="130" name="Google Shape;130;p85"/>
          <p:cNvSpPr txBox="1">
            <a:spLocks noGrp="1"/>
          </p:cNvSpPr>
          <p:nvPr>
            <p:ph type="title"/>
          </p:nvPr>
        </p:nvSpPr>
        <p:spPr>
          <a:xfrm>
            <a:off x="363539" y="440166"/>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2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ubtitle and Content">
  <p:cSld name="Subtitle and Content">
    <p:spTree>
      <p:nvGrpSpPr>
        <p:cNvPr id="1" name="Shape 131"/>
        <p:cNvGrpSpPr/>
        <p:nvPr/>
      </p:nvGrpSpPr>
      <p:grpSpPr>
        <a:xfrm>
          <a:off x="0" y="0"/>
          <a:ext cx="0" cy="0"/>
          <a:chOff x="0" y="0"/>
          <a:chExt cx="0" cy="0"/>
        </a:xfrm>
      </p:grpSpPr>
      <p:sp>
        <p:nvSpPr>
          <p:cNvPr id="132" name="Google Shape;132;p86"/>
          <p:cNvSpPr/>
          <p:nvPr/>
        </p:nvSpPr>
        <p:spPr>
          <a:xfrm>
            <a:off x="0" y="1007707"/>
            <a:ext cx="9144000" cy="3551594"/>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521" b="0" i="0" u="none" strike="noStrike" cap="none">
              <a:solidFill>
                <a:srgbClr val="FFFFFF"/>
              </a:solidFill>
              <a:latin typeface="Arial"/>
              <a:ea typeface="Arial"/>
              <a:cs typeface="Arial"/>
              <a:sym typeface="Arial"/>
            </a:endParaRPr>
          </a:p>
        </p:txBody>
      </p:sp>
      <p:sp>
        <p:nvSpPr>
          <p:cNvPr id="133" name="Google Shape;133;p86"/>
          <p:cNvSpPr txBox="1">
            <a:spLocks noGrp="1"/>
          </p:cNvSpPr>
          <p:nvPr>
            <p:ph type="body" idx="1"/>
          </p:nvPr>
        </p:nvSpPr>
        <p:spPr>
          <a:xfrm>
            <a:off x="363540" y="1554482"/>
            <a:ext cx="8416925" cy="2924175"/>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600"/>
              </a:spcBef>
              <a:spcAft>
                <a:spcPts val="0"/>
              </a:spcAft>
              <a:buSzPts val="1620"/>
              <a:buChar char="•"/>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134" name="Google Shape;134;p86"/>
          <p:cNvSpPr txBox="1">
            <a:spLocks noGrp="1"/>
          </p:cNvSpPr>
          <p:nvPr>
            <p:ph type="title"/>
          </p:nvPr>
        </p:nvSpPr>
        <p:spPr>
          <a:xfrm>
            <a:off x="363539" y="440166"/>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2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5" name="Google Shape;135;p86"/>
          <p:cNvSpPr txBox="1">
            <a:spLocks noGrp="1"/>
          </p:cNvSpPr>
          <p:nvPr>
            <p:ph type="body" idx="2"/>
          </p:nvPr>
        </p:nvSpPr>
        <p:spPr>
          <a:xfrm>
            <a:off x="363540" y="1146176"/>
            <a:ext cx="8416924" cy="352425"/>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600"/>
              </a:spcBef>
              <a:spcAft>
                <a:spcPts val="0"/>
              </a:spcAft>
              <a:buSzPts val="2160"/>
              <a:buNone/>
              <a:defRPr sz="2400">
                <a:solidFill>
                  <a:schemeClr val="accent1"/>
                </a:solidFill>
                <a:latin typeface="Calibri"/>
                <a:ea typeface="Calibri"/>
                <a:cs typeface="Calibri"/>
                <a:sym typeface="Calibri"/>
              </a:defRPr>
            </a:lvl1pPr>
            <a:lvl2pPr marL="914400" lvl="1" indent="-228600" algn="l">
              <a:lnSpc>
                <a:spcPct val="100000"/>
              </a:lnSpc>
              <a:spcBef>
                <a:spcPts val="400"/>
              </a:spcBef>
              <a:spcAft>
                <a:spcPts val="0"/>
              </a:spcAft>
              <a:buSzPts val="1980"/>
              <a:buNone/>
              <a:defRPr sz="2200">
                <a:solidFill>
                  <a:schemeClr val="accent1"/>
                </a:solidFill>
                <a:latin typeface="Calibri"/>
                <a:ea typeface="Calibri"/>
                <a:cs typeface="Calibri"/>
                <a:sym typeface="Calibri"/>
              </a:defRPr>
            </a:lvl2pPr>
            <a:lvl3pPr marL="1371600" lvl="2" indent="-228600" algn="l">
              <a:lnSpc>
                <a:spcPct val="100000"/>
              </a:lnSpc>
              <a:spcBef>
                <a:spcPts val="400"/>
              </a:spcBef>
              <a:spcAft>
                <a:spcPts val="0"/>
              </a:spcAft>
              <a:buSzPts val="1980"/>
              <a:buNone/>
              <a:defRPr sz="2200">
                <a:solidFill>
                  <a:schemeClr val="accent1"/>
                </a:solidFill>
                <a:latin typeface="Calibri"/>
                <a:ea typeface="Calibri"/>
                <a:cs typeface="Calibri"/>
                <a:sym typeface="Calibri"/>
              </a:defRPr>
            </a:lvl3pPr>
            <a:lvl4pPr marL="1828800" lvl="3" indent="-228600" algn="l">
              <a:lnSpc>
                <a:spcPct val="100000"/>
              </a:lnSpc>
              <a:spcBef>
                <a:spcPts val="300"/>
              </a:spcBef>
              <a:spcAft>
                <a:spcPts val="0"/>
              </a:spcAft>
              <a:buSzPts val="1980"/>
              <a:buNone/>
              <a:defRPr sz="2200">
                <a:solidFill>
                  <a:schemeClr val="accent1"/>
                </a:solidFill>
                <a:latin typeface="Calibri"/>
                <a:ea typeface="Calibri"/>
                <a:cs typeface="Calibri"/>
                <a:sym typeface="Calibri"/>
              </a:defRPr>
            </a:lvl4pPr>
            <a:lvl5pPr marL="2286000" lvl="4" indent="-228600" algn="l">
              <a:lnSpc>
                <a:spcPct val="100000"/>
              </a:lnSpc>
              <a:spcBef>
                <a:spcPts val="300"/>
              </a:spcBef>
              <a:spcAft>
                <a:spcPts val="0"/>
              </a:spcAft>
              <a:buSzPts val="1980"/>
              <a:buNone/>
              <a:defRPr sz="2200">
                <a:solidFill>
                  <a:schemeClr val="accent1"/>
                </a:solidFill>
                <a:latin typeface="Calibri"/>
                <a:ea typeface="Calibri"/>
                <a:cs typeface="Calibri"/>
                <a:sym typeface="Calibri"/>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wo Subtitle and Content">
  <p:cSld name="Two Subtitle and Content">
    <p:spTree>
      <p:nvGrpSpPr>
        <p:cNvPr id="1" name="Shape 136"/>
        <p:cNvGrpSpPr/>
        <p:nvPr/>
      </p:nvGrpSpPr>
      <p:grpSpPr>
        <a:xfrm>
          <a:off x="0" y="0"/>
          <a:ext cx="0" cy="0"/>
          <a:chOff x="0" y="0"/>
          <a:chExt cx="0" cy="0"/>
        </a:xfrm>
      </p:grpSpPr>
      <p:sp>
        <p:nvSpPr>
          <p:cNvPr id="137" name="Google Shape;137;p87"/>
          <p:cNvSpPr/>
          <p:nvPr/>
        </p:nvSpPr>
        <p:spPr>
          <a:xfrm>
            <a:off x="0" y="1007707"/>
            <a:ext cx="9144000" cy="3551594"/>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521" b="0" i="0" u="none" strike="noStrike" cap="none">
              <a:solidFill>
                <a:srgbClr val="FFFFFF"/>
              </a:solidFill>
              <a:latin typeface="Arial"/>
              <a:ea typeface="Arial"/>
              <a:cs typeface="Arial"/>
              <a:sym typeface="Arial"/>
            </a:endParaRPr>
          </a:p>
        </p:txBody>
      </p:sp>
      <p:sp>
        <p:nvSpPr>
          <p:cNvPr id="138" name="Google Shape;138;p87"/>
          <p:cNvSpPr txBox="1">
            <a:spLocks noGrp="1"/>
          </p:cNvSpPr>
          <p:nvPr>
            <p:ph type="body" idx="1"/>
          </p:nvPr>
        </p:nvSpPr>
        <p:spPr>
          <a:xfrm>
            <a:off x="363538" y="1554482"/>
            <a:ext cx="4133088" cy="2924175"/>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600"/>
              </a:spcBef>
              <a:spcAft>
                <a:spcPts val="0"/>
              </a:spcAft>
              <a:buSzPts val="1620"/>
              <a:buChar char="•"/>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139" name="Google Shape;139;p87"/>
          <p:cNvSpPr txBox="1">
            <a:spLocks noGrp="1"/>
          </p:cNvSpPr>
          <p:nvPr>
            <p:ph type="title"/>
          </p:nvPr>
        </p:nvSpPr>
        <p:spPr>
          <a:xfrm>
            <a:off x="363539" y="440166"/>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2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0" name="Google Shape;140;p87"/>
          <p:cNvSpPr txBox="1">
            <a:spLocks noGrp="1"/>
          </p:cNvSpPr>
          <p:nvPr>
            <p:ph type="body" idx="2"/>
          </p:nvPr>
        </p:nvSpPr>
        <p:spPr>
          <a:xfrm>
            <a:off x="363538" y="1146176"/>
            <a:ext cx="4133088" cy="352425"/>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600"/>
              </a:spcBef>
              <a:spcAft>
                <a:spcPts val="0"/>
              </a:spcAft>
              <a:buSzPts val="2160"/>
              <a:buNone/>
              <a:defRPr sz="2400">
                <a:solidFill>
                  <a:schemeClr val="accent1"/>
                </a:solidFill>
                <a:latin typeface="Calibri"/>
                <a:ea typeface="Calibri"/>
                <a:cs typeface="Calibri"/>
                <a:sym typeface="Calibri"/>
              </a:defRPr>
            </a:lvl1pPr>
            <a:lvl2pPr marL="914400" lvl="1" indent="-228600" algn="l">
              <a:lnSpc>
                <a:spcPct val="100000"/>
              </a:lnSpc>
              <a:spcBef>
                <a:spcPts val="400"/>
              </a:spcBef>
              <a:spcAft>
                <a:spcPts val="0"/>
              </a:spcAft>
              <a:buSzPts val="1980"/>
              <a:buNone/>
              <a:defRPr sz="2200">
                <a:solidFill>
                  <a:schemeClr val="accent1"/>
                </a:solidFill>
                <a:latin typeface="Calibri"/>
                <a:ea typeface="Calibri"/>
                <a:cs typeface="Calibri"/>
                <a:sym typeface="Calibri"/>
              </a:defRPr>
            </a:lvl2pPr>
            <a:lvl3pPr marL="1371600" lvl="2" indent="-228600" algn="l">
              <a:lnSpc>
                <a:spcPct val="100000"/>
              </a:lnSpc>
              <a:spcBef>
                <a:spcPts val="400"/>
              </a:spcBef>
              <a:spcAft>
                <a:spcPts val="0"/>
              </a:spcAft>
              <a:buSzPts val="1980"/>
              <a:buNone/>
              <a:defRPr sz="2200">
                <a:solidFill>
                  <a:schemeClr val="accent1"/>
                </a:solidFill>
                <a:latin typeface="Calibri"/>
                <a:ea typeface="Calibri"/>
                <a:cs typeface="Calibri"/>
                <a:sym typeface="Calibri"/>
              </a:defRPr>
            </a:lvl3pPr>
            <a:lvl4pPr marL="1828800" lvl="3" indent="-228600" algn="l">
              <a:lnSpc>
                <a:spcPct val="100000"/>
              </a:lnSpc>
              <a:spcBef>
                <a:spcPts val="300"/>
              </a:spcBef>
              <a:spcAft>
                <a:spcPts val="0"/>
              </a:spcAft>
              <a:buSzPts val="1980"/>
              <a:buNone/>
              <a:defRPr sz="2200">
                <a:solidFill>
                  <a:schemeClr val="accent1"/>
                </a:solidFill>
                <a:latin typeface="Calibri"/>
                <a:ea typeface="Calibri"/>
                <a:cs typeface="Calibri"/>
                <a:sym typeface="Calibri"/>
              </a:defRPr>
            </a:lvl4pPr>
            <a:lvl5pPr marL="2286000" lvl="4" indent="-228600" algn="l">
              <a:lnSpc>
                <a:spcPct val="100000"/>
              </a:lnSpc>
              <a:spcBef>
                <a:spcPts val="300"/>
              </a:spcBef>
              <a:spcAft>
                <a:spcPts val="0"/>
              </a:spcAft>
              <a:buSzPts val="1980"/>
              <a:buNone/>
              <a:defRPr sz="2200">
                <a:solidFill>
                  <a:schemeClr val="accent1"/>
                </a:solidFill>
                <a:latin typeface="Calibri"/>
                <a:ea typeface="Calibri"/>
                <a:cs typeface="Calibri"/>
                <a:sym typeface="Calibri"/>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141" name="Google Shape;141;p87"/>
          <p:cNvSpPr txBox="1">
            <a:spLocks noGrp="1"/>
          </p:cNvSpPr>
          <p:nvPr>
            <p:ph type="body" idx="3"/>
          </p:nvPr>
        </p:nvSpPr>
        <p:spPr>
          <a:xfrm>
            <a:off x="4647374" y="1554482"/>
            <a:ext cx="4133088" cy="2924175"/>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600"/>
              </a:spcBef>
              <a:spcAft>
                <a:spcPts val="0"/>
              </a:spcAft>
              <a:buSzPts val="1620"/>
              <a:buChar char="•"/>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142" name="Google Shape;142;p87"/>
          <p:cNvSpPr txBox="1">
            <a:spLocks noGrp="1"/>
          </p:cNvSpPr>
          <p:nvPr>
            <p:ph type="body" idx="4"/>
          </p:nvPr>
        </p:nvSpPr>
        <p:spPr>
          <a:xfrm>
            <a:off x="4647374" y="1146176"/>
            <a:ext cx="4133088" cy="352425"/>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600"/>
              </a:spcBef>
              <a:spcAft>
                <a:spcPts val="0"/>
              </a:spcAft>
              <a:buSzPts val="2160"/>
              <a:buNone/>
              <a:defRPr sz="2400">
                <a:solidFill>
                  <a:schemeClr val="accent1"/>
                </a:solidFill>
                <a:latin typeface="Calibri"/>
                <a:ea typeface="Calibri"/>
                <a:cs typeface="Calibri"/>
                <a:sym typeface="Calibri"/>
              </a:defRPr>
            </a:lvl1pPr>
            <a:lvl2pPr marL="914400" lvl="1" indent="-228600" algn="l">
              <a:lnSpc>
                <a:spcPct val="100000"/>
              </a:lnSpc>
              <a:spcBef>
                <a:spcPts val="400"/>
              </a:spcBef>
              <a:spcAft>
                <a:spcPts val="0"/>
              </a:spcAft>
              <a:buSzPts val="1980"/>
              <a:buNone/>
              <a:defRPr sz="2200">
                <a:solidFill>
                  <a:schemeClr val="accent1"/>
                </a:solidFill>
                <a:latin typeface="Calibri"/>
                <a:ea typeface="Calibri"/>
                <a:cs typeface="Calibri"/>
                <a:sym typeface="Calibri"/>
              </a:defRPr>
            </a:lvl2pPr>
            <a:lvl3pPr marL="1371600" lvl="2" indent="-228600" algn="l">
              <a:lnSpc>
                <a:spcPct val="100000"/>
              </a:lnSpc>
              <a:spcBef>
                <a:spcPts val="400"/>
              </a:spcBef>
              <a:spcAft>
                <a:spcPts val="0"/>
              </a:spcAft>
              <a:buSzPts val="1980"/>
              <a:buNone/>
              <a:defRPr sz="2200">
                <a:solidFill>
                  <a:schemeClr val="accent1"/>
                </a:solidFill>
                <a:latin typeface="Calibri"/>
                <a:ea typeface="Calibri"/>
                <a:cs typeface="Calibri"/>
                <a:sym typeface="Calibri"/>
              </a:defRPr>
            </a:lvl3pPr>
            <a:lvl4pPr marL="1828800" lvl="3" indent="-228600" algn="l">
              <a:lnSpc>
                <a:spcPct val="100000"/>
              </a:lnSpc>
              <a:spcBef>
                <a:spcPts val="300"/>
              </a:spcBef>
              <a:spcAft>
                <a:spcPts val="0"/>
              </a:spcAft>
              <a:buSzPts val="1980"/>
              <a:buNone/>
              <a:defRPr sz="2200">
                <a:solidFill>
                  <a:schemeClr val="accent1"/>
                </a:solidFill>
                <a:latin typeface="Calibri"/>
                <a:ea typeface="Calibri"/>
                <a:cs typeface="Calibri"/>
                <a:sym typeface="Calibri"/>
              </a:defRPr>
            </a:lvl4pPr>
            <a:lvl5pPr marL="2286000" lvl="4" indent="-228600" algn="l">
              <a:lnSpc>
                <a:spcPct val="100000"/>
              </a:lnSpc>
              <a:spcBef>
                <a:spcPts val="300"/>
              </a:spcBef>
              <a:spcAft>
                <a:spcPts val="0"/>
              </a:spcAft>
              <a:buSzPts val="1980"/>
              <a:buNone/>
              <a:defRPr sz="2200">
                <a:solidFill>
                  <a:schemeClr val="accent1"/>
                </a:solidFill>
                <a:latin typeface="Calibri"/>
                <a:ea typeface="Calibri"/>
                <a:cs typeface="Calibri"/>
                <a:sym typeface="Calibri"/>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hree Panel Image">
  <p:cSld name="Three Panel Image">
    <p:spTree>
      <p:nvGrpSpPr>
        <p:cNvPr id="1" name="Shape 143"/>
        <p:cNvGrpSpPr/>
        <p:nvPr/>
      </p:nvGrpSpPr>
      <p:grpSpPr>
        <a:xfrm>
          <a:off x="0" y="0"/>
          <a:ext cx="0" cy="0"/>
          <a:chOff x="0" y="0"/>
          <a:chExt cx="0" cy="0"/>
        </a:xfrm>
      </p:grpSpPr>
      <p:sp>
        <p:nvSpPr>
          <p:cNvPr id="144" name="Google Shape;144;p88"/>
          <p:cNvSpPr>
            <a:spLocks noGrp="1"/>
          </p:cNvSpPr>
          <p:nvPr>
            <p:ph type="pic" idx="2"/>
          </p:nvPr>
        </p:nvSpPr>
        <p:spPr>
          <a:xfrm>
            <a:off x="3121045" y="1007705"/>
            <a:ext cx="2909455" cy="3551595"/>
          </a:xfrm>
          <a:prstGeom prst="rect">
            <a:avLst/>
          </a:prstGeom>
          <a:noFill/>
          <a:ln>
            <a:noFill/>
          </a:ln>
        </p:spPr>
      </p:sp>
      <p:sp>
        <p:nvSpPr>
          <p:cNvPr id="145" name="Google Shape;145;p88"/>
          <p:cNvSpPr>
            <a:spLocks noGrp="1"/>
          </p:cNvSpPr>
          <p:nvPr>
            <p:ph type="pic" idx="3"/>
          </p:nvPr>
        </p:nvSpPr>
        <p:spPr>
          <a:xfrm>
            <a:off x="6066255" y="1007705"/>
            <a:ext cx="3075709" cy="3551595"/>
          </a:xfrm>
          <a:prstGeom prst="rect">
            <a:avLst/>
          </a:prstGeom>
          <a:noFill/>
          <a:ln>
            <a:noFill/>
          </a:ln>
        </p:spPr>
      </p:sp>
      <p:sp>
        <p:nvSpPr>
          <p:cNvPr id="146" name="Google Shape;146;p88"/>
          <p:cNvSpPr>
            <a:spLocks noGrp="1"/>
          </p:cNvSpPr>
          <p:nvPr>
            <p:ph type="pic" idx="4"/>
          </p:nvPr>
        </p:nvSpPr>
        <p:spPr>
          <a:xfrm>
            <a:off x="2" y="1007705"/>
            <a:ext cx="3075709" cy="3551595"/>
          </a:xfrm>
          <a:prstGeom prst="rect">
            <a:avLst/>
          </a:prstGeom>
          <a:noFill/>
          <a:ln>
            <a:noFill/>
          </a:ln>
        </p:spPr>
      </p:sp>
      <p:sp>
        <p:nvSpPr>
          <p:cNvPr id="147" name="Google Shape;147;p88"/>
          <p:cNvSpPr txBox="1">
            <a:spLocks noGrp="1"/>
          </p:cNvSpPr>
          <p:nvPr>
            <p:ph type="title"/>
          </p:nvPr>
        </p:nvSpPr>
        <p:spPr>
          <a:xfrm>
            <a:off x="363540" y="440249"/>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2600"/>
              <a:buFont typeface="Calibri"/>
              <a:buNone/>
              <a:defRPr sz="2600" b="1">
                <a:solidFill>
                  <a:schemeClr val="accen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Image and Takeaway (right)">
  <p:cSld name="Image and Takeaway (right)">
    <p:spTree>
      <p:nvGrpSpPr>
        <p:cNvPr id="1" name="Shape 148"/>
        <p:cNvGrpSpPr/>
        <p:nvPr/>
      </p:nvGrpSpPr>
      <p:grpSpPr>
        <a:xfrm>
          <a:off x="0" y="0"/>
          <a:ext cx="0" cy="0"/>
          <a:chOff x="0" y="0"/>
          <a:chExt cx="0" cy="0"/>
        </a:xfrm>
      </p:grpSpPr>
      <p:sp>
        <p:nvSpPr>
          <p:cNvPr id="149" name="Google Shape;149;p89"/>
          <p:cNvSpPr>
            <a:spLocks noGrp="1"/>
          </p:cNvSpPr>
          <p:nvPr>
            <p:ph type="pic" idx="2"/>
          </p:nvPr>
        </p:nvSpPr>
        <p:spPr>
          <a:xfrm>
            <a:off x="2" y="1007707"/>
            <a:ext cx="6026727" cy="3551594"/>
          </a:xfrm>
          <a:prstGeom prst="rect">
            <a:avLst/>
          </a:prstGeom>
          <a:noFill/>
          <a:ln>
            <a:noFill/>
          </a:ln>
        </p:spPr>
      </p:sp>
      <p:sp>
        <p:nvSpPr>
          <p:cNvPr id="150" name="Google Shape;150;p89"/>
          <p:cNvSpPr txBox="1">
            <a:spLocks noGrp="1"/>
          </p:cNvSpPr>
          <p:nvPr>
            <p:ph type="body" idx="1"/>
          </p:nvPr>
        </p:nvSpPr>
        <p:spPr>
          <a:xfrm>
            <a:off x="6069993" y="1008065"/>
            <a:ext cx="3074009" cy="3551237"/>
          </a:xfrm>
          <a:prstGeom prst="rect">
            <a:avLst/>
          </a:prstGeom>
          <a:solidFill>
            <a:schemeClr val="accent1"/>
          </a:solidFill>
          <a:ln>
            <a:noFill/>
          </a:ln>
        </p:spPr>
        <p:txBody>
          <a:bodyPr spcFirstLastPara="1" wrap="square" lIns="182875" tIns="45700" rIns="274300" bIns="45700" anchor="ctr" anchorCtr="0">
            <a:noAutofit/>
          </a:bodyPr>
          <a:lstStyle>
            <a:lvl1pPr marL="457200" lvl="0" indent="-228600" algn="l">
              <a:lnSpc>
                <a:spcPct val="100000"/>
              </a:lnSpc>
              <a:spcBef>
                <a:spcPts val="600"/>
              </a:spcBef>
              <a:spcAft>
                <a:spcPts val="0"/>
              </a:spcAft>
              <a:buSzPts val="1980"/>
              <a:buNone/>
              <a:defRPr sz="2200">
                <a:solidFill>
                  <a:schemeClr val="lt1"/>
                </a:solidFill>
              </a:defRPr>
            </a:lvl1pPr>
            <a:lvl2pPr marL="914400" lvl="1" indent="-342900" algn="l">
              <a:lnSpc>
                <a:spcPct val="100000"/>
              </a:lnSpc>
              <a:spcBef>
                <a:spcPts val="400"/>
              </a:spcBef>
              <a:spcAft>
                <a:spcPts val="0"/>
              </a:spcAft>
              <a:buClr>
                <a:schemeClr val="lt1"/>
              </a:buClr>
              <a:buSzPts val="1800"/>
              <a:buChar char="–"/>
              <a:defRPr sz="2000">
                <a:solidFill>
                  <a:schemeClr val="lt1"/>
                </a:solidFill>
              </a:defRPr>
            </a:lvl2pPr>
            <a:lvl3pPr marL="1371600" lvl="2" indent="-331469" algn="l">
              <a:lnSpc>
                <a:spcPct val="100000"/>
              </a:lnSpc>
              <a:spcBef>
                <a:spcPts val="400"/>
              </a:spcBef>
              <a:spcAft>
                <a:spcPts val="0"/>
              </a:spcAft>
              <a:buClr>
                <a:schemeClr val="lt1"/>
              </a:buClr>
              <a:buSzPts val="1620"/>
              <a:buChar char="•"/>
              <a:defRPr sz="1800">
                <a:solidFill>
                  <a:schemeClr val="lt1"/>
                </a:solidFill>
              </a:defRPr>
            </a:lvl3pPr>
            <a:lvl4pPr marL="1828800" lvl="3" indent="-320039" algn="l">
              <a:lnSpc>
                <a:spcPct val="100000"/>
              </a:lnSpc>
              <a:spcBef>
                <a:spcPts val="300"/>
              </a:spcBef>
              <a:spcAft>
                <a:spcPts val="0"/>
              </a:spcAft>
              <a:buClr>
                <a:schemeClr val="lt1"/>
              </a:buClr>
              <a:buSzPts val="1440"/>
              <a:buChar char="–"/>
              <a:defRPr sz="1600">
                <a:solidFill>
                  <a:schemeClr val="lt1"/>
                </a:solidFill>
              </a:defRPr>
            </a:lvl4pPr>
            <a:lvl5pPr marL="2286000" lvl="4" indent="-308610" algn="l">
              <a:lnSpc>
                <a:spcPct val="100000"/>
              </a:lnSpc>
              <a:spcBef>
                <a:spcPts val="300"/>
              </a:spcBef>
              <a:spcAft>
                <a:spcPts val="0"/>
              </a:spcAft>
              <a:buClr>
                <a:schemeClr val="lt1"/>
              </a:buClr>
              <a:buSzPts val="1260"/>
              <a:buChar char="•"/>
              <a:defRPr sz="1400">
                <a:solidFill>
                  <a:schemeClr val="lt1"/>
                </a:solidFill>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151" name="Google Shape;151;p89"/>
          <p:cNvSpPr txBox="1">
            <a:spLocks noGrp="1"/>
          </p:cNvSpPr>
          <p:nvPr>
            <p:ph type="title"/>
          </p:nvPr>
        </p:nvSpPr>
        <p:spPr>
          <a:xfrm>
            <a:off x="363540" y="440249"/>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2600"/>
              <a:buFont typeface="Calibri"/>
              <a:buNone/>
              <a:defRPr sz="2600" b="1">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ontent and Takeaway (right)">
  <p:cSld name="Content and Takeaway (right)">
    <p:spTree>
      <p:nvGrpSpPr>
        <p:cNvPr id="1" name="Shape 152"/>
        <p:cNvGrpSpPr/>
        <p:nvPr/>
      </p:nvGrpSpPr>
      <p:grpSpPr>
        <a:xfrm>
          <a:off x="0" y="0"/>
          <a:ext cx="0" cy="0"/>
          <a:chOff x="0" y="0"/>
          <a:chExt cx="0" cy="0"/>
        </a:xfrm>
      </p:grpSpPr>
      <p:sp>
        <p:nvSpPr>
          <p:cNvPr id="153" name="Google Shape;153;p90"/>
          <p:cNvSpPr/>
          <p:nvPr/>
        </p:nvSpPr>
        <p:spPr>
          <a:xfrm>
            <a:off x="2" y="1007707"/>
            <a:ext cx="6053327" cy="3548928"/>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521" b="0" i="0" u="none" strike="noStrike" cap="none">
              <a:solidFill>
                <a:srgbClr val="FFFFFF"/>
              </a:solidFill>
              <a:latin typeface="Arial"/>
              <a:ea typeface="Arial"/>
              <a:cs typeface="Arial"/>
              <a:sym typeface="Arial"/>
            </a:endParaRPr>
          </a:p>
        </p:txBody>
      </p:sp>
      <p:sp>
        <p:nvSpPr>
          <p:cNvPr id="154" name="Google Shape;154;p90"/>
          <p:cNvSpPr txBox="1">
            <a:spLocks noGrp="1"/>
          </p:cNvSpPr>
          <p:nvPr>
            <p:ph type="body" idx="1"/>
          </p:nvPr>
        </p:nvSpPr>
        <p:spPr>
          <a:xfrm>
            <a:off x="6053327" y="1005841"/>
            <a:ext cx="3099816" cy="3553460"/>
          </a:xfrm>
          <a:prstGeom prst="rect">
            <a:avLst/>
          </a:prstGeom>
          <a:solidFill>
            <a:schemeClr val="accent1"/>
          </a:solidFill>
          <a:ln>
            <a:noFill/>
          </a:ln>
        </p:spPr>
        <p:txBody>
          <a:bodyPr spcFirstLastPara="1" wrap="square" lIns="182875" tIns="91425" rIns="274300" bIns="91425" anchor="ctr" anchorCtr="0">
            <a:noAutofit/>
          </a:bodyPr>
          <a:lstStyle>
            <a:lvl1pPr marL="457200" lvl="0" indent="-228600" algn="l">
              <a:lnSpc>
                <a:spcPct val="100000"/>
              </a:lnSpc>
              <a:spcBef>
                <a:spcPts val="600"/>
              </a:spcBef>
              <a:spcAft>
                <a:spcPts val="0"/>
              </a:spcAft>
              <a:buSzPts val="1800"/>
              <a:buNone/>
              <a:defRPr sz="2000">
                <a:solidFill>
                  <a:schemeClr val="lt1"/>
                </a:solidFill>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155" name="Google Shape;155;p90"/>
          <p:cNvSpPr txBox="1">
            <a:spLocks noGrp="1"/>
          </p:cNvSpPr>
          <p:nvPr>
            <p:ph type="body" idx="2"/>
          </p:nvPr>
        </p:nvSpPr>
        <p:spPr>
          <a:xfrm>
            <a:off x="363540" y="1280160"/>
            <a:ext cx="5689600" cy="3118104"/>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600"/>
              </a:spcBef>
              <a:spcAft>
                <a:spcPts val="0"/>
              </a:spcAft>
              <a:buSzPts val="1620"/>
              <a:buChar char="•"/>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156" name="Google Shape;156;p90"/>
          <p:cNvSpPr txBox="1">
            <a:spLocks noGrp="1"/>
          </p:cNvSpPr>
          <p:nvPr>
            <p:ph type="title"/>
          </p:nvPr>
        </p:nvSpPr>
        <p:spPr>
          <a:xfrm>
            <a:off x="363539" y="440166"/>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2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akeaway (bottom)">
  <p:cSld name="Takeaway (bottom)">
    <p:spTree>
      <p:nvGrpSpPr>
        <p:cNvPr id="1" name="Shape 157"/>
        <p:cNvGrpSpPr/>
        <p:nvPr/>
      </p:nvGrpSpPr>
      <p:grpSpPr>
        <a:xfrm>
          <a:off x="0" y="0"/>
          <a:ext cx="0" cy="0"/>
          <a:chOff x="0" y="0"/>
          <a:chExt cx="0" cy="0"/>
        </a:xfrm>
      </p:grpSpPr>
      <p:sp>
        <p:nvSpPr>
          <p:cNvPr id="158" name="Google Shape;158;p91"/>
          <p:cNvSpPr/>
          <p:nvPr/>
        </p:nvSpPr>
        <p:spPr>
          <a:xfrm>
            <a:off x="0" y="1007705"/>
            <a:ext cx="9144000" cy="2856573"/>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521" b="0" i="0" u="none" strike="noStrike" cap="none">
              <a:solidFill>
                <a:srgbClr val="FFFFFF"/>
              </a:solidFill>
              <a:latin typeface="Arial"/>
              <a:ea typeface="Arial"/>
              <a:cs typeface="Arial"/>
              <a:sym typeface="Arial"/>
            </a:endParaRPr>
          </a:p>
        </p:txBody>
      </p:sp>
      <p:sp>
        <p:nvSpPr>
          <p:cNvPr id="159" name="Google Shape;159;p91"/>
          <p:cNvSpPr txBox="1">
            <a:spLocks noGrp="1"/>
          </p:cNvSpPr>
          <p:nvPr>
            <p:ph type="body" idx="1"/>
          </p:nvPr>
        </p:nvSpPr>
        <p:spPr>
          <a:xfrm>
            <a:off x="0" y="3908121"/>
            <a:ext cx="9144000" cy="651181"/>
          </a:xfrm>
          <a:prstGeom prst="rect">
            <a:avLst/>
          </a:prstGeom>
          <a:solidFill>
            <a:schemeClr val="accent1"/>
          </a:solidFill>
          <a:ln>
            <a:noFill/>
          </a:ln>
        </p:spPr>
        <p:txBody>
          <a:bodyPr spcFirstLastPara="1" wrap="square" lIns="274300" tIns="91425" rIns="274300" bIns="91425" anchor="ctr" anchorCtr="0">
            <a:noAutofit/>
          </a:bodyPr>
          <a:lstStyle>
            <a:lvl1pPr marL="457200" lvl="0" indent="-228600" algn="ctr">
              <a:lnSpc>
                <a:spcPct val="100000"/>
              </a:lnSpc>
              <a:spcBef>
                <a:spcPts val="600"/>
              </a:spcBef>
              <a:spcAft>
                <a:spcPts val="0"/>
              </a:spcAft>
              <a:buSzPts val="1800"/>
              <a:buNone/>
              <a:defRPr sz="2000">
                <a:solidFill>
                  <a:schemeClr val="lt1"/>
                </a:solidFill>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160" name="Google Shape;160;p91"/>
          <p:cNvSpPr txBox="1">
            <a:spLocks noGrp="1"/>
          </p:cNvSpPr>
          <p:nvPr>
            <p:ph type="body" idx="2"/>
          </p:nvPr>
        </p:nvSpPr>
        <p:spPr>
          <a:xfrm>
            <a:off x="363540" y="1280160"/>
            <a:ext cx="8416925" cy="2424112"/>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600"/>
              </a:spcBef>
              <a:spcAft>
                <a:spcPts val="0"/>
              </a:spcAft>
              <a:buSzPts val="1620"/>
              <a:buChar char="•"/>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161" name="Google Shape;161;p91"/>
          <p:cNvSpPr txBox="1">
            <a:spLocks noGrp="1"/>
          </p:cNvSpPr>
          <p:nvPr>
            <p:ph type="title"/>
          </p:nvPr>
        </p:nvSpPr>
        <p:spPr>
          <a:xfrm>
            <a:off x="363539" y="440166"/>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2600"/>
              <a:buFont typeface="Calibri"/>
              <a:buNone/>
              <a:defRPr>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Image and Takeaway (right)">
  <p:cSld name="Image and Takeaway (right)">
    <p:spTree>
      <p:nvGrpSpPr>
        <p:cNvPr id="1" name="Shape 18"/>
        <p:cNvGrpSpPr/>
        <p:nvPr/>
      </p:nvGrpSpPr>
      <p:grpSpPr>
        <a:xfrm>
          <a:off x="0" y="0"/>
          <a:ext cx="0" cy="0"/>
          <a:chOff x="0" y="0"/>
          <a:chExt cx="0" cy="0"/>
        </a:xfrm>
      </p:grpSpPr>
      <p:sp>
        <p:nvSpPr>
          <p:cNvPr id="19" name="Google Shape;19;p47"/>
          <p:cNvSpPr>
            <a:spLocks noGrp="1"/>
          </p:cNvSpPr>
          <p:nvPr>
            <p:ph type="pic" idx="2"/>
          </p:nvPr>
        </p:nvSpPr>
        <p:spPr>
          <a:xfrm>
            <a:off x="1" y="1007707"/>
            <a:ext cx="6026727" cy="3551594"/>
          </a:xfrm>
          <a:prstGeom prst="rect">
            <a:avLst/>
          </a:prstGeom>
          <a:noFill/>
          <a:ln>
            <a:noFill/>
          </a:ln>
        </p:spPr>
      </p:sp>
      <p:sp>
        <p:nvSpPr>
          <p:cNvPr id="20" name="Google Shape;20;p47"/>
          <p:cNvSpPr txBox="1">
            <a:spLocks noGrp="1"/>
          </p:cNvSpPr>
          <p:nvPr>
            <p:ph type="body" idx="1"/>
          </p:nvPr>
        </p:nvSpPr>
        <p:spPr>
          <a:xfrm>
            <a:off x="6069992" y="1008064"/>
            <a:ext cx="3074009" cy="3551237"/>
          </a:xfrm>
          <a:prstGeom prst="rect">
            <a:avLst/>
          </a:prstGeom>
          <a:solidFill>
            <a:schemeClr val="accent1"/>
          </a:solidFill>
          <a:ln>
            <a:noFill/>
          </a:ln>
        </p:spPr>
        <p:txBody>
          <a:bodyPr spcFirstLastPara="1" wrap="square" lIns="182875" tIns="45700" rIns="274300" bIns="45700" anchor="ctr" anchorCtr="0">
            <a:noAutofit/>
          </a:bodyPr>
          <a:lstStyle>
            <a:lvl1pPr marL="457200" lvl="0" indent="-228600" algn="l">
              <a:lnSpc>
                <a:spcPct val="100000"/>
              </a:lnSpc>
              <a:spcBef>
                <a:spcPts val="600"/>
              </a:spcBef>
              <a:spcAft>
                <a:spcPts val="0"/>
              </a:spcAft>
              <a:buSzPts val="1980"/>
              <a:buNone/>
              <a:defRPr sz="2200">
                <a:solidFill>
                  <a:schemeClr val="lt1"/>
                </a:solidFill>
              </a:defRPr>
            </a:lvl1pPr>
            <a:lvl2pPr marL="914400" lvl="1" indent="-342900" algn="l">
              <a:lnSpc>
                <a:spcPct val="100000"/>
              </a:lnSpc>
              <a:spcBef>
                <a:spcPts val="400"/>
              </a:spcBef>
              <a:spcAft>
                <a:spcPts val="0"/>
              </a:spcAft>
              <a:buClr>
                <a:schemeClr val="lt1"/>
              </a:buClr>
              <a:buSzPts val="1800"/>
              <a:buChar char="–"/>
              <a:defRPr sz="2000">
                <a:solidFill>
                  <a:schemeClr val="lt1"/>
                </a:solidFill>
              </a:defRPr>
            </a:lvl2pPr>
            <a:lvl3pPr marL="1371600" lvl="2" indent="-331469" algn="l">
              <a:lnSpc>
                <a:spcPct val="100000"/>
              </a:lnSpc>
              <a:spcBef>
                <a:spcPts val="400"/>
              </a:spcBef>
              <a:spcAft>
                <a:spcPts val="0"/>
              </a:spcAft>
              <a:buClr>
                <a:schemeClr val="lt1"/>
              </a:buClr>
              <a:buSzPts val="1620"/>
              <a:buChar char="•"/>
              <a:defRPr sz="1800">
                <a:solidFill>
                  <a:schemeClr val="lt1"/>
                </a:solidFill>
              </a:defRPr>
            </a:lvl3pPr>
            <a:lvl4pPr marL="1828800" lvl="3" indent="-320039" algn="l">
              <a:lnSpc>
                <a:spcPct val="100000"/>
              </a:lnSpc>
              <a:spcBef>
                <a:spcPts val="300"/>
              </a:spcBef>
              <a:spcAft>
                <a:spcPts val="0"/>
              </a:spcAft>
              <a:buClr>
                <a:schemeClr val="lt1"/>
              </a:buClr>
              <a:buSzPts val="1440"/>
              <a:buChar char="–"/>
              <a:defRPr sz="1600">
                <a:solidFill>
                  <a:schemeClr val="lt1"/>
                </a:solidFill>
              </a:defRPr>
            </a:lvl4pPr>
            <a:lvl5pPr marL="2286000" lvl="4" indent="-308610" algn="l">
              <a:lnSpc>
                <a:spcPct val="100000"/>
              </a:lnSpc>
              <a:spcBef>
                <a:spcPts val="300"/>
              </a:spcBef>
              <a:spcAft>
                <a:spcPts val="0"/>
              </a:spcAft>
              <a:buClr>
                <a:schemeClr val="lt1"/>
              </a:buClr>
              <a:buSzPts val="1260"/>
              <a:buChar char="•"/>
              <a:defRPr sz="1400">
                <a:solidFill>
                  <a:schemeClr val="lt1"/>
                </a:solidFill>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21" name="Google Shape;21;p47"/>
          <p:cNvSpPr txBox="1">
            <a:spLocks noGrp="1"/>
          </p:cNvSpPr>
          <p:nvPr>
            <p:ph type="title"/>
          </p:nvPr>
        </p:nvSpPr>
        <p:spPr>
          <a:xfrm>
            <a:off x="363539" y="440247"/>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2600"/>
              <a:buFont typeface="Calibri"/>
              <a:buNone/>
              <a:defRPr sz="2600" b="1">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Subtitle and Takeaway">
  <p:cSld name="Subtitle and Takeaway">
    <p:spTree>
      <p:nvGrpSpPr>
        <p:cNvPr id="1" name="Shape 162"/>
        <p:cNvGrpSpPr/>
        <p:nvPr/>
      </p:nvGrpSpPr>
      <p:grpSpPr>
        <a:xfrm>
          <a:off x="0" y="0"/>
          <a:ext cx="0" cy="0"/>
          <a:chOff x="0" y="0"/>
          <a:chExt cx="0" cy="0"/>
        </a:xfrm>
      </p:grpSpPr>
      <p:sp>
        <p:nvSpPr>
          <p:cNvPr id="163" name="Google Shape;163;p92"/>
          <p:cNvSpPr/>
          <p:nvPr/>
        </p:nvSpPr>
        <p:spPr>
          <a:xfrm>
            <a:off x="0" y="1007705"/>
            <a:ext cx="9144000" cy="2856573"/>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521" b="0" i="0" u="none" strike="noStrike" cap="none">
              <a:solidFill>
                <a:srgbClr val="FFFFFF"/>
              </a:solidFill>
              <a:latin typeface="Arial"/>
              <a:ea typeface="Arial"/>
              <a:cs typeface="Arial"/>
              <a:sym typeface="Arial"/>
            </a:endParaRPr>
          </a:p>
        </p:txBody>
      </p:sp>
      <p:sp>
        <p:nvSpPr>
          <p:cNvPr id="164" name="Google Shape;164;p92"/>
          <p:cNvSpPr txBox="1">
            <a:spLocks noGrp="1"/>
          </p:cNvSpPr>
          <p:nvPr>
            <p:ph type="body" idx="1"/>
          </p:nvPr>
        </p:nvSpPr>
        <p:spPr>
          <a:xfrm>
            <a:off x="0" y="3908121"/>
            <a:ext cx="9144000" cy="651181"/>
          </a:xfrm>
          <a:prstGeom prst="rect">
            <a:avLst/>
          </a:prstGeom>
          <a:solidFill>
            <a:schemeClr val="accent1"/>
          </a:solidFill>
          <a:ln>
            <a:noFill/>
          </a:ln>
        </p:spPr>
        <p:txBody>
          <a:bodyPr spcFirstLastPara="1" wrap="square" lIns="274300" tIns="91425" rIns="274300" bIns="91425" anchor="ctr" anchorCtr="0">
            <a:noAutofit/>
          </a:bodyPr>
          <a:lstStyle>
            <a:lvl1pPr marL="457200" lvl="0" indent="-228600" algn="ctr">
              <a:lnSpc>
                <a:spcPct val="100000"/>
              </a:lnSpc>
              <a:spcBef>
                <a:spcPts val="600"/>
              </a:spcBef>
              <a:spcAft>
                <a:spcPts val="0"/>
              </a:spcAft>
              <a:buSzPts val="1800"/>
              <a:buNone/>
              <a:defRPr sz="2000">
                <a:solidFill>
                  <a:schemeClr val="lt1"/>
                </a:solidFill>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165" name="Google Shape;165;p92"/>
          <p:cNvSpPr txBox="1">
            <a:spLocks noGrp="1"/>
          </p:cNvSpPr>
          <p:nvPr>
            <p:ph type="body" idx="2"/>
          </p:nvPr>
        </p:nvSpPr>
        <p:spPr>
          <a:xfrm>
            <a:off x="363540" y="1554481"/>
            <a:ext cx="8416925" cy="2203328"/>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600"/>
              </a:spcBef>
              <a:spcAft>
                <a:spcPts val="0"/>
              </a:spcAft>
              <a:buSzPts val="1620"/>
              <a:buChar char="•"/>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166" name="Google Shape;166;p92"/>
          <p:cNvSpPr txBox="1">
            <a:spLocks noGrp="1"/>
          </p:cNvSpPr>
          <p:nvPr>
            <p:ph type="title"/>
          </p:nvPr>
        </p:nvSpPr>
        <p:spPr>
          <a:xfrm>
            <a:off x="363539" y="440166"/>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2600"/>
              <a:buFont typeface="Calibri"/>
              <a:buNone/>
              <a:defRPr>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7" name="Google Shape;167;p92"/>
          <p:cNvSpPr txBox="1">
            <a:spLocks noGrp="1"/>
          </p:cNvSpPr>
          <p:nvPr>
            <p:ph type="body" idx="3"/>
          </p:nvPr>
        </p:nvSpPr>
        <p:spPr>
          <a:xfrm>
            <a:off x="363540" y="1146176"/>
            <a:ext cx="8234362" cy="352425"/>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600"/>
              </a:spcBef>
              <a:spcAft>
                <a:spcPts val="0"/>
              </a:spcAft>
              <a:buSzPts val="2160"/>
              <a:buNone/>
              <a:defRPr sz="2400">
                <a:solidFill>
                  <a:schemeClr val="accent1"/>
                </a:solidFill>
                <a:latin typeface="Calibri"/>
                <a:ea typeface="Calibri"/>
                <a:cs typeface="Calibri"/>
                <a:sym typeface="Calibri"/>
              </a:defRPr>
            </a:lvl1pPr>
            <a:lvl2pPr marL="914400" lvl="1" indent="-228600" algn="l">
              <a:lnSpc>
                <a:spcPct val="100000"/>
              </a:lnSpc>
              <a:spcBef>
                <a:spcPts val="400"/>
              </a:spcBef>
              <a:spcAft>
                <a:spcPts val="0"/>
              </a:spcAft>
              <a:buSzPts val="2160"/>
              <a:buNone/>
              <a:defRPr sz="2400">
                <a:solidFill>
                  <a:schemeClr val="accent1"/>
                </a:solidFill>
                <a:latin typeface="Calibri"/>
                <a:ea typeface="Calibri"/>
                <a:cs typeface="Calibri"/>
                <a:sym typeface="Calibri"/>
              </a:defRPr>
            </a:lvl2pPr>
            <a:lvl3pPr marL="1371600" lvl="2" indent="-228600" algn="l">
              <a:lnSpc>
                <a:spcPct val="100000"/>
              </a:lnSpc>
              <a:spcBef>
                <a:spcPts val="400"/>
              </a:spcBef>
              <a:spcAft>
                <a:spcPts val="0"/>
              </a:spcAft>
              <a:buSzPts val="2160"/>
              <a:buNone/>
              <a:defRPr sz="2400">
                <a:solidFill>
                  <a:schemeClr val="accent1"/>
                </a:solidFill>
                <a:latin typeface="Calibri"/>
                <a:ea typeface="Calibri"/>
                <a:cs typeface="Calibri"/>
                <a:sym typeface="Calibri"/>
              </a:defRPr>
            </a:lvl3pPr>
            <a:lvl4pPr marL="1828800" lvl="3" indent="-228600" algn="l">
              <a:lnSpc>
                <a:spcPct val="100000"/>
              </a:lnSpc>
              <a:spcBef>
                <a:spcPts val="300"/>
              </a:spcBef>
              <a:spcAft>
                <a:spcPts val="0"/>
              </a:spcAft>
              <a:buSzPts val="2160"/>
              <a:buNone/>
              <a:defRPr sz="2400">
                <a:solidFill>
                  <a:schemeClr val="accent1"/>
                </a:solidFill>
                <a:latin typeface="Calibri"/>
                <a:ea typeface="Calibri"/>
                <a:cs typeface="Calibri"/>
                <a:sym typeface="Calibri"/>
              </a:defRPr>
            </a:lvl4pPr>
            <a:lvl5pPr marL="2286000" lvl="4" indent="-228600" algn="l">
              <a:lnSpc>
                <a:spcPct val="100000"/>
              </a:lnSpc>
              <a:spcBef>
                <a:spcPts val="300"/>
              </a:spcBef>
              <a:spcAft>
                <a:spcPts val="0"/>
              </a:spcAft>
              <a:buSzPts val="2160"/>
              <a:buNone/>
              <a:defRPr sz="2400">
                <a:solidFill>
                  <a:schemeClr val="accent1"/>
                </a:solidFill>
                <a:latin typeface="Calibri"/>
                <a:ea typeface="Calibri"/>
                <a:cs typeface="Calibri"/>
                <a:sym typeface="Calibri"/>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ontent and Takeaway (left)">
  <p:cSld name="Content and Takeaway (left)">
    <p:spTree>
      <p:nvGrpSpPr>
        <p:cNvPr id="1" name="Shape 168"/>
        <p:cNvGrpSpPr/>
        <p:nvPr/>
      </p:nvGrpSpPr>
      <p:grpSpPr>
        <a:xfrm>
          <a:off x="0" y="0"/>
          <a:ext cx="0" cy="0"/>
          <a:chOff x="0" y="0"/>
          <a:chExt cx="0" cy="0"/>
        </a:xfrm>
      </p:grpSpPr>
      <p:sp>
        <p:nvSpPr>
          <p:cNvPr id="169" name="Google Shape;169;p93"/>
          <p:cNvSpPr/>
          <p:nvPr/>
        </p:nvSpPr>
        <p:spPr>
          <a:xfrm>
            <a:off x="2589069" y="1007707"/>
            <a:ext cx="6554932" cy="3551594"/>
          </a:xfrm>
          <a:prstGeom prst="rect">
            <a:avLst/>
          </a:prstGeom>
          <a:solidFill>
            <a:srgbClr val="E1E1E3"/>
          </a:solidFill>
          <a:ln>
            <a:noFill/>
          </a:ln>
        </p:spPr>
        <p:txBody>
          <a:bodyPr spcFirstLastPara="1" wrap="square" lIns="0" tIns="0" rIns="0" bIns="45700" anchor="ctr" anchorCtr="0">
            <a:noAutofit/>
          </a:bodyPr>
          <a:lstStyle/>
          <a:p>
            <a:pPr marL="0" marR="0" lvl="0" indent="0" algn="ctr" rtl="0">
              <a:lnSpc>
                <a:spcPct val="100000"/>
              </a:lnSpc>
              <a:spcBef>
                <a:spcPts val="0"/>
              </a:spcBef>
              <a:spcAft>
                <a:spcPts val="0"/>
              </a:spcAft>
              <a:buNone/>
            </a:pPr>
            <a:endParaRPr sz="521" b="0" i="0" u="none" strike="noStrike" cap="none">
              <a:solidFill>
                <a:srgbClr val="FFFFFF"/>
              </a:solidFill>
              <a:latin typeface="Arial"/>
              <a:ea typeface="Arial"/>
              <a:cs typeface="Arial"/>
              <a:sym typeface="Arial"/>
            </a:endParaRPr>
          </a:p>
        </p:txBody>
      </p:sp>
      <p:sp>
        <p:nvSpPr>
          <p:cNvPr id="170" name="Google Shape;170;p93"/>
          <p:cNvSpPr txBox="1">
            <a:spLocks noGrp="1"/>
          </p:cNvSpPr>
          <p:nvPr>
            <p:ph type="body" idx="1"/>
          </p:nvPr>
        </p:nvSpPr>
        <p:spPr>
          <a:xfrm>
            <a:off x="1" y="1007707"/>
            <a:ext cx="2556164" cy="3551594"/>
          </a:xfrm>
          <a:prstGeom prst="rect">
            <a:avLst/>
          </a:prstGeom>
          <a:solidFill>
            <a:schemeClr val="accent1"/>
          </a:solidFill>
          <a:ln>
            <a:noFill/>
          </a:ln>
        </p:spPr>
        <p:txBody>
          <a:bodyPr spcFirstLastPara="1" wrap="square" lIns="274300" tIns="137150" rIns="91425" bIns="182875" anchor="ctr" anchorCtr="0">
            <a:noAutofit/>
          </a:bodyPr>
          <a:lstStyle>
            <a:lvl1pPr marL="457200" lvl="0" indent="-228600" algn="l">
              <a:lnSpc>
                <a:spcPct val="100000"/>
              </a:lnSpc>
              <a:spcBef>
                <a:spcPts val="600"/>
              </a:spcBef>
              <a:spcAft>
                <a:spcPts val="0"/>
              </a:spcAft>
              <a:buClr>
                <a:schemeClr val="lt1"/>
              </a:buClr>
              <a:buSzPts val="1800"/>
              <a:buNone/>
              <a:defRPr sz="2000">
                <a:solidFill>
                  <a:schemeClr val="lt1"/>
                </a:solidFill>
              </a:defRPr>
            </a:lvl1pPr>
            <a:lvl2pPr marL="914400" lvl="1" indent="-228600" algn="ctr">
              <a:lnSpc>
                <a:spcPct val="100000"/>
              </a:lnSpc>
              <a:spcBef>
                <a:spcPts val="400"/>
              </a:spcBef>
              <a:spcAft>
                <a:spcPts val="0"/>
              </a:spcAft>
              <a:buClr>
                <a:schemeClr val="lt1"/>
              </a:buClr>
              <a:buSzPts val="1800"/>
              <a:buNone/>
              <a:defRPr>
                <a:solidFill>
                  <a:schemeClr val="lt1"/>
                </a:solidFill>
              </a:defRPr>
            </a:lvl2pPr>
            <a:lvl3pPr marL="1371600" lvl="2" indent="-228600" algn="ctr">
              <a:lnSpc>
                <a:spcPct val="100000"/>
              </a:lnSpc>
              <a:spcBef>
                <a:spcPts val="400"/>
              </a:spcBef>
              <a:spcAft>
                <a:spcPts val="0"/>
              </a:spcAft>
              <a:buClr>
                <a:schemeClr val="lt1"/>
              </a:buClr>
              <a:buSzPts val="1620"/>
              <a:buNone/>
              <a:defRPr>
                <a:solidFill>
                  <a:schemeClr val="lt1"/>
                </a:solidFill>
              </a:defRPr>
            </a:lvl3pPr>
            <a:lvl4pPr marL="1828800" lvl="3" indent="-320039" algn="l">
              <a:lnSpc>
                <a:spcPct val="100000"/>
              </a:lnSpc>
              <a:spcBef>
                <a:spcPts val="300"/>
              </a:spcBef>
              <a:spcAft>
                <a:spcPts val="0"/>
              </a:spcAft>
              <a:buClr>
                <a:schemeClr val="dk1"/>
              </a:buClr>
              <a:buSzPts val="1440"/>
              <a:buChar char="–"/>
              <a:defRPr>
                <a:solidFill>
                  <a:schemeClr val="dk1"/>
                </a:solidFill>
              </a:defRPr>
            </a:lvl4pPr>
            <a:lvl5pPr marL="2286000" lvl="4" indent="-308610" algn="l">
              <a:lnSpc>
                <a:spcPct val="100000"/>
              </a:lnSpc>
              <a:spcBef>
                <a:spcPts val="300"/>
              </a:spcBef>
              <a:spcAft>
                <a:spcPts val="0"/>
              </a:spcAft>
              <a:buClr>
                <a:schemeClr val="dk1"/>
              </a:buClr>
              <a:buSzPts val="1260"/>
              <a:buChar char="•"/>
              <a:defRPr>
                <a:solidFill>
                  <a:schemeClr val="dk1"/>
                </a:solidFill>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171" name="Google Shape;171;p93"/>
          <p:cNvSpPr txBox="1">
            <a:spLocks noGrp="1"/>
          </p:cNvSpPr>
          <p:nvPr>
            <p:ph type="body" idx="2"/>
          </p:nvPr>
        </p:nvSpPr>
        <p:spPr>
          <a:xfrm>
            <a:off x="2699359" y="1554480"/>
            <a:ext cx="6081104" cy="2923576"/>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600"/>
              </a:spcBef>
              <a:spcAft>
                <a:spcPts val="0"/>
              </a:spcAft>
              <a:buSzPts val="1620"/>
              <a:buChar char="•"/>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172" name="Google Shape;172;p93"/>
          <p:cNvSpPr txBox="1">
            <a:spLocks noGrp="1"/>
          </p:cNvSpPr>
          <p:nvPr>
            <p:ph type="title"/>
          </p:nvPr>
        </p:nvSpPr>
        <p:spPr>
          <a:xfrm>
            <a:off x="363539" y="440166"/>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2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3" name="Google Shape;173;p93"/>
          <p:cNvSpPr txBox="1">
            <a:spLocks noGrp="1"/>
          </p:cNvSpPr>
          <p:nvPr>
            <p:ph type="body" idx="3"/>
          </p:nvPr>
        </p:nvSpPr>
        <p:spPr>
          <a:xfrm>
            <a:off x="2699361" y="1146176"/>
            <a:ext cx="6001729" cy="352425"/>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600"/>
              </a:spcBef>
              <a:spcAft>
                <a:spcPts val="0"/>
              </a:spcAft>
              <a:buSzPts val="2160"/>
              <a:buNone/>
              <a:defRPr sz="2400">
                <a:solidFill>
                  <a:schemeClr val="accent1"/>
                </a:solidFill>
                <a:latin typeface="Calibri"/>
                <a:ea typeface="Calibri"/>
                <a:cs typeface="Calibri"/>
                <a:sym typeface="Calibri"/>
              </a:defRPr>
            </a:lvl1pPr>
            <a:lvl2pPr marL="914400" lvl="1" indent="-228600" algn="l">
              <a:lnSpc>
                <a:spcPct val="100000"/>
              </a:lnSpc>
              <a:spcBef>
                <a:spcPts val="400"/>
              </a:spcBef>
              <a:spcAft>
                <a:spcPts val="0"/>
              </a:spcAft>
              <a:buSzPts val="2160"/>
              <a:buNone/>
              <a:defRPr sz="2400">
                <a:solidFill>
                  <a:schemeClr val="accent1"/>
                </a:solidFill>
                <a:latin typeface="Calibri"/>
                <a:ea typeface="Calibri"/>
                <a:cs typeface="Calibri"/>
                <a:sym typeface="Calibri"/>
              </a:defRPr>
            </a:lvl2pPr>
            <a:lvl3pPr marL="1371600" lvl="2" indent="-228600" algn="l">
              <a:lnSpc>
                <a:spcPct val="100000"/>
              </a:lnSpc>
              <a:spcBef>
                <a:spcPts val="400"/>
              </a:spcBef>
              <a:spcAft>
                <a:spcPts val="0"/>
              </a:spcAft>
              <a:buSzPts val="2160"/>
              <a:buNone/>
              <a:defRPr sz="2400">
                <a:solidFill>
                  <a:schemeClr val="accent1"/>
                </a:solidFill>
                <a:latin typeface="Calibri"/>
                <a:ea typeface="Calibri"/>
                <a:cs typeface="Calibri"/>
                <a:sym typeface="Calibri"/>
              </a:defRPr>
            </a:lvl3pPr>
            <a:lvl4pPr marL="1828800" lvl="3" indent="-228600" algn="l">
              <a:lnSpc>
                <a:spcPct val="100000"/>
              </a:lnSpc>
              <a:spcBef>
                <a:spcPts val="300"/>
              </a:spcBef>
              <a:spcAft>
                <a:spcPts val="0"/>
              </a:spcAft>
              <a:buSzPts val="2160"/>
              <a:buNone/>
              <a:defRPr sz="2400">
                <a:solidFill>
                  <a:schemeClr val="accent1"/>
                </a:solidFill>
                <a:latin typeface="Calibri"/>
                <a:ea typeface="Calibri"/>
                <a:cs typeface="Calibri"/>
                <a:sym typeface="Calibri"/>
              </a:defRPr>
            </a:lvl4pPr>
            <a:lvl5pPr marL="2286000" lvl="4" indent="-228600" algn="l">
              <a:lnSpc>
                <a:spcPct val="100000"/>
              </a:lnSpc>
              <a:spcBef>
                <a:spcPts val="300"/>
              </a:spcBef>
              <a:spcAft>
                <a:spcPts val="0"/>
              </a:spcAft>
              <a:buSzPts val="2160"/>
              <a:buNone/>
              <a:defRPr sz="2400">
                <a:solidFill>
                  <a:schemeClr val="accent1"/>
                </a:solidFill>
                <a:latin typeface="Calibri"/>
                <a:ea typeface="Calibri"/>
                <a:cs typeface="Calibri"/>
                <a:sym typeface="Calibri"/>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Photo Collage">
  <p:cSld name="Photo Collage">
    <p:spTree>
      <p:nvGrpSpPr>
        <p:cNvPr id="1" name="Shape 174"/>
        <p:cNvGrpSpPr/>
        <p:nvPr/>
      </p:nvGrpSpPr>
      <p:grpSpPr>
        <a:xfrm>
          <a:off x="0" y="0"/>
          <a:ext cx="0" cy="0"/>
          <a:chOff x="0" y="0"/>
          <a:chExt cx="0" cy="0"/>
        </a:xfrm>
      </p:grpSpPr>
      <p:sp>
        <p:nvSpPr>
          <p:cNvPr id="175" name="Google Shape;175;p94"/>
          <p:cNvSpPr>
            <a:spLocks noGrp="1"/>
          </p:cNvSpPr>
          <p:nvPr>
            <p:ph type="pic" idx="2"/>
          </p:nvPr>
        </p:nvSpPr>
        <p:spPr>
          <a:xfrm>
            <a:off x="4613565" y="1007708"/>
            <a:ext cx="2244436" cy="3552663"/>
          </a:xfrm>
          <a:prstGeom prst="rect">
            <a:avLst/>
          </a:prstGeom>
          <a:noFill/>
          <a:ln>
            <a:noFill/>
          </a:ln>
        </p:spPr>
      </p:sp>
      <p:sp>
        <p:nvSpPr>
          <p:cNvPr id="176" name="Google Shape;176;p94"/>
          <p:cNvSpPr>
            <a:spLocks noGrp="1"/>
          </p:cNvSpPr>
          <p:nvPr>
            <p:ph type="pic" idx="3"/>
          </p:nvPr>
        </p:nvSpPr>
        <p:spPr>
          <a:xfrm>
            <a:off x="1" y="2833070"/>
            <a:ext cx="2265218" cy="1727301"/>
          </a:xfrm>
          <a:prstGeom prst="rect">
            <a:avLst/>
          </a:prstGeom>
          <a:noFill/>
          <a:ln>
            <a:noFill/>
          </a:ln>
        </p:spPr>
      </p:sp>
      <p:sp>
        <p:nvSpPr>
          <p:cNvPr id="177" name="Google Shape;177;p94"/>
          <p:cNvSpPr>
            <a:spLocks noGrp="1"/>
          </p:cNvSpPr>
          <p:nvPr>
            <p:ph type="pic" idx="4"/>
          </p:nvPr>
        </p:nvSpPr>
        <p:spPr>
          <a:xfrm>
            <a:off x="0" y="1007707"/>
            <a:ext cx="4572000" cy="1784480"/>
          </a:xfrm>
          <a:prstGeom prst="rect">
            <a:avLst/>
          </a:prstGeom>
          <a:noFill/>
          <a:ln>
            <a:noFill/>
          </a:ln>
        </p:spPr>
      </p:sp>
      <p:sp>
        <p:nvSpPr>
          <p:cNvPr id="178" name="Google Shape;178;p94"/>
          <p:cNvSpPr>
            <a:spLocks noGrp="1"/>
          </p:cNvSpPr>
          <p:nvPr>
            <p:ph type="pic" idx="5"/>
          </p:nvPr>
        </p:nvSpPr>
        <p:spPr>
          <a:xfrm>
            <a:off x="6891543" y="2833069"/>
            <a:ext cx="2244436" cy="1726232"/>
          </a:xfrm>
          <a:prstGeom prst="rect">
            <a:avLst/>
          </a:prstGeom>
          <a:noFill/>
          <a:ln>
            <a:noFill/>
          </a:ln>
        </p:spPr>
      </p:sp>
      <p:sp>
        <p:nvSpPr>
          <p:cNvPr id="179" name="Google Shape;179;p94"/>
          <p:cNvSpPr>
            <a:spLocks noGrp="1"/>
          </p:cNvSpPr>
          <p:nvPr>
            <p:ph type="pic" idx="6"/>
          </p:nvPr>
        </p:nvSpPr>
        <p:spPr>
          <a:xfrm>
            <a:off x="6889722" y="1007707"/>
            <a:ext cx="2244436" cy="1784480"/>
          </a:xfrm>
          <a:prstGeom prst="rect">
            <a:avLst/>
          </a:prstGeom>
          <a:noFill/>
          <a:ln>
            <a:noFill/>
          </a:ln>
        </p:spPr>
      </p:sp>
      <p:sp>
        <p:nvSpPr>
          <p:cNvPr id="180" name="Google Shape;180;p94"/>
          <p:cNvSpPr>
            <a:spLocks noGrp="1"/>
          </p:cNvSpPr>
          <p:nvPr>
            <p:ph type="pic" idx="7"/>
          </p:nvPr>
        </p:nvSpPr>
        <p:spPr>
          <a:xfrm>
            <a:off x="2306782" y="2833069"/>
            <a:ext cx="2265218" cy="1726232"/>
          </a:xfrm>
          <a:prstGeom prst="rect">
            <a:avLst/>
          </a:prstGeom>
          <a:noFill/>
          <a:ln>
            <a:noFill/>
          </a:ln>
        </p:spPr>
      </p:sp>
      <p:sp>
        <p:nvSpPr>
          <p:cNvPr id="181" name="Google Shape;181;p94"/>
          <p:cNvSpPr txBox="1">
            <a:spLocks noGrp="1"/>
          </p:cNvSpPr>
          <p:nvPr>
            <p:ph type="title"/>
          </p:nvPr>
        </p:nvSpPr>
        <p:spPr>
          <a:xfrm>
            <a:off x="363539" y="440166"/>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2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Single Photo">
  <p:cSld name="Single Photo">
    <p:spTree>
      <p:nvGrpSpPr>
        <p:cNvPr id="1" name="Shape 182"/>
        <p:cNvGrpSpPr/>
        <p:nvPr/>
      </p:nvGrpSpPr>
      <p:grpSpPr>
        <a:xfrm>
          <a:off x="0" y="0"/>
          <a:ext cx="0" cy="0"/>
          <a:chOff x="0" y="0"/>
          <a:chExt cx="0" cy="0"/>
        </a:xfrm>
      </p:grpSpPr>
      <p:sp>
        <p:nvSpPr>
          <p:cNvPr id="183" name="Google Shape;183;p95"/>
          <p:cNvSpPr>
            <a:spLocks noGrp="1"/>
          </p:cNvSpPr>
          <p:nvPr>
            <p:ph type="pic" idx="2"/>
          </p:nvPr>
        </p:nvSpPr>
        <p:spPr>
          <a:xfrm>
            <a:off x="0" y="1007707"/>
            <a:ext cx="9144000" cy="3551594"/>
          </a:xfrm>
          <a:prstGeom prst="rect">
            <a:avLst/>
          </a:prstGeom>
          <a:noFill/>
          <a:ln>
            <a:noFill/>
          </a:ln>
        </p:spPr>
      </p:sp>
      <p:sp>
        <p:nvSpPr>
          <p:cNvPr id="184" name="Google Shape;184;p95"/>
          <p:cNvSpPr txBox="1">
            <a:spLocks noGrp="1"/>
          </p:cNvSpPr>
          <p:nvPr>
            <p:ph type="title"/>
          </p:nvPr>
        </p:nvSpPr>
        <p:spPr>
          <a:xfrm>
            <a:off x="363539" y="440166"/>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2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wo Photo w/Label">
  <p:cSld name="Two Photo w/Label">
    <p:spTree>
      <p:nvGrpSpPr>
        <p:cNvPr id="1" name="Shape 185"/>
        <p:cNvGrpSpPr/>
        <p:nvPr/>
      </p:nvGrpSpPr>
      <p:grpSpPr>
        <a:xfrm>
          <a:off x="0" y="0"/>
          <a:ext cx="0" cy="0"/>
          <a:chOff x="0" y="0"/>
          <a:chExt cx="0" cy="0"/>
        </a:xfrm>
      </p:grpSpPr>
      <p:sp>
        <p:nvSpPr>
          <p:cNvPr id="186" name="Google Shape;186;p96"/>
          <p:cNvSpPr/>
          <p:nvPr/>
        </p:nvSpPr>
        <p:spPr>
          <a:xfrm>
            <a:off x="0" y="1007707"/>
            <a:ext cx="9144000" cy="3551594"/>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521" b="0" i="0" u="none" strike="noStrike" cap="none">
              <a:solidFill>
                <a:srgbClr val="FFFFFF"/>
              </a:solidFill>
              <a:latin typeface="Arial"/>
              <a:ea typeface="Arial"/>
              <a:cs typeface="Arial"/>
              <a:sym typeface="Arial"/>
            </a:endParaRPr>
          </a:p>
        </p:txBody>
      </p:sp>
      <p:sp>
        <p:nvSpPr>
          <p:cNvPr id="187" name="Google Shape;187;p96"/>
          <p:cNvSpPr>
            <a:spLocks noGrp="1"/>
          </p:cNvSpPr>
          <p:nvPr>
            <p:ph type="pic" idx="2"/>
          </p:nvPr>
        </p:nvSpPr>
        <p:spPr>
          <a:xfrm>
            <a:off x="1739034" y="1173689"/>
            <a:ext cx="2763982" cy="2561253"/>
          </a:xfrm>
          <a:prstGeom prst="rect">
            <a:avLst/>
          </a:prstGeom>
          <a:noFill/>
          <a:ln>
            <a:noFill/>
          </a:ln>
        </p:spPr>
      </p:sp>
      <p:sp>
        <p:nvSpPr>
          <p:cNvPr id="188" name="Google Shape;188;p96"/>
          <p:cNvSpPr>
            <a:spLocks noGrp="1"/>
          </p:cNvSpPr>
          <p:nvPr>
            <p:ph type="pic" idx="3"/>
          </p:nvPr>
        </p:nvSpPr>
        <p:spPr>
          <a:xfrm>
            <a:off x="4655127" y="1173689"/>
            <a:ext cx="2763982" cy="2561253"/>
          </a:xfrm>
          <a:prstGeom prst="rect">
            <a:avLst/>
          </a:prstGeom>
          <a:noFill/>
          <a:ln>
            <a:noFill/>
          </a:ln>
        </p:spPr>
      </p:sp>
      <p:sp>
        <p:nvSpPr>
          <p:cNvPr id="189" name="Google Shape;189;p96"/>
          <p:cNvSpPr txBox="1">
            <a:spLocks noGrp="1"/>
          </p:cNvSpPr>
          <p:nvPr>
            <p:ph type="body" idx="1"/>
          </p:nvPr>
        </p:nvSpPr>
        <p:spPr>
          <a:xfrm>
            <a:off x="1739036" y="3734944"/>
            <a:ext cx="2763693" cy="671804"/>
          </a:xfrm>
          <a:prstGeom prst="rect">
            <a:avLst/>
          </a:prstGeom>
          <a:solidFill>
            <a:schemeClr val="accent1"/>
          </a:solidFill>
          <a:ln>
            <a:noFill/>
          </a:ln>
        </p:spPr>
        <p:txBody>
          <a:bodyPr spcFirstLastPara="1" wrap="square" lIns="91425" tIns="45700" rIns="91425" bIns="45700" anchor="ctr" anchorCtr="0">
            <a:noAutofit/>
          </a:bodyPr>
          <a:lstStyle>
            <a:lvl1pPr marL="457200" lvl="0" indent="-228600" algn="ctr">
              <a:lnSpc>
                <a:spcPct val="100000"/>
              </a:lnSpc>
              <a:spcBef>
                <a:spcPts val="600"/>
              </a:spcBef>
              <a:spcAft>
                <a:spcPts val="0"/>
              </a:spcAft>
              <a:buSzPts val="1800"/>
              <a:buNone/>
              <a:defRPr sz="2000">
                <a:solidFill>
                  <a:schemeClr val="lt1"/>
                </a:solidFill>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190" name="Google Shape;190;p96"/>
          <p:cNvSpPr txBox="1">
            <a:spLocks noGrp="1"/>
          </p:cNvSpPr>
          <p:nvPr>
            <p:ph type="body" idx="4"/>
          </p:nvPr>
        </p:nvSpPr>
        <p:spPr>
          <a:xfrm>
            <a:off x="4655417" y="3734944"/>
            <a:ext cx="2763693" cy="671804"/>
          </a:xfrm>
          <a:prstGeom prst="rect">
            <a:avLst/>
          </a:prstGeom>
          <a:solidFill>
            <a:schemeClr val="accent1"/>
          </a:solidFill>
          <a:ln>
            <a:noFill/>
          </a:ln>
        </p:spPr>
        <p:txBody>
          <a:bodyPr spcFirstLastPara="1" wrap="square" lIns="91425" tIns="45700" rIns="91425" bIns="45700" anchor="ctr" anchorCtr="0">
            <a:noAutofit/>
          </a:bodyPr>
          <a:lstStyle>
            <a:lvl1pPr marL="457200" lvl="0" indent="-228600" algn="ctr">
              <a:lnSpc>
                <a:spcPct val="100000"/>
              </a:lnSpc>
              <a:spcBef>
                <a:spcPts val="600"/>
              </a:spcBef>
              <a:spcAft>
                <a:spcPts val="0"/>
              </a:spcAft>
              <a:buSzPts val="1800"/>
              <a:buNone/>
              <a:defRPr sz="2000">
                <a:solidFill>
                  <a:schemeClr val="lt1"/>
                </a:solidFill>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191" name="Google Shape;191;p96"/>
          <p:cNvSpPr txBox="1">
            <a:spLocks noGrp="1"/>
          </p:cNvSpPr>
          <p:nvPr>
            <p:ph type="title"/>
          </p:nvPr>
        </p:nvSpPr>
        <p:spPr>
          <a:xfrm>
            <a:off x="363539" y="440166"/>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wo Photos and Takeaway">
  <p:cSld name="Two Photos and Takeaway">
    <p:spTree>
      <p:nvGrpSpPr>
        <p:cNvPr id="1" name="Shape 192"/>
        <p:cNvGrpSpPr/>
        <p:nvPr/>
      </p:nvGrpSpPr>
      <p:grpSpPr>
        <a:xfrm>
          <a:off x="0" y="0"/>
          <a:ext cx="0" cy="0"/>
          <a:chOff x="0" y="0"/>
          <a:chExt cx="0" cy="0"/>
        </a:xfrm>
      </p:grpSpPr>
      <p:sp>
        <p:nvSpPr>
          <p:cNvPr id="193" name="Google Shape;193;p97"/>
          <p:cNvSpPr>
            <a:spLocks noGrp="1"/>
          </p:cNvSpPr>
          <p:nvPr>
            <p:ph type="pic" idx="2"/>
          </p:nvPr>
        </p:nvSpPr>
        <p:spPr>
          <a:xfrm>
            <a:off x="2" y="1007707"/>
            <a:ext cx="3034145" cy="3551594"/>
          </a:xfrm>
          <a:prstGeom prst="rect">
            <a:avLst/>
          </a:prstGeom>
          <a:noFill/>
          <a:ln>
            <a:noFill/>
          </a:ln>
        </p:spPr>
      </p:sp>
      <p:sp>
        <p:nvSpPr>
          <p:cNvPr id="194" name="Google Shape;194;p97"/>
          <p:cNvSpPr>
            <a:spLocks noGrp="1"/>
          </p:cNvSpPr>
          <p:nvPr>
            <p:ph type="pic" idx="3"/>
          </p:nvPr>
        </p:nvSpPr>
        <p:spPr>
          <a:xfrm>
            <a:off x="6109857" y="1007707"/>
            <a:ext cx="3034145" cy="3551594"/>
          </a:xfrm>
          <a:prstGeom prst="rect">
            <a:avLst/>
          </a:prstGeom>
          <a:noFill/>
          <a:ln>
            <a:noFill/>
          </a:ln>
        </p:spPr>
      </p:sp>
      <p:sp>
        <p:nvSpPr>
          <p:cNvPr id="195" name="Google Shape;195;p97"/>
          <p:cNvSpPr txBox="1">
            <a:spLocks noGrp="1"/>
          </p:cNvSpPr>
          <p:nvPr>
            <p:ph type="body" idx="1"/>
          </p:nvPr>
        </p:nvSpPr>
        <p:spPr>
          <a:xfrm>
            <a:off x="3063240" y="1005841"/>
            <a:ext cx="3017520" cy="3553460"/>
          </a:xfrm>
          <a:prstGeom prst="rect">
            <a:avLst/>
          </a:prstGeom>
          <a:solidFill>
            <a:schemeClr val="accent1"/>
          </a:solidFill>
          <a:ln>
            <a:noFill/>
          </a:ln>
        </p:spPr>
        <p:txBody>
          <a:bodyPr spcFirstLastPara="1" wrap="square" lIns="182875" tIns="182875" rIns="182875" bIns="182875" anchor="ctr" anchorCtr="0">
            <a:noAutofit/>
          </a:bodyPr>
          <a:lstStyle>
            <a:lvl1pPr marL="457200" lvl="0" indent="-228600" algn="l">
              <a:lnSpc>
                <a:spcPct val="100000"/>
              </a:lnSpc>
              <a:spcBef>
                <a:spcPts val="545"/>
              </a:spcBef>
              <a:spcAft>
                <a:spcPts val="0"/>
              </a:spcAft>
              <a:buSzPts val="1800"/>
              <a:buNone/>
              <a:defRPr sz="2000">
                <a:solidFill>
                  <a:schemeClr val="lt1"/>
                </a:solidFill>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196" name="Google Shape;196;p97"/>
          <p:cNvSpPr txBox="1">
            <a:spLocks noGrp="1"/>
          </p:cNvSpPr>
          <p:nvPr>
            <p:ph type="title"/>
          </p:nvPr>
        </p:nvSpPr>
        <p:spPr>
          <a:xfrm>
            <a:off x="363539" y="440166"/>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Photo and Content (right)">
  <p:cSld name="Photo and Content (right)">
    <p:spTree>
      <p:nvGrpSpPr>
        <p:cNvPr id="1" name="Shape 197"/>
        <p:cNvGrpSpPr/>
        <p:nvPr/>
      </p:nvGrpSpPr>
      <p:grpSpPr>
        <a:xfrm>
          <a:off x="0" y="0"/>
          <a:ext cx="0" cy="0"/>
          <a:chOff x="0" y="0"/>
          <a:chExt cx="0" cy="0"/>
        </a:xfrm>
      </p:grpSpPr>
      <p:sp>
        <p:nvSpPr>
          <p:cNvPr id="198" name="Google Shape;198;p98"/>
          <p:cNvSpPr/>
          <p:nvPr/>
        </p:nvSpPr>
        <p:spPr>
          <a:xfrm>
            <a:off x="1" y="1007707"/>
            <a:ext cx="6004458" cy="3551594"/>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521" b="0" i="0" u="none" strike="noStrike" cap="none">
              <a:solidFill>
                <a:srgbClr val="FFFFFF"/>
              </a:solidFill>
              <a:latin typeface="Arial"/>
              <a:ea typeface="Arial"/>
              <a:cs typeface="Arial"/>
              <a:sym typeface="Arial"/>
            </a:endParaRPr>
          </a:p>
        </p:txBody>
      </p:sp>
      <p:sp>
        <p:nvSpPr>
          <p:cNvPr id="199" name="Google Shape;199;p98"/>
          <p:cNvSpPr>
            <a:spLocks noGrp="1"/>
          </p:cNvSpPr>
          <p:nvPr>
            <p:ph type="pic" idx="2"/>
          </p:nvPr>
        </p:nvSpPr>
        <p:spPr>
          <a:xfrm>
            <a:off x="6048301" y="1007417"/>
            <a:ext cx="3096491" cy="2863127"/>
          </a:xfrm>
          <a:prstGeom prst="rect">
            <a:avLst/>
          </a:prstGeom>
          <a:noFill/>
          <a:ln>
            <a:noFill/>
          </a:ln>
        </p:spPr>
      </p:sp>
      <p:sp>
        <p:nvSpPr>
          <p:cNvPr id="200" name="Google Shape;200;p98"/>
          <p:cNvSpPr txBox="1">
            <a:spLocks noGrp="1"/>
          </p:cNvSpPr>
          <p:nvPr>
            <p:ph type="body" idx="1"/>
          </p:nvPr>
        </p:nvSpPr>
        <p:spPr>
          <a:xfrm>
            <a:off x="6048299" y="3870544"/>
            <a:ext cx="3096096" cy="688759"/>
          </a:xfrm>
          <a:prstGeom prst="rect">
            <a:avLst/>
          </a:prstGeom>
          <a:solidFill>
            <a:schemeClr val="accent1"/>
          </a:solidFill>
          <a:ln>
            <a:noFill/>
          </a:ln>
        </p:spPr>
        <p:txBody>
          <a:bodyPr spcFirstLastPara="1" wrap="square" lIns="91425" tIns="45700" rIns="91425" bIns="45700" anchor="ctr" anchorCtr="0">
            <a:noAutofit/>
          </a:bodyPr>
          <a:lstStyle>
            <a:lvl1pPr marL="457200" lvl="0" indent="-228600" algn="ctr">
              <a:lnSpc>
                <a:spcPct val="100000"/>
              </a:lnSpc>
              <a:spcBef>
                <a:spcPts val="600"/>
              </a:spcBef>
              <a:spcAft>
                <a:spcPts val="0"/>
              </a:spcAft>
              <a:buSzPts val="1800"/>
              <a:buNone/>
              <a:defRPr sz="2000">
                <a:solidFill>
                  <a:schemeClr val="lt1"/>
                </a:solidFill>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201" name="Google Shape;201;p98"/>
          <p:cNvSpPr txBox="1">
            <a:spLocks noGrp="1"/>
          </p:cNvSpPr>
          <p:nvPr>
            <p:ph type="body" idx="3"/>
          </p:nvPr>
        </p:nvSpPr>
        <p:spPr>
          <a:xfrm>
            <a:off x="363539" y="1280162"/>
            <a:ext cx="5640921" cy="3172843"/>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600"/>
              </a:spcBef>
              <a:spcAft>
                <a:spcPts val="0"/>
              </a:spcAft>
              <a:buSzPts val="1620"/>
              <a:buChar char="•"/>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202" name="Google Shape;202;p98"/>
          <p:cNvSpPr txBox="1">
            <a:spLocks noGrp="1"/>
          </p:cNvSpPr>
          <p:nvPr>
            <p:ph type="title"/>
          </p:nvPr>
        </p:nvSpPr>
        <p:spPr>
          <a:xfrm>
            <a:off x="363539" y="440166"/>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Photo and Content (left)">
  <p:cSld name="Photo and Content (left)">
    <p:spTree>
      <p:nvGrpSpPr>
        <p:cNvPr id="1" name="Shape 203"/>
        <p:cNvGrpSpPr/>
        <p:nvPr/>
      </p:nvGrpSpPr>
      <p:grpSpPr>
        <a:xfrm>
          <a:off x="0" y="0"/>
          <a:ext cx="0" cy="0"/>
          <a:chOff x="0" y="0"/>
          <a:chExt cx="0" cy="0"/>
        </a:xfrm>
      </p:grpSpPr>
      <p:sp>
        <p:nvSpPr>
          <p:cNvPr id="204" name="Google Shape;204;p99"/>
          <p:cNvSpPr/>
          <p:nvPr/>
        </p:nvSpPr>
        <p:spPr>
          <a:xfrm>
            <a:off x="3140023" y="1007707"/>
            <a:ext cx="6003978" cy="3551594"/>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521" b="0" i="0" u="none" strike="noStrike" cap="none">
              <a:solidFill>
                <a:srgbClr val="FFFFFF"/>
              </a:solidFill>
              <a:latin typeface="Arial"/>
              <a:ea typeface="Arial"/>
              <a:cs typeface="Arial"/>
              <a:sym typeface="Arial"/>
            </a:endParaRPr>
          </a:p>
        </p:txBody>
      </p:sp>
      <p:sp>
        <p:nvSpPr>
          <p:cNvPr id="205" name="Google Shape;205;p99"/>
          <p:cNvSpPr>
            <a:spLocks noGrp="1"/>
          </p:cNvSpPr>
          <p:nvPr>
            <p:ph type="pic" idx="2"/>
          </p:nvPr>
        </p:nvSpPr>
        <p:spPr>
          <a:xfrm>
            <a:off x="-308" y="1007417"/>
            <a:ext cx="3096491" cy="2866085"/>
          </a:xfrm>
          <a:prstGeom prst="rect">
            <a:avLst/>
          </a:prstGeom>
          <a:noFill/>
          <a:ln>
            <a:noFill/>
          </a:ln>
        </p:spPr>
      </p:sp>
      <p:sp>
        <p:nvSpPr>
          <p:cNvPr id="206" name="Google Shape;206;p99"/>
          <p:cNvSpPr txBox="1">
            <a:spLocks noGrp="1"/>
          </p:cNvSpPr>
          <p:nvPr>
            <p:ph type="body" idx="1"/>
          </p:nvPr>
        </p:nvSpPr>
        <p:spPr>
          <a:xfrm>
            <a:off x="-310" y="3873500"/>
            <a:ext cx="3096096" cy="685800"/>
          </a:xfrm>
          <a:prstGeom prst="rect">
            <a:avLst/>
          </a:prstGeom>
          <a:solidFill>
            <a:schemeClr val="accent1"/>
          </a:solidFill>
          <a:ln>
            <a:noFill/>
          </a:ln>
        </p:spPr>
        <p:txBody>
          <a:bodyPr spcFirstLastPara="1" wrap="square" lIns="91425" tIns="45700" rIns="91425" bIns="45700" anchor="ctr" anchorCtr="0">
            <a:noAutofit/>
          </a:bodyPr>
          <a:lstStyle>
            <a:lvl1pPr marL="457200" lvl="0" indent="-228600" algn="ctr">
              <a:lnSpc>
                <a:spcPct val="100000"/>
              </a:lnSpc>
              <a:spcBef>
                <a:spcPts val="600"/>
              </a:spcBef>
              <a:spcAft>
                <a:spcPts val="0"/>
              </a:spcAft>
              <a:buSzPts val="1800"/>
              <a:buNone/>
              <a:defRPr sz="2000">
                <a:solidFill>
                  <a:schemeClr val="lt1"/>
                </a:solidFill>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207" name="Google Shape;207;p99"/>
          <p:cNvSpPr txBox="1">
            <a:spLocks noGrp="1"/>
          </p:cNvSpPr>
          <p:nvPr>
            <p:ph type="body" idx="3"/>
          </p:nvPr>
        </p:nvSpPr>
        <p:spPr>
          <a:xfrm>
            <a:off x="3225453" y="1280162"/>
            <a:ext cx="5555011" cy="3222947"/>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600"/>
              </a:spcBef>
              <a:spcAft>
                <a:spcPts val="0"/>
              </a:spcAft>
              <a:buSzPts val="1620"/>
              <a:buChar char="•"/>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208" name="Google Shape;208;p99"/>
          <p:cNvSpPr txBox="1">
            <a:spLocks noGrp="1"/>
          </p:cNvSpPr>
          <p:nvPr>
            <p:ph type="title"/>
          </p:nvPr>
        </p:nvSpPr>
        <p:spPr>
          <a:xfrm>
            <a:off x="363539" y="440166"/>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Only - White">
  <p:cSld name="Title Only - White">
    <p:spTree>
      <p:nvGrpSpPr>
        <p:cNvPr id="1" name="Shape 209"/>
        <p:cNvGrpSpPr/>
        <p:nvPr/>
      </p:nvGrpSpPr>
      <p:grpSpPr>
        <a:xfrm>
          <a:off x="0" y="0"/>
          <a:ext cx="0" cy="0"/>
          <a:chOff x="0" y="0"/>
          <a:chExt cx="0" cy="0"/>
        </a:xfrm>
      </p:grpSpPr>
      <p:sp>
        <p:nvSpPr>
          <p:cNvPr id="210" name="Google Shape;210;p100"/>
          <p:cNvSpPr txBox="1">
            <a:spLocks noGrp="1"/>
          </p:cNvSpPr>
          <p:nvPr>
            <p:ph type="title"/>
          </p:nvPr>
        </p:nvSpPr>
        <p:spPr>
          <a:xfrm>
            <a:off x="363539" y="440166"/>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matchingName="1_Title Slide" type="title">
  <p:cSld name="TITLE">
    <p:bg>
      <p:bgPr>
        <a:solidFill>
          <a:schemeClr val="accent1"/>
        </a:solidFill>
        <a:effectLst/>
      </p:bgPr>
    </p:bg>
    <p:spTree>
      <p:nvGrpSpPr>
        <p:cNvPr id="1" name="Shape 211"/>
        <p:cNvGrpSpPr/>
        <p:nvPr/>
      </p:nvGrpSpPr>
      <p:grpSpPr>
        <a:xfrm>
          <a:off x="0" y="0"/>
          <a:ext cx="0" cy="0"/>
          <a:chOff x="0" y="0"/>
          <a:chExt cx="0" cy="0"/>
        </a:xfrm>
      </p:grpSpPr>
      <p:sp>
        <p:nvSpPr>
          <p:cNvPr id="212" name="Google Shape;212;p101"/>
          <p:cNvSpPr txBox="1">
            <a:spLocks noGrp="1"/>
          </p:cNvSpPr>
          <p:nvPr>
            <p:ph type="ctrTitle"/>
          </p:nvPr>
        </p:nvSpPr>
        <p:spPr>
          <a:xfrm>
            <a:off x="808892" y="823791"/>
            <a:ext cx="7738814" cy="3296241"/>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accent1"/>
              </a:buClr>
              <a:buSzPts val="7500"/>
              <a:buFont typeface="Calibri"/>
              <a:buNone/>
              <a:defRPr sz="7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3" name="Google Shape;213;p101"/>
          <p:cNvSpPr txBox="1">
            <a:spLocks noGrp="1"/>
          </p:cNvSpPr>
          <p:nvPr>
            <p:ph type="subTitle" idx="1"/>
          </p:nvPr>
        </p:nvSpPr>
        <p:spPr>
          <a:xfrm>
            <a:off x="1661284" y="4484398"/>
            <a:ext cx="6034030" cy="556709"/>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00"/>
              </a:spcBef>
              <a:spcAft>
                <a:spcPts val="0"/>
              </a:spcAft>
              <a:buSzPts val="1350"/>
              <a:buNone/>
              <a:defRPr sz="1500" b="1" i="0" cap="none">
                <a:solidFill>
                  <a:schemeClr val="dk2"/>
                </a:solidFill>
              </a:defRPr>
            </a:lvl1pPr>
            <a:lvl2pPr lvl="1" algn="ctr">
              <a:lnSpc>
                <a:spcPct val="100000"/>
              </a:lnSpc>
              <a:spcBef>
                <a:spcPts val="400"/>
              </a:spcBef>
              <a:spcAft>
                <a:spcPts val="0"/>
              </a:spcAft>
              <a:buSzPts val="1350"/>
              <a:buNone/>
              <a:defRPr sz="1500"/>
            </a:lvl2pPr>
            <a:lvl3pPr lvl="2" algn="ctr">
              <a:lnSpc>
                <a:spcPct val="100000"/>
              </a:lnSpc>
              <a:spcBef>
                <a:spcPts val="400"/>
              </a:spcBef>
              <a:spcAft>
                <a:spcPts val="0"/>
              </a:spcAft>
              <a:buSzPts val="1215"/>
              <a:buNone/>
              <a:defRPr sz="1350"/>
            </a:lvl3pPr>
            <a:lvl4pPr lvl="3" algn="ctr">
              <a:lnSpc>
                <a:spcPct val="100000"/>
              </a:lnSpc>
              <a:spcBef>
                <a:spcPts val="300"/>
              </a:spcBef>
              <a:spcAft>
                <a:spcPts val="0"/>
              </a:spcAft>
              <a:buSzPts val="1080"/>
              <a:buNone/>
              <a:defRPr sz="1200"/>
            </a:lvl4pPr>
            <a:lvl5pPr lvl="4" algn="ctr">
              <a:lnSpc>
                <a:spcPct val="100000"/>
              </a:lnSpc>
              <a:spcBef>
                <a:spcPts val="300"/>
              </a:spcBef>
              <a:spcAft>
                <a:spcPts val="0"/>
              </a:spcAft>
              <a:buSzPts val="1080"/>
              <a:buNone/>
              <a:defRPr sz="1200"/>
            </a:lvl5pPr>
            <a:lvl6pPr lvl="5" algn="ctr">
              <a:lnSpc>
                <a:spcPct val="90000"/>
              </a:lnSpc>
              <a:spcBef>
                <a:spcPts val="156"/>
              </a:spcBef>
              <a:spcAft>
                <a:spcPts val="0"/>
              </a:spcAft>
              <a:buClr>
                <a:schemeClr val="dk1"/>
              </a:buClr>
              <a:buSzPts val="1200"/>
              <a:buNone/>
              <a:defRPr sz="1200"/>
            </a:lvl6pPr>
            <a:lvl7pPr lvl="6" algn="ctr">
              <a:lnSpc>
                <a:spcPct val="90000"/>
              </a:lnSpc>
              <a:spcBef>
                <a:spcPts val="156"/>
              </a:spcBef>
              <a:spcAft>
                <a:spcPts val="0"/>
              </a:spcAft>
              <a:buClr>
                <a:schemeClr val="dk1"/>
              </a:buClr>
              <a:buSzPts val="1200"/>
              <a:buNone/>
              <a:defRPr sz="1200"/>
            </a:lvl7pPr>
            <a:lvl8pPr lvl="7" algn="ctr">
              <a:lnSpc>
                <a:spcPct val="90000"/>
              </a:lnSpc>
              <a:spcBef>
                <a:spcPts val="156"/>
              </a:spcBef>
              <a:spcAft>
                <a:spcPts val="0"/>
              </a:spcAft>
              <a:buClr>
                <a:schemeClr val="dk1"/>
              </a:buClr>
              <a:buSzPts val="1200"/>
              <a:buNone/>
              <a:defRPr sz="1200"/>
            </a:lvl8pPr>
            <a:lvl9pPr lvl="8" algn="ctr">
              <a:lnSpc>
                <a:spcPct val="90000"/>
              </a:lnSpc>
              <a:spcBef>
                <a:spcPts val="156"/>
              </a:spcBef>
              <a:spcAft>
                <a:spcPts val="0"/>
              </a:spcAft>
              <a:buClr>
                <a:schemeClr val="dk1"/>
              </a:buClr>
              <a:buSzPts val="1200"/>
              <a:buNone/>
              <a:defRPr sz="1200"/>
            </a:lvl9pPr>
          </a:lstStyle>
          <a:p>
            <a:endParaRPr/>
          </a:p>
        </p:txBody>
      </p:sp>
      <p:sp>
        <p:nvSpPr>
          <p:cNvPr id="214" name="Google Shape;214;p101"/>
          <p:cNvSpPr txBox="1">
            <a:spLocks noGrp="1"/>
          </p:cNvSpPr>
          <p:nvPr>
            <p:ph type="dt" idx="10"/>
          </p:nvPr>
        </p:nvSpPr>
        <p:spPr>
          <a:xfrm>
            <a:off x="808892" y="4781759"/>
            <a:ext cx="1747292" cy="261347"/>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strike="noStrike" cap="none">
                <a:solidFill>
                  <a:srgbClr val="003161"/>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215" name="Google Shape;215;p101"/>
          <p:cNvSpPr txBox="1">
            <a:spLocks noGrp="1"/>
          </p:cNvSpPr>
          <p:nvPr>
            <p:ph type="ftr" idx="11"/>
          </p:nvPr>
        </p:nvSpPr>
        <p:spPr>
          <a:xfrm>
            <a:off x="3135249" y="4781759"/>
            <a:ext cx="3086100" cy="259347"/>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strike="noStrike" cap="none">
                <a:solidFill>
                  <a:srgbClr val="003161"/>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216" name="Google Shape;216;p101"/>
          <p:cNvSpPr txBox="1">
            <a:spLocks noGrp="1"/>
          </p:cNvSpPr>
          <p:nvPr>
            <p:ph type="sldNum" idx="12"/>
          </p:nvPr>
        </p:nvSpPr>
        <p:spPr>
          <a:xfrm>
            <a:off x="6800414" y="4781759"/>
            <a:ext cx="1747292" cy="259347"/>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None/>
              <a:defRPr sz="1400" b="0" i="0" u="none" strike="noStrike" cap="none">
                <a:solidFill>
                  <a:srgbClr val="003161"/>
                </a:solidFill>
                <a:latin typeface="Arial"/>
                <a:ea typeface="Arial"/>
                <a:cs typeface="Arial"/>
                <a:sym typeface="Arial"/>
              </a:defRPr>
            </a:lvl1pPr>
            <a:lvl2pPr marL="0" marR="0" lvl="1" indent="0" algn="l" rtl="0">
              <a:lnSpc>
                <a:spcPct val="100000"/>
              </a:lnSpc>
              <a:spcBef>
                <a:spcPts val="0"/>
              </a:spcBef>
              <a:spcAft>
                <a:spcPts val="0"/>
              </a:spcAft>
              <a:buNone/>
              <a:defRPr sz="1400" b="0" i="0" u="none" strike="noStrike" cap="none">
                <a:solidFill>
                  <a:srgbClr val="003161"/>
                </a:solidFill>
                <a:latin typeface="Arial"/>
                <a:ea typeface="Arial"/>
                <a:cs typeface="Arial"/>
                <a:sym typeface="Arial"/>
              </a:defRPr>
            </a:lvl2pPr>
            <a:lvl3pPr marL="0" marR="0" lvl="2" indent="0" algn="l" rtl="0">
              <a:lnSpc>
                <a:spcPct val="100000"/>
              </a:lnSpc>
              <a:spcBef>
                <a:spcPts val="0"/>
              </a:spcBef>
              <a:spcAft>
                <a:spcPts val="0"/>
              </a:spcAft>
              <a:buNone/>
              <a:defRPr sz="1400" b="0" i="0" u="none" strike="noStrike" cap="none">
                <a:solidFill>
                  <a:srgbClr val="003161"/>
                </a:solidFill>
                <a:latin typeface="Arial"/>
                <a:ea typeface="Arial"/>
                <a:cs typeface="Arial"/>
                <a:sym typeface="Arial"/>
              </a:defRPr>
            </a:lvl3pPr>
            <a:lvl4pPr marL="0" marR="0" lvl="3" indent="0" algn="l" rtl="0">
              <a:lnSpc>
                <a:spcPct val="100000"/>
              </a:lnSpc>
              <a:spcBef>
                <a:spcPts val="0"/>
              </a:spcBef>
              <a:spcAft>
                <a:spcPts val="0"/>
              </a:spcAft>
              <a:buNone/>
              <a:defRPr sz="1400" b="0" i="0" u="none" strike="noStrike" cap="none">
                <a:solidFill>
                  <a:srgbClr val="003161"/>
                </a:solidFill>
                <a:latin typeface="Arial"/>
                <a:ea typeface="Arial"/>
                <a:cs typeface="Arial"/>
                <a:sym typeface="Arial"/>
              </a:defRPr>
            </a:lvl4pPr>
            <a:lvl5pPr marL="0" marR="0" lvl="4" indent="0" algn="l" rtl="0">
              <a:lnSpc>
                <a:spcPct val="100000"/>
              </a:lnSpc>
              <a:spcBef>
                <a:spcPts val="0"/>
              </a:spcBef>
              <a:spcAft>
                <a:spcPts val="0"/>
              </a:spcAft>
              <a:buNone/>
              <a:defRPr sz="1400" b="0" i="0" u="none" strike="noStrike" cap="none">
                <a:solidFill>
                  <a:srgbClr val="003161"/>
                </a:solidFill>
                <a:latin typeface="Arial"/>
                <a:ea typeface="Arial"/>
                <a:cs typeface="Arial"/>
                <a:sym typeface="Arial"/>
              </a:defRPr>
            </a:lvl5pPr>
            <a:lvl6pPr marL="0" marR="0" lvl="5" indent="0" algn="l" rtl="0">
              <a:lnSpc>
                <a:spcPct val="100000"/>
              </a:lnSpc>
              <a:spcBef>
                <a:spcPts val="0"/>
              </a:spcBef>
              <a:spcAft>
                <a:spcPts val="0"/>
              </a:spcAft>
              <a:buNone/>
              <a:defRPr sz="1400" b="0" i="0" u="none" strike="noStrike" cap="none">
                <a:solidFill>
                  <a:srgbClr val="003161"/>
                </a:solidFill>
                <a:latin typeface="Arial"/>
                <a:ea typeface="Arial"/>
                <a:cs typeface="Arial"/>
                <a:sym typeface="Arial"/>
              </a:defRPr>
            </a:lvl6pPr>
            <a:lvl7pPr marL="0" marR="0" lvl="6" indent="0" algn="l" rtl="0">
              <a:lnSpc>
                <a:spcPct val="100000"/>
              </a:lnSpc>
              <a:spcBef>
                <a:spcPts val="0"/>
              </a:spcBef>
              <a:spcAft>
                <a:spcPts val="0"/>
              </a:spcAft>
              <a:buNone/>
              <a:defRPr sz="1400" b="0" i="0" u="none" strike="noStrike" cap="none">
                <a:solidFill>
                  <a:srgbClr val="003161"/>
                </a:solidFill>
                <a:latin typeface="Arial"/>
                <a:ea typeface="Arial"/>
                <a:cs typeface="Arial"/>
                <a:sym typeface="Arial"/>
              </a:defRPr>
            </a:lvl7pPr>
            <a:lvl8pPr marL="0" marR="0" lvl="7" indent="0" algn="l" rtl="0">
              <a:lnSpc>
                <a:spcPct val="100000"/>
              </a:lnSpc>
              <a:spcBef>
                <a:spcPts val="0"/>
              </a:spcBef>
              <a:spcAft>
                <a:spcPts val="0"/>
              </a:spcAft>
              <a:buNone/>
              <a:defRPr sz="1400" b="0" i="0" u="none" strike="noStrike" cap="none">
                <a:solidFill>
                  <a:srgbClr val="003161"/>
                </a:solidFill>
                <a:latin typeface="Arial"/>
                <a:ea typeface="Arial"/>
                <a:cs typeface="Arial"/>
                <a:sym typeface="Arial"/>
              </a:defRPr>
            </a:lvl8pPr>
            <a:lvl9pPr marL="0" marR="0" lvl="8" indent="0" algn="l" rtl="0">
              <a:lnSpc>
                <a:spcPct val="100000"/>
              </a:lnSpc>
              <a:spcBef>
                <a:spcPts val="0"/>
              </a:spcBef>
              <a:spcAft>
                <a:spcPts val="0"/>
              </a:spcAft>
              <a:buNone/>
              <a:defRPr sz="1400" b="0" i="0" u="none" strike="noStrike" cap="none">
                <a:solidFill>
                  <a:srgbClr val="00316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p:cSld name="Content">
    <p:spTree>
      <p:nvGrpSpPr>
        <p:cNvPr id="1" name="Shape 22"/>
        <p:cNvGrpSpPr/>
        <p:nvPr/>
      </p:nvGrpSpPr>
      <p:grpSpPr>
        <a:xfrm>
          <a:off x="0" y="0"/>
          <a:ext cx="0" cy="0"/>
          <a:chOff x="0" y="0"/>
          <a:chExt cx="0" cy="0"/>
        </a:xfrm>
      </p:grpSpPr>
      <p:sp>
        <p:nvSpPr>
          <p:cNvPr id="23" name="Google Shape;23;p48"/>
          <p:cNvSpPr/>
          <p:nvPr/>
        </p:nvSpPr>
        <p:spPr>
          <a:xfrm>
            <a:off x="0" y="1007707"/>
            <a:ext cx="9144000" cy="3551594"/>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1"/>
              <a:buFont typeface="Arial"/>
              <a:buNone/>
            </a:pPr>
            <a:endParaRPr sz="521" b="0" i="0" u="none" strike="noStrike" cap="none">
              <a:solidFill>
                <a:srgbClr val="FFFFFF"/>
              </a:solidFill>
              <a:latin typeface="Arial"/>
              <a:ea typeface="Arial"/>
              <a:cs typeface="Arial"/>
              <a:sym typeface="Arial"/>
            </a:endParaRPr>
          </a:p>
        </p:txBody>
      </p:sp>
      <p:sp>
        <p:nvSpPr>
          <p:cNvPr id="24" name="Google Shape;24;p48"/>
          <p:cNvSpPr txBox="1">
            <a:spLocks noGrp="1"/>
          </p:cNvSpPr>
          <p:nvPr>
            <p:ph type="body" idx="1"/>
          </p:nvPr>
        </p:nvSpPr>
        <p:spPr>
          <a:xfrm>
            <a:off x="363538" y="1280161"/>
            <a:ext cx="8416782" cy="3114475"/>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600"/>
              </a:spcBef>
              <a:spcAft>
                <a:spcPts val="0"/>
              </a:spcAft>
              <a:buSzPts val="1620"/>
              <a:buChar char="•"/>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25" name="Google Shape;25;p48"/>
          <p:cNvSpPr txBox="1">
            <a:spLocks noGrp="1"/>
          </p:cNvSpPr>
          <p:nvPr>
            <p:ph type="title"/>
          </p:nvPr>
        </p:nvSpPr>
        <p:spPr>
          <a:xfrm>
            <a:off x="363538" y="440247"/>
            <a:ext cx="8416782"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2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7"/>
        <p:cNvGrpSpPr/>
        <p:nvPr/>
      </p:nvGrpSpPr>
      <p:grpSpPr>
        <a:xfrm>
          <a:off x="0" y="0"/>
          <a:ext cx="0" cy="0"/>
          <a:chOff x="0" y="0"/>
          <a:chExt cx="0" cy="0"/>
        </a:xfrm>
      </p:grpSpPr>
      <p:sp>
        <p:nvSpPr>
          <p:cNvPr id="218" name="Google Shape;218;p102"/>
          <p:cNvSpPr txBox="1">
            <a:spLocks noGrp="1"/>
          </p:cNvSpPr>
          <p:nvPr>
            <p:ph type="title"/>
          </p:nvPr>
        </p:nvSpPr>
        <p:spPr>
          <a:xfrm>
            <a:off x="363539" y="440166"/>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9" name="Google Shape;219;p102"/>
          <p:cNvSpPr txBox="1">
            <a:spLocks noGrp="1"/>
          </p:cNvSpPr>
          <p:nvPr>
            <p:ph type="body" idx="1"/>
          </p:nvPr>
        </p:nvSpPr>
        <p:spPr>
          <a:xfrm>
            <a:off x="363538" y="1280162"/>
            <a:ext cx="8416782" cy="3114475"/>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600"/>
              </a:spcBef>
              <a:spcAft>
                <a:spcPts val="0"/>
              </a:spcAft>
              <a:buSzPts val="1620"/>
              <a:buChar char="•"/>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220" name="Google Shape;220;p102"/>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221" name="Google Shape;221;p102"/>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222" name="Google Shape;222;p102"/>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pic>
        <p:nvPicPr>
          <p:cNvPr id="223" name="Google Shape;223;p102"/>
          <p:cNvPicPr preferRelativeResize="0"/>
          <p:nvPr/>
        </p:nvPicPr>
        <p:blipFill rotWithShape="1">
          <a:blip r:embed="rId2">
            <a:alphaModFix/>
          </a:blip>
          <a:srcRect l="5492" t="36151" r="1217" b="35785"/>
          <a:stretch/>
        </p:blipFill>
        <p:spPr>
          <a:xfrm>
            <a:off x="5804227" y="4614865"/>
            <a:ext cx="2815898" cy="490955"/>
          </a:xfrm>
          <a:prstGeom prst="rect">
            <a:avLst/>
          </a:prstGeom>
          <a:noFill/>
          <a:ln>
            <a:noFill/>
          </a:ln>
        </p:spPr>
      </p:pic>
      <p:sp>
        <p:nvSpPr>
          <p:cNvPr id="224" name="Google Shape;224;p102"/>
          <p:cNvSpPr/>
          <p:nvPr/>
        </p:nvSpPr>
        <p:spPr>
          <a:xfrm>
            <a:off x="499734" y="4849778"/>
            <a:ext cx="1915909" cy="25391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050" b="0" i="0" u="none" strike="noStrike" cap="none">
                <a:solidFill>
                  <a:srgbClr val="0062C3"/>
                </a:solidFill>
                <a:latin typeface="Arial Narrow"/>
                <a:ea typeface="Arial Narrow"/>
                <a:cs typeface="Arial Narrow"/>
                <a:sym typeface="Arial Narrow"/>
              </a:rPr>
              <a:t>www.amgenbiotechexperience.com</a:t>
            </a:r>
            <a:endParaRPr/>
          </a:p>
        </p:txBody>
      </p:sp>
      <p:sp>
        <p:nvSpPr>
          <p:cNvPr id="225" name="Google Shape;225;p102"/>
          <p:cNvSpPr/>
          <p:nvPr/>
        </p:nvSpPr>
        <p:spPr>
          <a:xfrm>
            <a:off x="0" y="171450"/>
            <a:ext cx="457200" cy="4972050"/>
          </a:xfrm>
          <a:prstGeom prst="rect">
            <a:avLst/>
          </a:prstGeom>
          <a:solidFill>
            <a:srgbClr val="2DBCB6"/>
          </a:solidFill>
          <a:ln w="25400" cap="flat" cmpd="sng">
            <a:solidFill>
              <a:srgbClr val="2DBCB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350" b="0" i="0" u="none" strike="noStrike" cap="none">
              <a:solidFill>
                <a:schemeClr val="lt1"/>
              </a:solidFill>
              <a:latin typeface="Arial"/>
              <a:ea typeface="Arial"/>
              <a:cs typeface="Arial"/>
              <a:sym typeface="Arial"/>
            </a:endParaRPr>
          </a:p>
        </p:txBody>
      </p:sp>
      <p:sp>
        <p:nvSpPr>
          <p:cNvPr id="226" name="Google Shape;226;p102"/>
          <p:cNvSpPr/>
          <p:nvPr/>
        </p:nvSpPr>
        <p:spPr>
          <a:xfrm>
            <a:off x="8686800" y="171450"/>
            <a:ext cx="457200" cy="4972050"/>
          </a:xfrm>
          <a:prstGeom prst="rect">
            <a:avLst/>
          </a:prstGeom>
          <a:solidFill>
            <a:srgbClr val="2DBCB6"/>
          </a:solidFill>
          <a:ln w="25400" cap="flat" cmpd="sng">
            <a:solidFill>
              <a:srgbClr val="2DBCB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350" b="0" i="0" u="none" strike="noStrike" cap="none">
              <a:solidFill>
                <a:schemeClr val="lt1"/>
              </a:solidFill>
              <a:latin typeface="Arial"/>
              <a:ea typeface="Arial"/>
              <a:cs typeface="Arial"/>
              <a:sym typeface="Arial"/>
            </a:endParaRPr>
          </a:p>
        </p:txBody>
      </p:sp>
      <p:sp>
        <p:nvSpPr>
          <p:cNvPr id="227" name="Google Shape;227;p102"/>
          <p:cNvSpPr/>
          <p:nvPr/>
        </p:nvSpPr>
        <p:spPr>
          <a:xfrm>
            <a:off x="0" y="0"/>
            <a:ext cx="9144000" cy="228600"/>
          </a:xfrm>
          <a:prstGeom prst="rect">
            <a:avLst/>
          </a:prstGeom>
          <a:solidFill>
            <a:srgbClr val="0068CC"/>
          </a:solidFill>
          <a:ln w="25400" cap="flat" cmpd="sng">
            <a:solidFill>
              <a:srgbClr val="0068C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35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48"/>
        <p:cNvGrpSpPr/>
        <p:nvPr/>
      </p:nvGrpSpPr>
      <p:grpSpPr>
        <a:xfrm>
          <a:off x="0" y="0"/>
          <a:ext cx="0" cy="0"/>
          <a:chOff x="0" y="0"/>
          <a:chExt cx="0" cy="0"/>
        </a:xfrm>
      </p:grpSpPr>
      <p:sp>
        <p:nvSpPr>
          <p:cNvPr id="249" name="Google Shape;249;p82"/>
          <p:cNvSpPr txBox="1">
            <a:spLocks noGrp="1"/>
          </p:cNvSpPr>
          <p:nvPr>
            <p:ph type="title"/>
          </p:nvPr>
        </p:nvSpPr>
        <p:spPr>
          <a:xfrm>
            <a:off x="69861" y="241894"/>
            <a:ext cx="4112778" cy="228973"/>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1488" b="1" i="0">
                <a:solidFill>
                  <a:srgbClr val="231F20"/>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0" name="Google Shape;250;p82"/>
          <p:cNvSpPr txBox="1">
            <a:spLocks noGrp="1"/>
          </p:cNvSpPr>
          <p:nvPr>
            <p:ph type="body" idx="1"/>
          </p:nvPr>
        </p:nvSpPr>
        <p:spPr>
          <a:xfrm>
            <a:off x="457200" y="1183005"/>
            <a:ext cx="8229600" cy="276999"/>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51" name="Google Shape;251;p82"/>
          <p:cNvSpPr txBox="1">
            <a:spLocks noGrp="1"/>
          </p:cNvSpPr>
          <p:nvPr>
            <p:ph type="ftr" idx="11"/>
          </p:nvPr>
        </p:nvSpPr>
        <p:spPr>
          <a:xfrm>
            <a:off x="3108960" y="4783455"/>
            <a:ext cx="2926080" cy="215444"/>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2" name="Google Shape;252;p82"/>
          <p:cNvSpPr txBox="1">
            <a:spLocks noGrp="1"/>
          </p:cNvSpPr>
          <p:nvPr>
            <p:ph type="dt" idx="10"/>
          </p:nvPr>
        </p:nvSpPr>
        <p:spPr>
          <a:xfrm>
            <a:off x="457200" y="4783455"/>
            <a:ext cx="2103120" cy="215444"/>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3" name="Google Shape;253;p82"/>
          <p:cNvSpPr txBox="1">
            <a:spLocks noGrp="1"/>
          </p:cNvSpPr>
          <p:nvPr>
            <p:ph type="sldNum" idx="12"/>
          </p:nvPr>
        </p:nvSpPr>
        <p:spPr>
          <a:xfrm>
            <a:off x="6583681" y="4783455"/>
            <a:ext cx="2103120" cy="215444"/>
          </a:xfrm>
          <a:prstGeom prst="rect">
            <a:avLst/>
          </a:prstGeom>
          <a:noFill/>
          <a:ln>
            <a:noFill/>
          </a:ln>
        </p:spPr>
        <p:txBody>
          <a:bodyPr spcFirstLastPara="1" wrap="square" lIns="0" tIns="0" rIns="0" bIns="0" anchor="t" anchorCtr="0">
            <a:spAutoFit/>
          </a:bodyPr>
          <a:lstStyle>
            <a:lvl1pPr marL="0" lvl="0" indent="0" algn="r">
              <a:lnSpc>
                <a:spcPct val="100000"/>
              </a:lnSpc>
              <a:spcBef>
                <a:spcPts val="0"/>
              </a:spcBef>
              <a:spcAft>
                <a:spcPts val="0"/>
              </a:spcAft>
              <a:buNone/>
              <a:defRPr>
                <a:solidFill>
                  <a:srgbClr val="888888"/>
                </a:solidFill>
              </a:defRPr>
            </a:lvl1pPr>
            <a:lvl2pPr marL="0" lvl="1" indent="0" algn="r">
              <a:lnSpc>
                <a:spcPct val="100000"/>
              </a:lnSpc>
              <a:spcBef>
                <a:spcPts val="0"/>
              </a:spcBef>
              <a:spcAft>
                <a:spcPts val="0"/>
              </a:spcAft>
              <a:buNone/>
              <a:defRPr>
                <a:solidFill>
                  <a:srgbClr val="888888"/>
                </a:solidFill>
              </a:defRPr>
            </a:lvl2pPr>
            <a:lvl3pPr marL="0" lvl="2" indent="0" algn="r">
              <a:lnSpc>
                <a:spcPct val="100000"/>
              </a:lnSpc>
              <a:spcBef>
                <a:spcPts val="0"/>
              </a:spcBef>
              <a:spcAft>
                <a:spcPts val="0"/>
              </a:spcAft>
              <a:buNone/>
              <a:defRPr>
                <a:solidFill>
                  <a:srgbClr val="888888"/>
                </a:solidFill>
              </a:defRPr>
            </a:lvl3pPr>
            <a:lvl4pPr marL="0" lvl="3" indent="0" algn="r">
              <a:lnSpc>
                <a:spcPct val="100000"/>
              </a:lnSpc>
              <a:spcBef>
                <a:spcPts val="0"/>
              </a:spcBef>
              <a:spcAft>
                <a:spcPts val="0"/>
              </a:spcAft>
              <a:buNone/>
              <a:defRPr>
                <a:solidFill>
                  <a:srgbClr val="888888"/>
                </a:solidFill>
              </a:defRPr>
            </a:lvl4pPr>
            <a:lvl5pPr marL="0" lvl="4" indent="0" algn="r">
              <a:lnSpc>
                <a:spcPct val="100000"/>
              </a:lnSpc>
              <a:spcBef>
                <a:spcPts val="0"/>
              </a:spcBef>
              <a:spcAft>
                <a:spcPts val="0"/>
              </a:spcAft>
              <a:buNone/>
              <a:defRPr>
                <a:solidFill>
                  <a:srgbClr val="888888"/>
                </a:solidFill>
              </a:defRPr>
            </a:lvl5pPr>
            <a:lvl6pPr marL="0" lvl="5" indent="0" algn="r">
              <a:lnSpc>
                <a:spcPct val="100000"/>
              </a:lnSpc>
              <a:spcBef>
                <a:spcPts val="0"/>
              </a:spcBef>
              <a:spcAft>
                <a:spcPts val="0"/>
              </a:spcAft>
              <a:buNone/>
              <a:defRPr>
                <a:solidFill>
                  <a:srgbClr val="888888"/>
                </a:solidFill>
              </a:defRPr>
            </a:lvl6pPr>
            <a:lvl7pPr marL="0" lvl="6" indent="0" algn="r">
              <a:lnSpc>
                <a:spcPct val="100000"/>
              </a:lnSpc>
              <a:spcBef>
                <a:spcPts val="0"/>
              </a:spcBef>
              <a:spcAft>
                <a:spcPts val="0"/>
              </a:spcAft>
              <a:buNone/>
              <a:defRPr>
                <a:solidFill>
                  <a:srgbClr val="888888"/>
                </a:solidFill>
              </a:defRPr>
            </a:lvl7pPr>
            <a:lvl8pPr marL="0" lvl="7" indent="0" algn="r">
              <a:lnSpc>
                <a:spcPct val="100000"/>
              </a:lnSpc>
              <a:spcBef>
                <a:spcPts val="0"/>
              </a:spcBef>
              <a:spcAft>
                <a:spcPts val="0"/>
              </a:spcAft>
              <a:buNone/>
              <a:defRPr>
                <a:solidFill>
                  <a:srgbClr val="888888"/>
                </a:solidFill>
              </a:defRPr>
            </a:lvl8pPr>
            <a:lvl9pPr marL="0" lvl="8" indent="0" algn="r">
              <a:lnSpc>
                <a:spcPct val="100000"/>
              </a:lnSpc>
              <a:spcBef>
                <a:spcPts val="0"/>
              </a:spcBef>
              <a:spcAft>
                <a:spcPts val="0"/>
              </a:spcAft>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sz="1400" b="0" i="0" u="none" strike="noStrike" cap="none">
              <a:latin typeface="Arial"/>
              <a:ea typeface="Arial"/>
              <a:cs typeface="Arial"/>
              <a:sym typeface="Aria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54"/>
        <p:cNvGrpSpPr/>
        <p:nvPr/>
      </p:nvGrpSpPr>
      <p:grpSpPr>
        <a:xfrm>
          <a:off x="0" y="0"/>
          <a:ext cx="0" cy="0"/>
          <a:chOff x="0" y="0"/>
          <a:chExt cx="0" cy="0"/>
        </a:xfrm>
      </p:grpSpPr>
      <p:sp>
        <p:nvSpPr>
          <p:cNvPr id="255" name="Google Shape;255;p103"/>
          <p:cNvSpPr txBox="1">
            <a:spLocks noGrp="1"/>
          </p:cNvSpPr>
          <p:nvPr>
            <p:ph type="ctrTitle"/>
          </p:nvPr>
        </p:nvSpPr>
        <p:spPr>
          <a:xfrm>
            <a:off x="685800" y="1594485"/>
            <a:ext cx="7772400" cy="228973"/>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1488" b="1" i="0">
                <a:solidFill>
                  <a:srgbClr val="231F20"/>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6" name="Google Shape;256;p103"/>
          <p:cNvSpPr txBox="1">
            <a:spLocks noGrp="1"/>
          </p:cNvSpPr>
          <p:nvPr>
            <p:ph type="subTitle" idx="1"/>
          </p:nvPr>
        </p:nvSpPr>
        <p:spPr>
          <a:xfrm>
            <a:off x="1371600" y="2880360"/>
            <a:ext cx="6400800" cy="276999"/>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7" name="Google Shape;257;p103"/>
          <p:cNvSpPr txBox="1">
            <a:spLocks noGrp="1"/>
          </p:cNvSpPr>
          <p:nvPr>
            <p:ph type="ftr" idx="11"/>
          </p:nvPr>
        </p:nvSpPr>
        <p:spPr>
          <a:xfrm>
            <a:off x="3108960" y="4783455"/>
            <a:ext cx="2926080" cy="215444"/>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8" name="Google Shape;258;p103"/>
          <p:cNvSpPr txBox="1">
            <a:spLocks noGrp="1"/>
          </p:cNvSpPr>
          <p:nvPr>
            <p:ph type="dt" idx="10"/>
          </p:nvPr>
        </p:nvSpPr>
        <p:spPr>
          <a:xfrm>
            <a:off x="457200" y="4783455"/>
            <a:ext cx="2103120" cy="215444"/>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9" name="Google Shape;259;p103"/>
          <p:cNvSpPr txBox="1">
            <a:spLocks noGrp="1"/>
          </p:cNvSpPr>
          <p:nvPr>
            <p:ph type="sldNum" idx="12"/>
          </p:nvPr>
        </p:nvSpPr>
        <p:spPr>
          <a:xfrm>
            <a:off x="6583681" y="4783455"/>
            <a:ext cx="2103120" cy="215444"/>
          </a:xfrm>
          <a:prstGeom prst="rect">
            <a:avLst/>
          </a:prstGeom>
          <a:noFill/>
          <a:ln>
            <a:noFill/>
          </a:ln>
        </p:spPr>
        <p:txBody>
          <a:bodyPr spcFirstLastPara="1" wrap="square" lIns="0" tIns="0" rIns="0" bIns="0" anchor="t" anchorCtr="0">
            <a:spAutoFit/>
          </a:bodyPr>
          <a:lstStyle>
            <a:lvl1pPr marL="0" lvl="0" indent="0" algn="r">
              <a:lnSpc>
                <a:spcPct val="100000"/>
              </a:lnSpc>
              <a:spcBef>
                <a:spcPts val="0"/>
              </a:spcBef>
              <a:spcAft>
                <a:spcPts val="0"/>
              </a:spcAft>
              <a:buNone/>
              <a:defRPr>
                <a:solidFill>
                  <a:srgbClr val="888888"/>
                </a:solidFill>
              </a:defRPr>
            </a:lvl1pPr>
            <a:lvl2pPr marL="0" lvl="1" indent="0" algn="r">
              <a:lnSpc>
                <a:spcPct val="100000"/>
              </a:lnSpc>
              <a:spcBef>
                <a:spcPts val="0"/>
              </a:spcBef>
              <a:spcAft>
                <a:spcPts val="0"/>
              </a:spcAft>
              <a:buNone/>
              <a:defRPr>
                <a:solidFill>
                  <a:srgbClr val="888888"/>
                </a:solidFill>
              </a:defRPr>
            </a:lvl2pPr>
            <a:lvl3pPr marL="0" lvl="2" indent="0" algn="r">
              <a:lnSpc>
                <a:spcPct val="100000"/>
              </a:lnSpc>
              <a:spcBef>
                <a:spcPts val="0"/>
              </a:spcBef>
              <a:spcAft>
                <a:spcPts val="0"/>
              </a:spcAft>
              <a:buNone/>
              <a:defRPr>
                <a:solidFill>
                  <a:srgbClr val="888888"/>
                </a:solidFill>
              </a:defRPr>
            </a:lvl3pPr>
            <a:lvl4pPr marL="0" lvl="3" indent="0" algn="r">
              <a:lnSpc>
                <a:spcPct val="100000"/>
              </a:lnSpc>
              <a:spcBef>
                <a:spcPts val="0"/>
              </a:spcBef>
              <a:spcAft>
                <a:spcPts val="0"/>
              </a:spcAft>
              <a:buNone/>
              <a:defRPr>
                <a:solidFill>
                  <a:srgbClr val="888888"/>
                </a:solidFill>
              </a:defRPr>
            </a:lvl4pPr>
            <a:lvl5pPr marL="0" lvl="4" indent="0" algn="r">
              <a:lnSpc>
                <a:spcPct val="100000"/>
              </a:lnSpc>
              <a:spcBef>
                <a:spcPts val="0"/>
              </a:spcBef>
              <a:spcAft>
                <a:spcPts val="0"/>
              </a:spcAft>
              <a:buNone/>
              <a:defRPr>
                <a:solidFill>
                  <a:srgbClr val="888888"/>
                </a:solidFill>
              </a:defRPr>
            </a:lvl5pPr>
            <a:lvl6pPr marL="0" lvl="5" indent="0" algn="r">
              <a:lnSpc>
                <a:spcPct val="100000"/>
              </a:lnSpc>
              <a:spcBef>
                <a:spcPts val="0"/>
              </a:spcBef>
              <a:spcAft>
                <a:spcPts val="0"/>
              </a:spcAft>
              <a:buNone/>
              <a:defRPr>
                <a:solidFill>
                  <a:srgbClr val="888888"/>
                </a:solidFill>
              </a:defRPr>
            </a:lvl6pPr>
            <a:lvl7pPr marL="0" lvl="6" indent="0" algn="r">
              <a:lnSpc>
                <a:spcPct val="100000"/>
              </a:lnSpc>
              <a:spcBef>
                <a:spcPts val="0"/>
              </a:spcBef>
              <a:spcAft>
                <a:spcPts val="0"/>
              </a:spcAft>
              <a:buNone/>
              <a:defRPr>
                <a:solidFill>
                  <a:srgbClr val="888888"/>
                </a:solidFill>
              </a:defRPr>
            </a:lvl7pPr>
            <a:lvl8pPr marL="0" lvl="7" indent="0" algn="r">
              <a:lnSpc>
                <a:spcPct val="100000"/>
              </a:lnSpc>
              <a:spcBef>
                <a:spcPts val="0"/>
              </a:spcBef>
              <a:spcAft>
                <a:spcPts val="0"/>
              </a:spcAft>
              <a:buNone/>
              <a:defRPr>
                <a:solidFill>
                  <a:srgbClr val="888888"/>
                </a:solidFill>
              </a:defRPr>
            </a:lvl8pPr>
            <a:lvl9pPr marL="0" lvl="8" indent="0" algn="r">
              <a:lnSpc>
                <a:spcPct val="100000"/>
              </a:lnSpc>
              <a:spcBef>
                <a:spcPts val="0"/>
              </a:spcBef>
              <a:spcAft>
                <a:spcPts val="0"/>
              </a:spcAft>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sz="1400" b="0" i="0" u="none" strike="noStrike" cap="none">
              <a:latin typeface="Arial"/>
              <a:ea typeface="Arial"/>
              <a:cs typeface="Arial"/>
              <a:sym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60"/>
        <p:cNvGrpSpPr/>
        <p:nvPr/>
      </p:nvGrpSpPr>
      <p:grpSpPr>
        <a:xfrm>
          <a:off x="0" y="0"/>
          <a:ext cx="0" cy="0"/>
          <a:chOff x="0" y="0"/>
          <a:chExt cx="0" cy="0"/>
        </a:xfrm>
      </p:grpSpPr>
      <p:sp>
        <p:nvSpPr>
          <p:cNvPr id="261" name="Google Shape;261;p104"/>
          <p:cNvSpPr txBox="1">
            <a:spLocks noGrp="1"/>
          </p:cNvSpPr>
          <p:nvPr>
            <p:ph type="title"/>
          </p:nvPr>
        </p:nvSpPr>
        <p:spPr>
          <a:xfrm>
            <a:off x="69861" y="241894"/>
            <a:ext cx="4112778" cy="228973"/>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1488" b="1" i="0">
                <a:solidFill>
                  <a:srgbClr val="231F20"/>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2" name="Google Shape;262;p104"/>
          <p:cNvSpPr txBox="1">
            <a:spLocks noGrp="1"/>
          </p:cNvSpPr>
          <p:nvPr>
            <p:ph type="body" idx="1"/>
          </p:nvPr>
        </p:nvSpPr>
        <p:spPr>
          <a:xfrm>
            <a:off x="457200" y="1183005"/>
            <a:ext cx="3977640" cy="276999"/>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63" name="Google Shape;263;p104"/>
          <p:cNvSpPr txBox="1">
            <a:spLocks noGrp="1"/>
          </p:cNvSpPr>
          <p:nvPr>
            <p:ph type="body" idx="2"/>
          </p:nvPr>
        </p:nvSpPr>
        <p:spPr>
          <a:xfrm>
            <a:off x="4709160" y="1183005"/>
            <a:ext cx="3977640" cy="276999"/>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64" name="Google Shape;264;p104"/>
          <p:cNvSpPr txBox="1">
            <a:spLocks noGrp="1"/>
          </p:cNvSpPr>
          <p:nvPr>
            <p:ph type="ftr" idx="11"/>
          </p:nvPr>
        </p:nvSpPr>
        <p:spPr>
          <a:xfrm>
            <a:off x="3108960" y="4783455"/>
            <a:ext cx="2926080" cy="215444"/>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5" name="Google Shape;265;p104"/>
          <p:cNvSpPr txBox="1">
            <a:spLocks noGrp="1"/>
          </p:cNvSpPr>
          <p:nvPr>
            <p:ph type="dt" idx="10"/>
          </p:nvPr>
        </p:nvSpPr>
        <p:spPr>
          <a:xfrm>
            <a:off x="457200" y="4783455"/>
            <a:ext cx="2103120" cy="215444"/>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6" name="Google Shape;266;p104"/>
          <p:cNvSpPr txBox="1">
            <a:spLocks noGrp="1"/>
          </p:cNvSpPr>
          <p:nvPr>
            <p:ph type="sldNum" idx="12"/>
          </p:nvPr>
        </p:nvSpPr>
        <p:spPr>
          <a:xfrm>
            <a:off x="6583681" y="4783455"/>
            <a:ext cx="2103120" cy="215444"/>
          </a:xfrm>
          <a:prstGeom prst="rect">
            <a:avLst/>
          </a:prstGeom>
          <a:noFill/>
          <a:ln>
            <a:noFill/>
          </a:ln>
        </p:spPr>
        <p:txBody>
          <a:bodyPr spcFirstLastPara="1" wrap="square" lIns="0" tIns="0" rIns="0" bIns="0" anchor="t" anchorCtr="0">
            <a:spAutoFit/>
          </a:bodyPr>
          <a:lstStyle>
            <a:lvl1pPr marL="0" lvl="0" indent="0" algn="r">
              <a:lnSpc>
                <a:spcPct val="100000"/>
              </a:lnSpc>
              <a:spcBef>
                <a:spcPts val="0"/>
              </a:spcBef>
              <a:spcAft>
                <a:spcPts val="0"/>
              </a:spcAft>
              <a:buNone/>
              <a:defRPr>
                <a:solidFill>
                  <a:srgbClr val="888888"/>
                </a:solidFill>
              </a:defRPr>
            </a:lvl1pPr>
            <a:lvl2pPr marL="0" lvl="1" indent="0" algn="r">
              <a:lnSpc>
                <a:spcPct val="100000"/>
              </a:lnSpc>
              <a:spcBef>
                <a:spcPts val="0"/>
              </a:spcBef>
              <a:spcAft>
                <a:spcPts val="0"/>
              </a:spcAft>
              <a:buNone/>
              <a:defRPr>
                <a:solidFill>
                  <a:srgbClr val="888888"/>
                </a:solidFill>
              </a:defRPr>
            </a:lvl2pPr>
            <a:lvl3pPr marL="0" lvl="2" indent="0" algn="r">
              <a:lnSpc>
                <a:spcPct val="100000"/>
              </a:lnSpc>
              <a:spcBef>
                <a:spcPts val="0"/>
              </a:spcBef>
              <a:spcAft>
                <a:spcPts val="0"/>
              </a:spcAft>
              <a:buNone/>
              <a:defRPr>
                <a:solidFill>
                  <a:srgbClr val="888888"/>
                </a:solidFill>
              </a:defRPr>
            </a:lvl3pPr>
            <a:lvl4pPr marL="0" lvl="3" indent="0" algn="r">
              <a:lnSpc>
                <a:spcPct val="100000"/>
              </a:lnSpc>
              <a:spcBef>
                <a:spcPts val="0"/>
              </a:spcBef>
              <a:spcAft>
                <a:spcPts val="0"/>
              </a:spcAft>
              <a:buNone/>
              <a:defRPr>
                <a:solidFill>
                  <a:srgbClr val="888888"/>
                </a:solidFill>
              </a:defRPr>
            </a:lvl4pPr>
            <a:lvl5pPr marL="0" lvl="4" indent="0" algn="r">
              <a:lnSpc>
                <a:spcPct val="100000"/>
              </a:lnSpc>
              <a:spcBef>
                <a:spcPts val="0"/>
              </a:spcBef>
              <a:spcAft>
                <a:spcPts val="0"/>
              </a:spcAft>
              <a:buNone/>
              <a:defRPr>
                <a:solidFill>
                  <a:srgbClr val="888888"/>
                </a:solidFill>
              </a:defRPr>
            </a:lvl5pPr>
            <a:lvl6pPr marL="0" lvl="5" indent="0" algn="r">
              <a:lnSpc>
                <a:spcPct val="100000"/>
              </a:lnSpc>
              <a:spcBef>
                <a:spcPts val="0"/>
              </a:spcBef>
              <a:spcAft>
                <a:spcPts val="0"/>
              </a:spcAft>
              <a:buNone/>
              <a:defRPr>
                <a:solidFill>
                  <a:srgbClr val="888888"/>
                </a:solidFill>
              </a:defRPr>
            </a:lvl6pPr>
            <a:lvl7pPr marL="0" lvl="6" indent="0" algn="r">
              <a:lnSpc>
                <a:spcPct val="100000"/>
              </a:lnSpc>
              <a:spcBef>
                <a:spcPts val="0"/>
              </a:spcBef>
              <a:spcAft>
                <a:spcPts val="0"/>
              </a:spcAft>
              <a:buNone/>
              <a:defRPr>
                <a:solidFill>
                  <a:srgbClr val="888888"/>
                </a:solidFill>
              </a:defRPr>
            </a:lvl7pPr>
            <a:lvl8pPr marL="0" lvl="7" indent="0" algn="r">
              <a:lnSpc>
                <a:spcPct val="100000"/>
              </a:lnSpc>
              <a:spcBef>
                <a:spcPts val="0"/>
              </a:spcBef>
              <a:spcAft>
                <a:spcPts val="0"/>
              </a:spcAft>
              <a:buNone/>
              <a:defRPr>
                <a:solidFill>
                  <a:srgbClr val="888888"/>
                </a:solidFill>
              </a:defRPr>
            </a:lvl8pPr>
            <a:lvl9pPr marL="0" lvl="8" indent="0" algn="r">
              <a:lnSpc>
                <a:spcPct val="100000"/>
              </a:lnSpc>
              <a:spcBef>
                <a:spcPts val="0"/>
              </a:spcBef>
              <a:spcAft>
                <a:spcPts val="0"/>
              </a:spcAft>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sz="1400" b="0" i="0" u="none" strike="noStrike" cap="none">
              <a:latin typeface="Arial"/>
              <a:ea typeface="Arial"/>
              <a:cs typeface="Arial"/>
              <a:sym typeface="Aria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267"/>
        <p:cNvGrpSpPr/>
        <p:nvPr/>
      </p:nvGrpSpPr>
      <p:grpSpPr>
        <a:xfrm>
          <a:off x="0" y="0"/>
          <a:ext cx="0" cy="0"/>
          <a:chOff x="0" y="0"/>
          <a:chExt cx="0" cy="0"/>
        </a:xfrm>
      </p:grpSpPr>
      <p:sp>
        <p:nvSpPr>
          <p:cNvPr id="268" name="Google Shape;268;p105"/>
          <p:cNvSpPr txBox="1">
            <a:spLocks noGrp="1"/>
          </p:cNvSpPr>
          <p:nvPr>
            <p:ph type="title"/>
          </p:nvPr>
        </p:nvSpPr>
        <p:spPr>
          <a:xfrm>
            <a:off x="69861" y="241894"/>
            <a:ext cx="4112778" cy="228973"/>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1488" b="1" i="0">
                <a:solidFill>
                  <a:srgbClr val="231F20"/>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9" name="Google Shape;269;p105"/>
          <p:cNvSpPr txBox="1">
            <a:spLocks noGrp="1"/>
          </p:cNvSpPr>
          <p:nvPr>
            <p:ph type="ftr" idx="11"/>
          </p:nvPr>
        </p:nvSpPr>
        <p:spPr>
          <a:xfrm>
            <a:off x="3108960" y="4783455"/>
            <a:ext cx="2926080" cy="215444"/>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0" name="Google Shape;270;p105"/>
          <p:cNvSpPr txBox="1">
            <a:spLocks noGrp="1"/>
          </p:cNvSpPr>
          <p:nvPr>
            <p:ph type="dt" idx="10"/>
          </p:nvPr>
        </p:nvSpPr>
        <p:spPr>
          <a:xfrm>
            <a:off x="457200" y="4783455"/>
            <a:ext cx="2103120" cy="215444"/>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1" name="Google Shape;271;p105"/>
          <p:cNvSpPr txBox="1">
            <a:spLocks noGrp="1"/>
          </p:cNvSpPr>
          <p:nvPr>
            <p:ph type="sldNum" idx="12"/>
          </p:nvPr>
        </p:nvSpPr>
        <p:spPr>
          <a:xfrm>
            <a:off x="6583681" y="4783455"/>
            <a:ext cx="2103120" cy="215444"/>
          </a:xfrm>
          <a:prstGeom prst="rect">
            <a:avLst/>
          </a:prstGeom>
          <a:noFill/>
          <a:ln>
            <a:noFill/>
          </a:ln>
        </p:spPr>
        <p:txBody>
          <a:bodyPr spcFirstLastPara="1" wrap="square" lIns="0" tIns="0" rIns="0" bIns="0" anchor="t" anchorCtr="0">
            <a:spAutoFit/>
          </a:bodyPr>
          <a:lstStyle>
            <a:lvl1pPr marL="0" lvl="0" indent="0" algn="r">
              <a:lnSpc>
                <a:spcPct val="100000"/>
              </a:lnSpc>
              <a:spcBef>
                <a:spcPts val="0"/>
              </a:spcBef>
              <a:spcAft>
                <a:spcPts val="0"/>
              </a:spcAft>
              <a:buNone/>
              <a:defRPr>
                <a:solidFill>
                  <a:srgbClr val="888888"/>
                </a:solidFill>
              </a:defRPr>
            </a:lvl1pPr>
            <a:lvl2pPr marL="0" lvl="1" indent="0" algn="r">
              <a:lnSpc>
                <a:spcPct val="100000"/>
              </a:lnSpc>
              <a:spcBef>
                <a:spcPts val="0"/>
              </a:spcBef>
              <a:spcAft>
                <a:spcPts val="0"/>
              </a:spcAft>
              <a:buNone/>
              <a:defRPr>
                <a:solidFill>
                  <a:srgbClr val="888888"/>
                </a:solidFill>
              </a:defRPr>
            </a:lvl2pPr>
            <a:lvl3pPr marL="0" lvl="2" indent="0" algn="r">
              <a:lnSpc>
                <a:spcPct val="100000"/>
              </a:lnSpc>
              <a:spcBef>
                <a:spcPts val="0"/>
              </a:spcBef>
              <a:spcAft>
                <a:spcPts val="0"/>
              </a:spcAft>
              <a:buNone/>
              <a:defRPr>
                <a:solidFill>
                  <a:srgbClr val="888888"/>
                </a:solidFill>
              </a:defRPr>
            </a:lvl3pPr>
            <a:lvl4pPr marL="0" lvl="3" indent="0" algn="r">
              <a:lnSpc>
                <a:spcPct val="100000"/>
              </a:lnSpc>
              <a:spcBef>
                <a:spcPts val="0"/>
              </a:spcBef>
              <a:spcAft>
                <a:spcPts val="0"/>
              </a:spcAft>
              <a:buNone/>
              <a:defRPr>
                <a:solidFill>
                  <a:srgbClr val="888888"/>
                </a:solidFill>
              </a:defRPr>
            </a:lvl4pPr>
            <a:lvl5pPr marL="0" lvl="4" indent="0" algn="r">
              <a:lnSpc>
                <a:spcPct val="100000"/>
              </a:lnSpc>
              <a:spcBef>
                <a:spcPts val="0"/>
              </a:spcBef>
              <a:spcAft>
                <a:spcPts val="0"/>
              </a:spcAft>
              <a:buNone/>
              <a:defRPr>
                <a:solidFill>
                  <a:srgbClr val="888888"/>
                </a:solidFill>
              </a:defRPr>
            </a:lvl5pPr>
            <a:lvl6pPr marL="0" lvl="5" indent="0" algn="r">
              <a:lnSpc>
                <a:spcPct val="100000"/>
              </a:lnSpc>
              <a:spcBef>
                <a:spcPts val="0"/>
              </a:spcBef>
              <a:spcAft>
                <a:spcPts val="0"/>
              </a:spcAft>
              <a:buNone/>
              <a:defRPr>
                <a:solidFill>
                  <a:srgbClr val="888888"/>
                </a:solidFill>
              </a:defRPr>
            </a:lvl6pPr>
            <a:lvl7pPr marL="0" lvl="6" indent="0" algn="r">
              <a:lnSpc>
                <a:spcPct val="100000"/>
              </a:lnSpc>
              <a:spcBef>
                <a:spcPts val="0"/>
              </a:spcBef>
              <a:spcAft>
                <a:spcPts val="0"/>
              </a:spcAft>
              <a:buNone/>
              <a:defRPr>
                <a:solidFill>
                  <a:srgbClr val="888888"/>
                </a:solidFill>
              </a:defRPr>
            </a:lvl7pPr>
            <a:lvl8pPr marL="0" lvl="7" indent="0" algn="r">
              <a:lnSpc>
                <a:spcPct val="100000"/>
              </a:lnSpc>
              <a:spcBef>
                <a:spcPts val="0"/>
              </a:spcBef>
              <a:spcAft>
                <a:spcPts val="0"/>
              </a:spcAft>
              <a:buNone/>
              <a:defRPr>
                <a:solidFill>
                  <a:srgbClr val="888888"/>
                </a:solidFill>
              </a:defRPr>
            </a:lvl8pPr>
            <a:lvl9pPr marL="0" lvl="8" indent="0" algn="r">
              <a:lnSpc>
                <a:spcPct val="100000"/>
              </a:lnSpc>
              <a:spcBef>
                <a:spcPts val="0"/>
              </a:spcBef>
              <a:spcAft>
                <a:spcPts val="0"/>
              </a:spcAft>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sz="1400" b="0" i="0" u="none" strike="noStrike" cap="none">
              <a:latin typeface="Arial"/>
              <a:ea typeface="Arial"/>
              <a:cs typeface="Arial"/>
              <a:sym typeface="Aria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72"/>
        <p:cNvGrpSpPr/>
        <p:nvPr/>
      </p:nvGrpSpPr>
      <p:grpSpPr>
        <a:xfrm>
          <a:off x="0" y="0"/>
          <a:ext cx="0" cy="0"/>
          <a:chOff x="0" y="0"/>
          <a:chExt cx="0" cy="0"/>
        </a:xfrm>
      </p:grpSpPr>
      <p:sp>
        <p:nvSpPr>
          <p:cNvPr id="273" name="Google Shape;273;p106"/>
          <p:cNvSpPr txBox="1">
            <a:spLocks noGrp="1"/>
          </p:cNvSpPr>
          <p:nvPr>
            <p:ph type="ftr" idx="11"/>
          </p:nvPr>
        </p:nvSpPr>
        <p:spPr>
          <a:xfrm>
            <a:off x="3108960" y="4783455"/>
            <a:ext cx="2926080" cy="215444"/>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4" name="Google Shape;274;p106"/>
          <p:cNvSpPr txBox="1">
            <a:spLocks noGrp="1"/>
          </p:cNvSpPr>
          <p:nvPr>
            <p:ph type="dt" idx="10"/>
          </p:nvPr>
        </p:nvSpPr>
        <p:spPr>
          <a:xfrm>
            <a:off x="457200" y="4783455"/>
            <a:ext cx="2103120" cy="215444"/>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5" name="Google Shape;275;p106"/>
          <p:cNvSpPr txBox="1">
            <a:spLocks noGrp="1"/>
          </p:cNvSpPr>
          <p:nvPr>
            <p:ph type="sldNum" idx="12"/>
          </p:nvPr>
        </p:nvSpPr>
        <p:spPr>
          <a:xfrm>
            <a:off x="6583681" y="4783455"/>
            <a:ext cx="2103120" cy="215444"/>
          </a:xfrm>
          <a:prstGeom prst="rect">
            <a:avLst/>
          </a:prstGeom>
          <a:noFill/>
          <a:ln>
            <a:noFill/>
          </a:ln>
        </p:spPr>
        <p:txBody>
          <a:bodyPr spcFirstLastPara="1" wrap="square" lIns="0" tIns="0" rIns="0" bIns="0" anchor="t" anchorCtr="0">
            <a:spAutoFit/>
          </a:bodyPr>
          <a:lstStyle>
            <a:lvl1pPr marL="0" lvl="0" indent="0" algn="r">
              <a:lnSpc>
                <a:spcPct val="100000"/>
              </a:lnSpc>
              <a:spcBef>
                <a:spcPts val="0"/>
              </a:spcBef>
              <a:spcAft>
                <a:spcPts val="0"/>
              </a:spcAft>
              <a:buNone/>
              <a:defRPr>
                <a:solidFill>
                  <a:srgbClr val="888888"/>
                </a:solidFill>
              </a:defRPr>
            </a:lvl1pPr>
            <a:lvl2pPr marL="0" lvl="1" indent="0" algn="r">
              <a:lnSpc>
                <a:spcPct val="100000"/>
              </a:lnSpc>
              <a:spcBef>
                <a:spcPts val="0"/>
              </a:spcBef>
              <a:spcAft>
                <a:spcPts val="0"/>
              </a:spcAft>
              <a:buNone/>
              <a:defRPr>
                <a:solidFill>
                  <a:srgbClr val="888888"/>
                </a:solidFill>
              </a:defRPr>
            </a:lvl2pPr>
            <a:lvl3pPr marL="0" lvl="2" indent="0" algn="r">
              <a:lnSpc>
                <a:spcPct val="100000"/>
              </a:lnSpc>
              <a:spcBef>
                <a:spcPts val="0"/>
              </a:spcBef>
              <a:spcAft>
                <a:spcPts val="0"/>
              </a:spcAft>
              <a:buNone/>
              <a:defRPr>
                <a:solidFill>
                  <a:srgbClr val="888888"/>
                </a:solidFill>
              </a:defRPr>
            </a:lvl3pPr>
            <a:lvl4pPr marL="0" lvl="3" indent="0" algn="r">
              <a:lnSpc>
                <a:spcPct val="100000"/>
              </a:lnSpc>
              <a:spcBef>
                <a:spcPts val="0"/>
              </a:spcBef>
              <a:spcAft>
                <a:spcPts val="0"/>
              </a:spcAft>
              <a:buNone/>
              <a:defRPr>
                <a:solidFill>
                  <a:srgbClr val="888888"/>
                </a:solidFill>
              </a:defRPr>
            </a:lvl4pPr>
            <a:lvl5pPr marL="0" lvl="4" indent="0" algn="r">
              <a:lnSpc>
                <a:spcPct val="100000"/>
              </a:lnSpc>
              <a:spcBef>
                <a:spcPts val="0"/>
              </a:spcBef>
              <a:spcAft>
                <a:spcPts val="0"/>
              </a:spcAft>
              <a:buNone/>
              <a:defRPr>
                <a:solidFill>
                  <a:srgbClr val="888888"/>
                </a:solidFill>
              </a:defRPr>
            </a:lvl5pPr>
            <a:lvl6pPr marL="0" lvl="5" indent="0" algn="r">
              <a:lnSpc>
                <a:spcPct val="100000"/>
              </a:lnSpc>
              <a:spcBef>
                <a:spcPts val="0"/>
              </a:spcBef>
              <a:spcAft>
                <a:spcPts val="0"/>
              </a:spcAft>
              <a:buNone/>
              <a:defRPr>
                <a:solidFill>
                  <a:srgbClr val="888888"/>
                </a:solidFill>
              </a:defRPr>
            </a:lvl6pPr>
            <a:lvl7pPr marL="0" lvl="6" indent="0" algn="r">
              <a:lnSpc>
                <a:spcPct val="100000"/>
              </a:lnSpc>
              <a:spcBef>
                <a:spcPts val="0"/>
              </a:spcBef>
              <a:spcAft>
                <a:spcPts val="0"/>
              </a:spcAft>
              <a:buNone/>
              <a:defRPr>
                <a:solidFill>
                  <a:srgbClr val="888888"/>
                </a:solidFill>
              </a:defRPr>
            </a:lvl7pPr>
            <a:lvl8pPr marL="0" lvl="7" indent="0" algn="r">
              <a:lnSpc>
                <a:spcPct val="100000"/>
              </a:lnSpc>
              <a:spcBef>
                <a:spcPts val="0"/>
              </a:spcBef>
              <a:spcAft>
                <a:spcPts val="0"/>
              </a:spcAft>
              <a:buNone/>
              <a:defRPr>
                <a:solidFill>
                  <a:srgbClr val="888888"/>
                </a:solidFill>
              </a:defRPr>
            </a:lvl8pPr>
            <a:lvl9pPr marL="0" lvl="8" indent="0" algn="r">
              <a:lnSpc>
                <a:spcPct val="100000"/>
              </a:lnSpc>
              <a:spcBef>
                <a:spcPts val="0"/>
              </a:spcBef>
              <a:spcAft>
                <a:spcPts val="0"/>
              </a:spcAft>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sz="1400" b="0" i="0" u="none" strike="noStrike" cap="none">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 White">
  <p:cSld name="Title Only - White">
    <p:spTree>
      <p:nvGrpSpPr>
        <p:cNvPr id="1" name="Shape 26"/>
        <p:cNvGrpSpPr/>
        <p:nvPr/>
      </p:nvGrpSpPr>
      <p:grpSpPr>
        <a:xfrm>
          <a:off x="0" y="0"/>
          <a:ext cx="0" cy="0"/>
          <a:chOff x="0" y="0"/>
          <a:chExt cx="0" cy="0"/>
        </a:xfrm>
      </p:grpSpPr>
      <p:sp>
        <p:nvSpPr>
          <p:cNvPr id="27" name="Google Shape;27;p49"/>
          <p:cNvSpPr txBox="1">
            <a:spLocks noGrp="1"/>
          </p:cNvSpPr>
          <p:nvPr>
            <p:ph type="title"/>
          </p:nvPr>
        </p:nvSpPr>
        <p:spPr>
          <a:xfrm>
            <a:off x="363538" y="440165"/>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28"/>
        <p:cNvGrpSpPr/>
        <p:nvPr/>
      </p:nvGrpSpPr>
      <p:grpSpPr>
        <a:xfrm>
          <a:off x="0" y="0"/>
          <a:ext cx="0" cy="0"/>
          <a:chOff x="0" y="0"/>
          <a:chExt cx="0" cy="0"/>
        </a:xfrm>
      </p:grpSpPr>
      <p:sp>
        <p:nvSpPr>
          <p:cNvPr id="29" name="Google Shape;29;p52"/>
          <p:cNvSpPr/>
          <p:nvPr/>
        </p:nvSpPr>
        <p:spPr>
          <a:xfrm>
            <a:off x="0" y="1007707"/>
            <a:ext cx="9144000" cy="3546673"/>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1"/>
              <a:buFont typeface="Arial"/>
              <a:buNone/>
            </a:pPr>
            <a:endParaRPr sz="521" b="0" i="0" u="none" strike="noStrike" cap="none">
              <a:solidFill>
                <a:srgbClr val="FFFFFF"/>
              </a:solidFill>
              <a:latin typeface="Arial"/>
              <a:ea typeface="Arial"/>
              <a:cs typeface="Arial"/>
              <a:sym typeface="Arial"/>
            </a:endParaRPr>
          </a:p>
        </p:txBody>
      </p:sp>
      <p:sp>
        <p:nvSpPr>
          <p:cNvPr id="30" name="Google Shape;30;p52"/>
          <p:cNvSpPr txBox="1">
            <a:spLocks noGrp="1"/>
          </p:cNvSpPr>
          <p:nvPr>
            <p:ph type="title"/>
          </p:nvPr>
        </p:nvSpPr>
        <p:spPr>
          <a:xfrm>
            <a:off x="363538" y="440165"/>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2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ingle Photo">
  <p:cSld name="Single Photo">
    <p:spTree>
      <p:nvGrpSpPr>
        <p:cNvPr id="1" name="Shape 31"/>
        <p:cNvGrpSpPr/>
        <p:nvPr/>
      </p:nvGrpSpPr>
      <p:grpSpPr>
        <a:xfrm>
          <a:off x="0" y="0"/>
          <a:ext cx="0" cy="0"/>
          <a:chOff x="0" y="0"/>
          <a:chExt cx="0" cy="0"/>
        </a:xfrm>
      </p:grpSpPr>
      <p:sp>
        <p:nvSpPr>
          <p:cNvPr id="32" name="Google Shape;32;p45"/>
          <p:cNvSpPr>
            <a:spLocks noGrp="1"/>
          </p:cNvSpPr>
          <p:nvPr>
            <p:ph type="pic" idx="2"/>
          </p:nvPr>
        </p:nvSpPr>
        <p:spPr>
          <a:xfrm>
            <a:off x="0" y="1007707"/>
            <a:ext cx="9144000" cy="3551594"/>
          </a:xfrm>
          <a:prstGeom prst="rect">
            <a:avLst/>
          </a:prstGeom>
          <a:noFill/>
          <a:ln>
            <a:noFill/>
          </a:ln>
        </p:spPr>
      </p:sp>
      <p:sp>
        <p:nvSpPr>
          <p:cNvPr id="33" name="Google Shape;33;p45"/>
          <p:cNvSpPr txBox="1">
            <a:spLocks noGrp="1"/>
          </p:cNvSpPr>
          <p:nvPr>
            <p:ph type="title"/>
          </p:nvPr>
        </p:nvSpPr>
        <p:spPr>
          <a:xfrm>
            <a:off x="363538" y="440165"/>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2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keaway (bottom)">
  <p:cSld name="Takeaway (bottom)">
    <p:spTree>
      <p:nvGrpSpPr>
        <p:cNvPr id="1" name="Shape 34"/>
        <p:cNvGrpSpPr/>
        <p:nvPr/>
      </p:nvGrpSpPr>
      <p:grpSpPr>
        <a:xfrm>
          <a:off x="0" y="0"/>
          <a:ext cx="0" cy="0"/>
          <a:chOff x="0" y="0"/>
          <a:chExt cx="0" cy="0"/>
        </a:xfrm>
      </p:grpSpPr>
      <p:sp>
        <p:nvSpPr>
          <p:cNvPr id="35" name="Google Shape;35;p51"/>
          <p:cNvSpPr/>
          <p:nvPr/>
        </p:nvSpPr>
        <p:spPr>
          <a:xfrm>
            <a:off x="0" y="1007705"/>
            <a:ext cx="9144000" cy="2856573"/>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1"/>
              <a:buFont typeface="Arial"/>
              <a:buNone/>
            </a:pPr>
            <a:endParaRPr sz="521" b="0" i="0" u="none" strike="noStrike" cap="none">
              <a:solidFill>
                <a:srgbClr val="FFFFFF"/>
              </a:solidFill>
              <a:latin typeface="Arial"/>
              <a:ea typeface="Arial"/>
              <a:cs typeface="Arial"/>
              <a:sym typeface="Arial"/>
            </a:endParaRPr>
          </a:p>
        </p:txBody>
      </p:sp>
      <p:sp>
        <p:nvSpPr>
          <p:cNvPr id="36" name="Google Shape;36;p51"/>
          <p:cNvSpPr txBox="1">
            <a:spLocks noGrp="1"/>
          </p:cNvSpPr>
          <p:nvPr>
            <p:ph type="body" idx="1"/>
          </p:nvPr>
        </p:nvSpPr>
        <p:spPr>
          <a:xfrm>
            <a:off x="0" y="3908120"/>
            <a:ext cx="9144000" cy="651181"/>
          </a:xfrm>
          <a:prstGeom prst="rect">
            <a:avLst/>
          </a:prstGeom>
          <a:solidFill>
            <a:schemeClr val="accent1"/>
          </a:solidFill>
          <a:ln>
            <a:noFill/>
          </a:ln>
        </p:spPr>
        <p:txBody>
          <a:bodyPr spcFirstLastPara="1" wrap="square" lIns="274300" tIns="91425" rIns="274300" bIns="91425" anchor="ctr" anchorCtr="0">
            <a:noAutofit/>
          </a:bodyPr>
          <a:lstStyle>
            <a:lvl1pPr marL="457200" lvl="0" indent="-228600" algn="ctr">
              <a:lnSpc>
                <a:spcPct val="100000"/>
              </a:lnSpc>
              <a:spcBef>
                <a:spcPts val="600"/>
              </a:spcBef>
              <a:spcAft>
                <a:spcPts val="0"/>
              </a:spcAft>
              <a:buSzPts val="1800"/>
              <a:buNone/>
              <a:defRPr sz="2000">
                <a:solidFill>
                  <a:schemeClr val="lt1"/>
                </a:solidFill>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37" name="Google Shape;37;p51"/>
          <p:cNvSpPr txBox="1">
            <a:spLocks noGrp="1"/>
          </p:cNvSpPr>
          <p:nvPr>
            <p:ph type="body" idx="2"/>
          </p:nvPr>
        </p:nvSpPr>
        <p:spPr>
          <a:xfrm>
            <a:off x="363539" y="1280160"/>
            <a:ext cx="8416925" cy="2424112"/>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600"/>
              </a:spcBef>
              <a:spcAft>
                <a:spcPts val="0"/>
              </a:spcAft>
              <a:buSzPts val="1620"/>
              <a:buChar char="•"/>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38" name="Google Shape;38;p51"/>
          <p:cNvSpPr txBox="1">
            <a:spLocks noGrp="1"/>
          </p:cNvSpPr>
          <p:nvPr>
            <p:ph type="title"/>
          </p:nvPr>
        </p:nvSpPr>
        <p:spPr>
          <a:xfrm>
            <a:off x="363538" y="440165"/>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2600"/>
              <a:buFont typeface="Calibri"/>
              <a:buNone/>
              <a:defRPr>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and Takeaway (right)">
  <p:cSld name="Content and Takeaway (right)">
    <p:spTree>
      <p:nvGrpSpPr>
        <p:cNvPr id="1" name="Shape 39"/>
        <p:cNvGrpSpPr/>
        <p:nvPr/>
      </p:nvGrpSpPr>
      <p:grpSpPr>
        <a:xfrm>
          <a:off x="0" y="0"/>
          <a:ext cx="0" cy="0"/>
          <a:chOff x="0" y="0"/>
          <a:chExt cx="0" cy="0"/>
        </a:xfrm>
      </p:grpSpPr>
      <p:sp>
        <p:nvSpPr>
          <p:cNvPr id="40" name="Google Shape;40;p53"/>
          <p:cNvSpPr/>
          <p:nvPr/>
        </p:nvSpPr>
        <p:spPr>
          <a:xfrm>
            <a:off x="1" y="1007707"/>
            <a:ext cx="6053327" cy="3548928"/>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1"/>
              <a:buFont typeface="Arial"/>
              <a:buNone/>
            </a:pPr>
            <a:endParaRPr sz="521" b="0" i="0" u="none" strike="noStrike" cap="none">
              <a:solidFill>
                <a:srgbClr val="FFFFFF"/>
              </a:solidFill>
              <a:latin typeface="Arial"/>
              <a:ea typeface="Arial"/>
              <a:cs typeface="Arial"/>
              <a:sym typeface="Arial"/>
            </a:endParaRPr>
          </a:p>
        </p:txBody>
      </p:sp>
      <p:sp>
        <p:nvSpPr>
          <p:cNvPr id="41" name="Google Shape;41;p53"/>
          <p:cNvSpPr txBox="1">
            <a:spLocks noGrp="1"/>
          </p:cNvSpPr>
          <p:nvPr>
            <p:ph type="body" idx="1"/>
          </p:nvPr>
        </p:nvSpPr>
        <p:spPr>
          <a:xfrm>
            <a:off x="6053327" y="1005841"/>
            <a:ext cx="3099816" cy="3553460"/>
          </a:xfrm>
          <a:prstGeom prst="rect">
            <a:avLst/>
          </a:prstGeom>
          <a:solidFill>
            <a:schemeClr val="accent1"/>
          </a:solidFill>
          <a:ln>
            <a:noFill/>
          </a:ln>
        </p:spPr>
        <p:txBody>
          <a:bodyPr spcFirstLastPara="1" wrap="square" lIns="182875" tIns="91425" rIns="274300" bIns="91425" anchor="ctr" anchorCtr="0">
            <a:noAutofit/>
          </a:bodyPr>
          <a:lstStyle>
            <a:lvl1pPr marL="457200" lvl="0" indent="-228600" algn="l">
              <a:lnSpc>
                <a:spcPct val="100000"/>
              </a:lnSpc>
              <a:spcBef>
                <a:spcPts val="600"/>
              </a:spcBef>
              <a:spcAft>
                <a:spcPts val="0"/>
              </a:spcAft>
              <a:buSzPts val="1800"/>
              <a:buNone/>
              <a:defRPr sz="2000">
                <a:solidFill>
                  <a:schemeClr val="lt1"/>
                </a:solidFill>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42" name="Google Shape;42;p53"/>
          <p:cNvSpPr txBox="1">
            <a:spLocks noGrp="1"/>
          </p:cNvSpPr>
          <p:nvPr>
            <p:ph type="body" idx="2"/>
          </p:nvPr>
        </p:nvSpPr>
        <p:spPr>
          <a:xfrm>
            <a:off x="363539" y="1280160"/>
            <a:ext cx="5689600" cy="3118104"/>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600"/>
              </a:spcBef>
              <a:spcAft>
                <a:spcPts val="0"/>
              </a:spcAft>
              <a:buSzPts val="1620"/>
              <a:buChar char="•"/>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43" name="Google Shape;43;p53"/>
          <p:cNvSpPr txBox="1">
            <a:spLocks noGrp="1"/>
          </p:cNvSpPr>
          <p:nvPr>
            <p:ph type="title"/>
          </p:nvPr>
        </p:nvSpPr>
        <p:spPr>
          <a:xfrm>
            <a:off x="363538" y="440165"/>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2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3" Type="http://schemas.openxmlformats.org/officeDocument/2006/relationships/slideLayout" Target="../slideLayouts/slideLayout22.xml"/><Relationship Id="rId21" Type="http://schemas.openxmlformats.org/officeDocument/2006/relationships/slideLayout" Target="../slideLayouts/slideLayout40.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slideLayout" Target="../slideLayouts/slideLayout39.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23" Type="http://schemas.openxmlformats.org/officeDocument/2006/relationships/image" Target="../media/image5.png"/><Relationship Id="rId10" Type="http://schemas.openxmlformats.org/officeDocument/2006/relationships/slideLayout" Target="../slideLayouts/slideLayout29.xml"/><Relationship Id="rId19" Type="http://schemas.openxmlformats.org/officeDocument/2006/relationships/slideLayout" Target="../slideLayouts/slideLayout38.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 Id="rId2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43.xml"/><Relationship Id="rId7" Type="http://schemas.openxmlformats.org/officeDocument/2006/relationships/image" Target="../media/image8.png"/><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theme" Target="../theme/theme3.xml"/><Relationship Id="rId5" Type="http://schemas.openxmlformats.org/officeDocument/2006/relationships/slideLayout" Target="../slideLayouts/slideLayout45.xml"/><Relationship Id="rId4"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
        <p:cNvGrpSpPr/>
        <p:nvPr/>
      </p:nvGrpSpPr>
      <p:grpSpPr>
        <a:xfrm>
          <a:off x="0" y="0"/>
          <a:ext cx="0" cy="0"/>
          <a:chOff x="0" y="0"/>
          <a:chExt cx="0" cy="0"/>
        </a:xfrm>
      </p:grpSpPr>
      <p:sp>
        <p:nvSpPr>
          <p:cNvPr id="7" name="Google Shape;7;p43"/>
          <p:cNvSpPr/>
          <p:nvPr/>
        </p:nvSpPr>
        <p:spPr>
          <a:xfrm>
            <a:off x="4155948" y="4690608"/>
            <a:ext cx="832104" cy="273844"/>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Clr>
                <a:srgbClr val="000000"/>
              </a:buClr>
              <a:buSzPts val="700"/>
              <a:buFont typeface="Arial"/>
              <a:buNone/>
            </a:pPr>
            <a:fld id="{00000000-1234-1234-1234-123412341234}" type="slidenum">
              <a:rPr lang="en-US" sz="700" b="1" i="0" u="none" strike="noStrike" cap="none">
                <a:solidFill>
                  <a:srgbClr val="716F73"/>
                </a:solidFill>
                <a:latin typeface="Arial"/>
                <a:ea typeface="Arial"/>
                <a:cs typeface="Arial"/>
                <a:sym typeface="Arial"/>
              </a:rPr>
              <a:t>‹#›</a:t>
            </a:fld>
            <a:endParaRPr sz="700" b="1" i="0" u="none" strike="noStrike" cap="none">
              <a:solidFill>
                <a:srgbClr val="716F73"/>
              </a:solidFill>
              <a:latin typeface="Arial"/>
              <a:ea typeface="Arial"/>
              <a:cs typeface="Arial"/>
              <a:sym typeface="Arial"/>
            </a:endParaRPr>
          </a:p>
        </p:txBody>
      </p:sp>
      <p:sp>
        <p:nvSpPr>
          <p:cNvPr id="8" name="Google Shape;8;p43"/>
          <p:cNvSpPr txBox="1">
            <a:spLocks noGrp="1"/>
          </p:cNvSpPr>
          <p:nvPr>
            <p:ph type="body" idx="1"/>
          </p:nvPr>
        </p:nvSpPr>
        <p:spPr>
          <a:xfrm>
            <a:off x="363538" y="1280161"/>
            <a:ext cx="8416782" cy="3114475"/>
          </a:xfrm>
          <a:prstGeom prst="rect">
            <a:avLst/>
          </a:prstGeom>
          <a:noFill/>
          <a:ln>
            <a:noFill/>
          </a:ln>
        </p:spPr>
        <p:txBody>
          <a:bodyPr spcFirstLastPara="1" wrap="square" lIns="91425" tIns="45700" rIns="91425" bIns="45700" anchor="t" anchorCtr="0">
            <a:noAutofit/>
          </a:bodyPr>
          <a:lstStyle>
            <a:lvl1pPr marL="457200" marR="0" lvl="0" indent="-354330" algn="l" rtl="0">
              <a:lnSpc>
                <a:spcPct val="100000"/>
              </a:lnSpc>
              <a:spcBef>
                <a:spcPts val="600"/>
              </a:spcBef>
              <a:spcAft>
                <a:spcPts val="0"/>
              </a:spcAft>
              <a:buClr>
                <a:schemeClr val="accent1"/>
              </a:buClr>
              <a:buSzPts val="1980"/>
              <a:buFont typeface="Arial"/>
              <a:buChar char="•"/>
              <a:defRPr sz="2200" b="1" i="0" u="none" strike="noStrike" cap="none">
                <a:solidFill>
                  <a:schemeClr val="dk1"/>
                </a:solidFill>
                <a:latin typeface="Arial"/>
                <a:ea typeface="Arial"/>
                <a:cs typeface="Arial"/>
                <a:sym typeface="Arial"/>
              </a:defRPr>
            </a:lvl1pPr>
            <a:lvl2pPr marL="914400" marR="0" lvl="1" indent="-342900" algn="l" rtl="0">
              <a:lnSpc>
                <a:spcPct val="100000"/>
              </a:lnSpc>
              <a:spcBef>
                <a:spcPts val="400"/>
              </a:spcBef>
              <a:spcAft>
                <a:spcPts val="0"/>
              </a:spcAft>
              <a:buClr>
                <a:schemeClr val="accent1"/>
              </a:buClr>
              <a:buSzPts val="1800"/>
              <a:buFont typeface="Arial"/>
              <a:buChar char="–"/>
              <a:defRPr sz="2000" b="1" i="0" u="none" strike="noStrike" cap="none">
                <a:solidFill>
                  <a:schemeClr val="dk1"/>
                </a:solidFill>
                <a:latin typeface="Arial"/>
                <a:ea typeface="Arial"/>
                <a:cs typeface="Arial"/>
                <a:sym typeface="Arial"/>
              </a:defRPr>
            </a:lvl2pPr>
            <a:lvl3pPr marL="1371600" marR="0" lvl="2" indent="-331469" algn="l" rtl="0">
              <a:lnSpc>
                <a:spcPct val="100000"/>
              </a:lnSpc>
              <a:spcBef>
                <a:spcPts val="400"/>
              </a:spcBef>
              <a:spcAft>
                <a:spcPts val="0"/>
              </a:spcAft>
              <a:buClr>
                <a:schemeClr val="accent1"/>
              </a:buClr>
              <a:buSzPts val="1620"/>
              <a:buFont typeface="Arial"/>
              <a:buChar char="•"/>
              <a:defRPr sz="1800" b="1" i="0" u="none" strike="noStrike" cap="none">
                <a:solidFill>
                  <a:schemeClr val="dk1"/>
                </a:solidFill>
                <a:latin typeface="Arial"/>
                <a:ea typeface="Arial"/>
                <a:cs typeface="Arial"/>
                <a:sym typeface="Arial"/>
              </a:defRPr>
            </a:lvl3pPr>
            <a:lvl4pPr marL="1828800" marR="0" lvl="3" indent="-320039" algn="l" rtl="0">
              <a:lnSpc>
                <a:spcPct val="100000"/>
              </a:lnSpc>
              <a:spcBef>
                <a:spcPts val="300"/>
              </a:spcBef>
              <a:spcAft>
                <a:spcPts val="0"/>
              </a:spcAft>
              <a:buClr>
                <a:schemeClr val="accent1"/>
              </a:buClr>
              <a:buSzPts val="1440"/>
              <a:buFont typeface="Arial"/>
              <a:buChar char="–"/>
              <a:defRPr sz="1600" b="1" i="0" u="none" strike="noStrike" cap="none">
                <a:solidFill>
                  <a:schemeClr val="dk1"/>
                </a:solidFill>
                <a:latin typeface="Arial"/>
                <a:ea typeface="Arial"/>
                <a:cs typeface="Arial"/>
                <a:sym typeface="Arial"/>
              </a:defRPr>
            </a:lvl4pPr>
            <a:lvl5pPr marL="2286000" marR="0" lvl="4" indent="-308610" algn="l" rtl="0">
              <a:lnSpc>
                <a:spcPct val="100000"/>
              </a:lnSpc>
              <a:spcBef>
                <a:spcPts val="300"/>
              </a:spcBef>
              <a:spcAft>
                <a:spcPts val="0"/>
              </a:spcAft>
              <a:buClr>
                <a:schemeClr val="accent1"/>
              </a:buClr>
              <a:buSzPts val="1260"/>
              <a:buFont typeface="Arial"/>
              <a:buChar char="•"/>
              <a:defRPr sz="1400" b="1" i="0" u="none" strike="noStrike" cap="none">
                <a:solidFill>
                  <a:schemeClr val="dk1"/>
                </a:solidFill>
                <a:latin typeface="Arial"/>
                <a:ea typeface="Arial"/>
                <a:cs typeface="Arial"/>
                <a:sym typeface="Arial"/>
              </a:defRPr>
            </a:lvl5pPr>
            <a:lvl6pPr marL="2743200" marR="0" lvl="5" indent="-228600" algn="l" rtl="0">
              <a:lnSpc>
                <a:spcPct val="90000"/>
              </a:lnSpc>
              <a:spcBef>
                <a:spcPts val="156"/>
              </a:spcBef>
              <a:spcAft>
                <a:spcPts val="0"/>
              </a:spcAft>
              <a:buClr>
                <a:schemeClr val="dk1"/>
              </a:buClr>
              <a:buSzPts val="563"/>
              <a:buFont typeface="Arial"/>
              <a:buNone/>
              <a:defRPr sz="563" b="0" i="0" u="none" strike="noStrike" cap="none">
                <a:solidFill>
                  <a:schemeClr val="dk1"/>
                </a:solidFill>
                <a:latin typeface="Arial"/>
                <a:ea typeface="Arial"/>
                <a:cs typeface="Arial"/>
                <a:sym typeface="Arial"/>
              </a:defRPr>
            </a:lvl6pPr>
            <a:lvl7pPr marL="3200400" marR="0" lvl="6" indent="-264350" algn="l" rtl="0">
              <a:lnSpc>
                <a:spcPct val="90000"/>
              </a:lnSpc>
              <a:spcBef>
                <a:spcPts val="156"/>
              </a:spcBef>
              <a:spcAft>
                <a:spcPts val="0"/>
              </a:spcAft>
              <a:buClr>
                <a:schemeClr val="dk1"/>
              </a:buClr>
              <a:buSzPts val="563"/>
              <a:buFont typeface="Arial"/>
              <a:buChar char="•"/>
              <a:defRPr sz="563" b="0" i="0" u="none" strike="noStrike" cap="none">
                <a:solidFill>
                  <a:schemeClr val="dk1"/>
                </a:solidFill>
                <a:latin typeface="Arial"/>
                <a:ea typeface="Arial"/>
                <a:cs typeface="Arial"/>
                <a:sym typeface="Arial"/>
              </a:defRPr>
            </a:lvl7pPr>
            <a:lvl8pPr marL="3657600" marR="0" lvl="7" indent="-264350" algn="l" rtl="0">
              <a:lnSpc>
                <a:spcPct val="90000"/>
              </a:lnSpc>
              <a:spcBef>
                <a:spcPts val="156"/>
              </a:spcBef>
              <a:spcAft>
                <a:spcPts val="0"/>
              </a:spcAft>
              <a:buClr>
                <a:schemeClr val="dk1"/>
              </a:buClr>
              <a:buSzPts val="563"/>
              <a:buFont typeface="Arial"/>
              <a:buChar char="•"/>
              <a:defRPr sz="563" b="0" i="0" u="none" strike="noStrike" cap="none">
                <a:solidFill>
                  <a:schemeClr val="dk1"/>
                </a:solidFill>
                <a:latin typeface="Arial"/>
                <a:ea typeface="Arial"/>
                <a:cs typeface="Arial"/>
                <a:sym typeface="Arial"/>
              </a:defRPr>
            </a:lvl8pPr>
            <a:lvl9pPr marL="4114800" marR="0" lvl="8" indent="-264350" algn="l" rtl="0">
              <a:lnSpc>
                <a:spcPct val="90000"/>
              </a:lnSpc>
              <a:spcBef>
                <a:spcPts val="156"/>
              </a:spcBef>
              <a:spcAft>
                <a:spcPts val="0"/>
              </a:spcAft>
              <a:buClr>
                <a:schemeClr val="dk1"/>
              </a:buClr>
              <a:buSzPts val="563"/>
              <a:buFont typeface="Arial"/>
              <a:buChar char="•"/>
              <a:defRPr sz="563" b="0" i="0" u="none" strike="noStrike" cap="none">
                <a:solidFill>
                  <a:schemeClr val="dk1"/>
                </a:solidFill>
                <a:latin typeface="Arial"/>
                <a:ea typeface="Arial"/>
                <a:cs typeface="Arial"/>
                <a:sym typeface="Arial"/>
              </a:defRPr>
            </a:lvl9pPr>
          </a:lstStyle>
          <a:p>
            <a:endParaRPr/>
          </a:p>
        </p:txBody>
      </p:sp>
      <p:sp>
        <p:nvSpPr>
          <p:cNvPr id="9" name="Google Shape;9;p43"/>
          <p:cNvSpPr txBox="1">
            <a:spLocks noGrp="1"/>
          </p:cNvSpPr>
          <p:nvPr>
            <p:ph type="title"/>
          </p:nvPr>
        </p:nvSpPr>
        <p:spPr>
          <a:xfrm>
            <a:off x="363538" y="440165"/>
            <a:ext cx="8416925" cy="492443"/>
          </a:xfrm>
          <a:prstGeom prst="rect">
            <a:avLst/>
          </a:prstGeom>
          <a:noFill/>
          <a:ln>
            <a:noFill/>
          </a:ln>
        </p:spPr>
        <p:txBody>
          <a:bodyPr spcFirstLastPara="1" wrap="square" lIns="91425" tIns="45700" rIns="91425" bIns="45700" anchor="b" anchorCtr="0">
            <a:spAutoFit/>
          </a:bodyPr>
          <a:lstStyle>
            <a:lvl1pPr marR="0" lvl="0" algn="l" rtl="0">
              <a:lnSpc>
                <a:spcPct val="100000"/>
              </a:lnSpc>
              <a:spcBef>
                <a:spcPts val="0"/>
              </a:spcBef>
              <a:spcAft>
                <a:spcPts val="0"/>
              </a:spcAft>
              <a:buClr>
                <a:schemeClr val="accent1"/>
              </a:buClr>
              <a:buSzPts val="2600"/>
              <a:buFont typeface="Calibri"/>
              <a:buNone/>
              <a:defRPr sz="2600" b="1" i="0" u="none" strike="noStrike" cap="none">
                <a:solidFill>
                  <a:schemeClr val="accen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0" name="Google Shape;10;p43"/>
          <p:cNvPicPr preferRelativeResize="0"/>
          <p:nvPr/>
        </p:nvPicPr>
        <p:blipFill rotWithShape="1">
          <a:blip r:embed="rId21">
            <a:alphaModFix/>
          </a:blip>
          <a:srcRect/>
          <a:stretch/>
        </p:blipFill>
        <p:spPr>
          <a:xfrm>
            <a:off x="7010400" y="4660020"/>
            <a:ext cx="1847012" cy="338326"/>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transition>
    <p:fade/>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3"/>
        <p:cNvGrpSpPr/>
        <p:nvPr/>
      </p:nvGrpSpPr>
      <p:grpSpPr>
        <a:xfrm>
          <a:off x="0" y="0"/>
          <a:ext cx="0" cy="0"/>
          <a:chOff x="0" y="0"/>
          <a:chExt cx="0" cy="0"/>
        </a:xfrm>
      </p:grpSpPr>
      <p:sp>
        <p:nvSpPr>
          <p:cNvPr id="104" name="Google Shape;104;p77"/>
          <p:cNvSpPr/>
          <p:nvPr/>
        </p:nvSpPr>
        <p:spPr>
          <a:xfrm>
            <a:off x="4155948" y="4690608"/>
            <a:ext cx="832104" cy="273844"/>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None/>
            </a:pPr>
            <a:fld id="{00000000-1234-1234-1234-123412341234}" type="slidenum">
              <a:rPr lang="en-US" sz="700" b="1" i="0" u="none" strike="noStrike" cap="none">
                <a:solidFill>
                  <a:srgbClr val="716F73"/>
                </a:solidFill>
                <a:latin typeface="Arial"/>
                <a:ea typeface="Arial"/>
                <a:cs typeface="Arial"/>
                <a:sym typeface="Arial"/>
              </a:rPr>
              <a:t>‹#›</a:t>
            </a:fld>
            <a:endParaRPr sz="700" b="1" i="0" u="none" strike="noStrike" cap="none">
              <a:solidFill>
                <a:srgbClr val="716F73"/>
              </a:solidFill>
              <a:latin typeface="Arial"/>
              <a:ea typeface="Arial"/>
              <a:cs typeface="Arial"/>
              <a:sym typeface="Arial"/>
            </a:endParaRPr>
          </a:p>
        </p:txBody>
      </p:sp>
      <p:sp>
        <p:nvSpPr>
          <p:cNvPr id="105" name="Google Shape;105;p77"/>
          <p:cNvSpPr txBox="1">
            <a:spLocks noGrp="1"/>
          </p:cNvSpPr>
          <p:nvPr>
            <p:ph type="body" idx="1"/>
          </p:nvPr>
        </p:nvSpPr>
        <p:spPr>
          <a:xfrm>
            <a:off x="363538" y="1280162"/>
            <a:ext cx="8416782" cy="3114475"/>
          </a:xfrm>
          <a:prstGeom prst="rect">
            <a:avLst/>
          </a:prstGeom>
          <a:noFill/>
          <a:ln>
            <a:noFill/>
          </a:ln>
        </p:spPr>
        <p:txBody>
          <a:bodyPr spcFirstLastPara="1" wrap="square" lIns="91425" tIns="45700" rIns="91425" bIns="45700" anchor="t" anchorCtr="0">
            <a:noAutofit/>
          </a:bodyPr>
          <a:lstStyle>
            <a:lvl1pPr marL="457200" marR="0" lvl="0" indent="-354330" algn="l" rtl="0">
              <a:lnSpc>
                <a:spcPct val="100000"/>
              </a:lnSpc>
              <a:spcBef>
                <a:spcPts val="600"/>
              </a:spcBef>
              <a:spcAft>
                <a:spcPts val="0"/>
              </a:spcAft>
              <a:buClr>
                <a:schemeClr val="accent1"/>
              </a:buClr>
              <a:buSzPts val="1980"/>
              <a:buFont typeface="Arial"/>
              <a:buChar char="•"/>
              <a:defRPr sz="2200" b="1" i="0" u="none" strike="noStrike" cap="none">
                <a:solidFill>
                  <a:schemeClr val="dk1"/>
                </a:solidFill>
                <a:latin typeface="Arial"/>
                <a:ea typeface="Arial"/>
                <a:cs typeface="Arial"/>
                <a:sym typeface="Arial"/>
              </a:defRPr>
            </a:lvl1pPr>
            <a:lvl2pPr marL="914400" marR="0" lvl="1" indent="-342900" algn="l" rtl="0">
              <a:lnSpc>
                <a:spcPct val="100000"/>
              </a:lnSpc>
              <a:spcBef>
                <a:spcPts val="400"/>
              </a:spcBef>
              <a:spcAft>
                <a:spcPts val="0"/>
              </a:spcAft>
              <a:buClr>
                <a:schemeClr val="accent1"/>
              </a:buClr>
              <a:buSzPts val="1800"/>
              <a:buFont typeface="Arial"/>
              <a:buChar char="–"/>
              <a:defRPr sz="2000" b="1" i="0" u="none" strike="noStrike" cap="none">
                <a:solidFill>
                  <a:schemeClr val="dk1"/>
                </a:solidFill>
                <a:latin typeface="Arial"/>
                <a:ea typeface="Arial"/>
                <a:cs typeface="Arial"/>
                <a:sym typeface="Arial"/>
              </a:defRPr>
            </a:lvl2pPr>
            <a:lvl3pPr marL="1371600" marR="0" lvl="2" indent="-331469" algn="l" rtl="0">
              <a:lnSpc>
                <a:spcPct val="100000"/>
              </a:lnSpc>
              <a:spcBef>
                <a:spcPts val="400"/>
              </a:spcBef>
              <a:spcAft>
                <a:spcPts val="0"/>
              </a:spcAft>
              <a:buClr>
                <a:schemeClr val="accent1"/>
              </a:buClr>
              <a:buSzPts val="1620"/>
              <a:buFont typeface="Arial"/>
              <a:buChar char="•"/>
              <a:defRPr sz="1800" b="1" i="0" u="none" strike="noStrike" cap="none">
                <a:solidFill>
                  <a:schemeClr val="dk1"/>
                </a:solidFill>
                <a:latin typeface="Arial"/>
                <a:ea typeface="Arial"/>
                <a:cs typeface="Arial"/>
                <a:sym typeface="Arial"/>
              </a:defRPr>
            </a:lvl3pPr>
            <a:lvl4pPr marL="1828800" marR="0" lvl="3" indent="-320039" algn="l" rtl="0">
              <a:lnSpc>
                <a:spcPct val="100000"/>
              </a:lnSpc>
              <a:spcBef>
                <a:spcPts val="300"/>
              </a:spcBef>
              <a:spcAft>
                <a:spcPts val="0"/>
              </a:spcAft>
              <a:buClr>
                <a:schemeClr val="accent1"/>
              </a:buClr>
              <a:buSzPts val="1440"/>
              <a:buFont typeface="Arial"/>
              <a:buChar char="–"/>
              <a:defRPr sz="1600" b="1" i="0" u="none" strike="noStrike" cap="none">
                <a:solidFill>
                  <a:schemeClr val="dk1"/>
                </a:solidFill>
                <a:latin typeface="Arial"/>
                <a:ea typeface="Arial"/>
                <a:cs typeface="Arial"/>
                <a:sym typeface="Arial"/>
              </a:defRPr>
            </a:lvl4pPr>
            <a:lvl5pPr marL="2286000" marR="0" lvl="4" indent="-308610" algn="l" rtl="0">
              <a:lnSpc>
                <a:spcPct val="100000"/>
              </a:lnSpc>
              <a:spcBef>
                <a:spcPts val="300"/>
              </a:spcBef>
              <a:spcAft>
                <a:spcPts val="0"/>
              </a:spcAft>
              <a:buClr>
                <a:schemeClr val="accent1"/>
              </a:buClr>
              <a:buSzPts val="1260"/>
              <a:buFont typeface="Arial"/>
              <a:buChar char="•"/>
              <a:defRPr sz="1400" b="1" i="0" u="none" strike="noStrike" cap="none">
                <a:solidFill>
                  <a:schemeClr val="dk1"/>
                </a:solidFill>
                <a:latin typeface="Arial"/>
                <a:ea typeface="Arial"/>
                <a:cs typeface="Arial"/>
                <a:sym typeface="Arial"/>
              </a:defRPr>
            </a:lvl5pPr>
            <a:lvl6pPr marL="2743200" marR="0" lvl="5" indent="-228600" algn="l" rtl="0">
              <a:lnSpc>
                <a:spcPct val="90000"/>
              </a:lnSpc>
              <a:spcBef>
                <a:spcPts val="156"/>
              </a:spcBef>
              <a:spcAft>
                <a:spcPts val="0"/>
              </a:spcAft>
              <a:buClr>
                <a:schemeClr val="dk1"/>
              </a:buClr>
              <a:buSzPts val="563"/>
              <a:buFont typeface="Arial"/>
              <a:buNone/>
              <a:defRPr sz="563" b="0" i="0" u="none" strike="noStrike" cap="none">
                <a:solidFill>
                  <a:schemeClr val="dk1"/>
                </a:solidFill>
                <a:latin typeface="Arial"/>
                <a:ea typeface="Arial"/>
                <a:cs typeface="Arial"/>
                <a:sym typeface="Arial"/>
              </a:defRPr>
            </a:lvl6pPr>
            <a:lvl7pPr marL="3200400" marR="0" lvl="6" indent="-264350" algn="l" rtl="0">
              <a:lnSpc>
                <a:spcPct val="90000"/>
              </a:lnSpc>
              <a:spcBef>
                <a:spcPts val="156"/>
              </a:spcBef>
              <a:spcAft>
                <a:spcPts val="0"/>
              </a:spcAft>
              <a:buClr>
                <a:schemeClr val="dk1"/>
              </a:buClr>
              <a:buSzPts val="563"/>
              <a:buFont typeface="Arial"/>
              <a:buChar char="•"/>
              <a:defRPr sz="563" b="0" i="0" u="none" strike="noStrike" cap="none">
                <a:solidFill>
                  <a:schemeClr val="dk1"/>
                </a:solidFill>
                <a:latin typeface="Arial"/>
                <a:ea typeface="Arial"/>
                <a:cs typeface="Arial"/>
                <a:sym typeface="Arial"/>
              </a:defRPr>
            </a:lvl7pPr>
            <a:lvl8pPr marL="3657600" marR="0" lvl="7" indent="-264350" algn="l" rtl="0">
              <a:lnSpc>
                <a:spcPct val="90000"/>
              </a:lnSpc>
              <a:spcBef>
                <a:spcPts val="156"/>
              </a:spcBef>
              <a:spcAft>
                <a:spcPts val="0"/>
              </a:spcAft>
              <a:buClr>
                <a:schemeClr val="dk1"/>
              </a:buClr>
              <a:buSzPts val="563"/>
              <a:buFont typeface="Arial"/>
              <a:buChar char="•"/>
              <a:defRPr sz="563" b="0" i="0" u="none" strike="noStrike" cap="none">
                <a:solidFill>
                  <a:schemeClr val="dk1"/>
                </a:solidFill>
                <a:latin typeface="Arial"/>
                <a:ea typeface="Arial"/>
                <a:cs typeface="Arial"/>
                <a:sym typeface="Arial"/>
              </a:defRPr>
            </a:lvl8pPr>
            <a:lvl9pPr marL="4114800" marR="0" lvl="8" indent="-264350" algn="l" rtl="0">
              <a:lnSpc>
                <a:spcPct val="90000"/>
              </a:lnSpc>
              <a:spcBef>
                <a:spcPts val="156"/>
              </a:spcBef>
              <a:spcAft>
                <a:spcPts val="0"/>
              </a:spcAft>
              <a:buClr>
                <a:schemeClr val="dk1"/>
              </a:buClr>
              <a:buSzPts val="563"/>
              <a:buFont typeface="Arial"/>
              <a:buChar char="•"/>
              <a:defRPr sz="563" b="0" i="0" u="none" strike="noStrike" cap="none">
                <a:solidFill>
                  <a:schemeClr val="dk1"/>
                </a:solidFill>
                <a:latin typeface="Arial"/>
                <a:ea typeface="Arial"/>
                <a:cs typeface="Arial"/>
                <a:sym typeface="Arial"/>
              </a:defRPr>
            </a:lvl9pPr>
          </a:lstStyle>
          <a:p>
            <a:endParaRPr/>
          </a:p>
        </p:txBody>
      </p:sp>
      <p:sp>
        <p:nvSpPr>
          <p:cNvPr id="106" name="Google Shape;106;p77"/>
          <p:cNvSpPr txBox="1">
            <a:spLocks noGrp="1"/>
          </p:cNvSpPr>
          <p:nvPr>
            <p:ph type="title"/>
          </p:nvPr>
        </p:nvSpPr>
        <p:spPr>
          <a:xfrm>
            <a:off x="363539" y="440166"/>
            <a:ext cx="8416925" cy="492443"/>
          </a:xfrm>
          <a:prstGeom prst="rect">
            <a:avLst/>
          </a:prstGeom>
          <a:noFill/>
          <a:ln>
            <a:noFill/>
          </a:ln>
        </p:spPr>
        <p:txBody>
          <a:bodyPr spcFirstLastPara="1" wrap="square" lIns="91425" tIns="45700" rIns="91425" bIns="45700" anchor="b" anchorCtr="0">
            <a:spAutoFit/>
          </a:bodyPr>
          <a:lstStyle>
            <a:lvl1pPr marR="0" lvl="0" algn="l" rtl="0">
              <a:lnSpc>
                <a:spcPct val="100000"/>
              </a:lnSpc>
              <a:spcBef>
                <a:spcPts val="0"/>
              </a:spcBef>
              <a:spcAft>
                <a:spcPts val="0"/>
              </a:spcAft>
              <a:buClr>
                <a:schemeClr val="accent1"/>
              </a:buClr>
              <a:buSzPts val="2600"/>
              <a:buFont typeface="Calibri"/>
              <a:buNone/>
              <a:defRPr sz="2600" b="1" i="0" u="none" strike="noStrike" cap="none">
                <a:solidFill>
                  <a:schemeClr val="accen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107" name="Google Shape;107;p77"/>
          <p:cNvPicPr preferRelativeResize="0"/>
          <p:nvPr/>
        </p:nvPicPr>
        <p:blipFill rotWithShape="1">
          <a:blip r:embed="rId23">
            <a:alphaModFix/>
          </a:blip>
          <a:srcRect/>
          <a:stretch/>
        </p:blipFill>
        <p:spPr>
          <a:xfrm>
            <a:off x="7001433" y="4608166"/>
            <a:ext cx="1915643" cy="4572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 id="2147483687" r:id="rId17"/>
    <p:sldLayoutId id="2147483688" r:id="rId18"/>
    <p:sldLayoutId id="2147483689" r:id="rId19"/>
    <p:sldLayoutId id="2147483690" r:id="rId20"/>
    <p:sldLayoutId id="2147483691" r:id="rId21"/>
  </p:sldLayoutIdLst>
  <p:transition>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8"/>
        <p:cNvGrpSpPr/>
        <p:nvPr/>
      </p:nvGrpSpPr>
      <p:grpSpPr>
        <a:xfrm>
          <a:off x="0" y="0"/>
          <a:ext cx="0" cy="0"/>
          <a:chOff x="0" y="0"/>
          <a:chExt cx="0" cy="0"/>
        </a:xfrm>
      </p:grpSpPr>
      <p:pic>
        <p:nvPicPr>
          <p:cNvPr id="229" name="Google Shape;229;p81"/>
          <p:cNvPicPr preferRelativeResize="0"/>
          <p:nvPr/>
        </p:nvPicPr>
        <p:blipFill rotWithShape="1">
          <a:blip r:embed="rId7">
            <a:alphaModFix/>
          </a:blip>
          <a:srcRect/>
          <a:stretch/>
        </p:blipFill>
        <p:spPr>
          <a:xfrm>
            <a:off x="895795" y="804245"/>
            <a:ext cx="7383127" cy="3147261"/>
          </a:xfrm>
          <a:prstGeom prst="rect">
            <a:avLst/>
          </a:prstGeom>
          <a:noFill/>
          <a:ln>
            <a:noFill/>
          </a:ln>
        </p:spPr>
      </p:pic>
      <p:sp>
        <p:nvSpPr>
          <p:cNvPr id="230" name="Google Shape;230;p81"/>
          <p:cNvSpPr/>
          <p:nvPr/>
        </p:nvSpPr>
        <p:spPr>
          <a:xfrm>
            <a:off x="283370" y="3043189"/>
            <a:ext cx="1493193" cy="1097931"/>
          </a:xfrm>
          <a:custGeom>
            <a:avLst/>
            <a:gdLst/>
            <a:ahLst/>
            <a:cxnLst/>
            <a:rect l="l" t="t" r="r" b="b"/>
            <a:pathLst>
              <a:path w="3282950" h="3282950" extrusionOk="0">
                <a:moveTo>
                  <a:pt x="1641227" y="0"/>
                </a:moveTo>
                <a:lnTo>
                  <a:pt x="1592836" y="699"/>
                </a:lnTo>
                <a:lnTo>
                  <a:pt x="1544793" y="2786"/>
                </a:lnTo>
                <a:lnTo>
                  <a:pt x="1497116" y="6239"/>
                </a:lnTo>
                <a:lnTo>
                  <a:pt x="1449826" y="11041"/>
                </a:lnTo>
                <a:lnTo>
                  <a:pt x="1402941" y="17172"/>
                </a:lnTo>
                <a:lnTo>
                  <a:pt x="1356480" y="24613"/>
                </a:lnTo>
                <a:lnTo>
                  <a:pt x="1310463" y="33344"/>
                </a:lnTo>
                <a:lnTo>
                  <a:pt x="1264909" y="43346"/>
                </a:lnTo>
                <a:lnTo>
                  <a:pt x="1219838" y="54600"/>
                </a:lnTo>
                <a:lnTo>
                  <a:pt x="1175268" y="67086"/>
                </a:lnTo>
                <a:lnTo>
                  <a:pt x="1131219" y="80787"/>
                </a:lnTo>
                <a:lnTo>
                  <a:pt x="1087710" y="95681"/>
                </a:lnTo>
                <a:lnTo>
                  <a:pt x="1044760" y="111751"/>
                </a:lnTo>
                <a:lnTo>
                  <a:pt x="1002388" y="128976"/>
                </a:lnTo>
                <a:lnTo>
                  <a:pt x="960615" y="147337"/>
                </a:lnTo>
                <a:lnTo>
                  <a:pt x="919458" y="166816"/>
                </a:lnTo>
                <a:lnTo>
                  <a:pt x="878937" y="187393"/>
                </a:lnTo>
                <a:lnTo>
                  <a:pt x="839072" y="209049"/>
                </a:lnTo>
                <a:lnTo>
                  <a:pt x="799882" y="231764"/>
                </a:lnTo>
                <a:lnTo>
                  <a:pt x="761385" y="255520"/>
                </a:lnTo>
                <a:lnTo>
                  <a:pt x="723602" y="280297"/>
                </a:lnTo>
                <a:lnTo>
                  <a:pt x="686551" y="306075"/>
                </a:lnTo>
                <a:lnTo>
                  <a:pt x="650252" y="332836"/>
                </a:lnTo>
                <a:lnTo>
                  <a:pt x="614724" y="360560"/>
                </a:lnTo>
                <a:lnTo>
                  <a:pt x="579986" y="389229"/>
                </a:lnTo>
                <a:lnTo>
                  <a:pt x="546057" y="418822"/>
                </a:lnTo>
                <a:lnTo>
                  <a:pt x="512957" y="449321"/>
                </a:lnTo>
                <a:lnTo>
                  <a:pt x="480705" y="480706"/>
                </a:lnTo>
                <a:lnTo>
                  <a:pt x="449320" y="512959"/>
                </a:lnTo>
                <a:lnTo>
                  <a:pt x="418821" y="546059"/>
                </a:lnTo>
                <a:lnTo>
                  <a:pt x="389228" y="579988"/>
                </a:lnTo>
                <a:lnTo>
                  <a:pt x="360559" y="614726"/>
                </a:lnTo>
                <a:lnTo>
                  <a:pt x="332835" y="650255"/>
                </a:lnTo>
                <a:lnTo>
                  <a:pt x="306074" y="686554"/>
                </a:lnTo>
                <a:lnTo>
                  <a:pt x="280296" y="723605"/>
                </a:lnTo>
                <a:lnTo>
                  <a:pt x="255519" y="761389"/>
                </a:lnTo>
                <a:lnTo>
                  <a:pt x="231764" y="799885"/>
                </a:lnTo>
                <a:lnTo>
                  <a:pt x="209049" y="839076"/>
                </a:lnTo>
                <a:lnTo>
                  <a:pt x="187393" y="878941"/>
                </a:lnTo>
                <a:lnTo>
                  <a:pt x="166816" y="919462"/>
                </a:lnTo>
                <a:lnTo>
                  <a:pt x="147337" y="960619"/>
                </a:lnTo>
                <a:lnTo>
                  <a:pt x="128976" y="1002393"/>
                </a:lnTo>
                <a:lnTo>
                  <a:pt x="111750" y="1044765"/>
                </a:lnTo>
                <a:lnTo>
                  <a:pt x="95681" y="1087715"/>
                </a:lnTo>
                <a:lnTo>
                  <a:pt x="80787" y="1131225"/>
                </a:lnTo>
                <a:lnTo>
                  <a:pt x="67086" y="1175275"/>
                </a:lnTo>
                <a:lnTo>
                  <a:pt x="54600" y="1219845"/>
                </a:lnTo>
                <a:lnTo>
                  <a:pt x="43346" y="1264917"/>
                </a:lnTo>
                <a:lnTo>
                  <a:pt x="33344" y="1310471"/>
                </a:lnTo>
                <a:lnTo>
                  <a:pt x="24613" y="1356488"/>
                </a:lnTo>
                <a:lnTo>
                  <a:pt x="17172" y="1402950"/>
                </a:lnTo>
                <a:lnTo>
                  <a:pt x="11041" y="1449835"/>
                </a:lnTo>
                <a:lnTo>
                  <a:pt x="6239" y="1497126"/>
                </a:lnTo>
                <a:lnTo>
                  <a:pt x="2786" y="1544804"/>
                </a:lnTo>
                <a:lnTo>
                  <a:pt x="699" y="1592848"/>
                </a:lnTo>
                <a:lnTo>
                  <a:pt x="0" y="1641239"/>
                </a:lnTo>
                <a:lnTo>
                  <a:pt x="699" y="1689631"/>
                </a:lnTo>
                <a:lnTo>
                  <a:pt x="2786" y="1737675"/>
                </a:lnTo>
                <a:lnTo>
                  <a:pt x="6239" y="1785352"/>
                </a:lnTo>
                <a:lnTo>
                  <a:pt x="11041" y="1832643"/>
                </a:lnTo>
                <a:lnTo>
                  <a:pt x="17172" y="1879529"/>
                </a:lnTo>
                <a:lnTo>
                  <a:pt x="24613" y="1925990"/>
                </a:lnTo>
                <a:lnTo>
                  <a:pt x="33344" y="1972007"/>
                </a:lnTo>
                <a:lnTo>
                  <a:pt x="43346" y="2017561"/>
                </a:lnTo>
                <a:lnTo>
                  <a:pt x="54600" y="2062633"/>
                </a:lnTo>
                <a:lnTo>
                  <a:pt x="67086" y="2107204"/>
                </a:lnTo>
                <a:lnTo>
                  <a:pt x="80787" y="2151253"/>
                </a:lnTo>
                <a:lnTo>
                  <a:pt x="95681" y="2194763"/>
                </a:lnTo>
                <a:lnTo>
                  <a:pt x="111750" y="2237713"/>
                </a:lnTo>
                <a:lnTo>
                  <a:pt x="128976" y="2280085"/>
                </a:lnTo>
                <a:lnTo>
                  <a:pt x="147337" y="2321859"/>
                </a:lnTo>
                <a:lnTo>
                  <a:pt x="166816" y="2363016"/>
                </a:lnTo>
                <a:lnTo>
                  <a:pt x="187393" y="2403537"/>
                </a:lnTo>
                <a:lnTo>
                  <a:pt x="209049" y="2443402"/>
                </a:lnTo>
                <a:lnTo>
                  <a:pt x="231764" y="2482593"/>
                </a:lnTo>
                <a:lnTo>
                  <a:pt x="255519" y="2521090"/>
                </a:lnTo>
                <a:lnTo>
                  <a:pt x="280296" y="2558873"/>
                </a:lnTo>
                <a:lnTo>
                  <a:pt x="306074" y="2595924"/>
                </a:lnTo>
                <a:lnTo>
                  <a:pt x="332835" y="2632224"/>
                </a:lnTo>
                <a:lnTo>
                  <a:pt x="360559" y="2667752"/>
                </a:lnTo>
                <a:lnTo>
                  <a:pt x="389228" y="2702490"/>
                </a:lnTo>
                <a:lnTo>
                  <a:pt x="418821" y="2736419"/>
                </a:lnTo>
                <a:lnTo>
                  <a:pt x="449320" y="2769520"/>
                </a:lnTo>
                <a:lnTo>
                  <a:pt x="480705" y="2801772"/>
                </a:lnTo>
                <a:lnTo>
                  <a:pt x="512957" y="2833157"/>
                </a:lnTo>
                <a:lnTo>
                  <a:pt x="546057" y="2863656"/>
                </a:lnTo>
                <a:lnTo>
                  <a:pt x="579986" y="2893249"/>
                </a:lnTo>
                <a:lnTo>
                  <a:pt x="614724" y="2921918"/>
                </a:lnTo>
                <a:lnTo>
                  <a:pt x="650252" y="2949642"/>
                </a:lnTo>
                <a:lnTo>
                  <a:pt x="686551" y="2976403"/>
                </a:lnTo>
                <a:lnTo>
                  <a:pt x="723602" y="3002182"/>
                </a:lnTo>
                <a:lnTo>
                  <a:pt x="761385" y="3026958"/>
                </a:lnTo>
                <a:lnTo>
                  <a:pt x="799882" y="3050714"/>
                </a:lnTo>
                <a:lnTo>
                  <a:pt x="839072" y="3073429"/>
                </a:lnTo>
                <a:lnTo>
                  <a:pt x="878937" y="3095085"/>
                </a:lnTo>
                <a:lnTo>
                  <a:pt x="919458" y="3115662"/>
                </a:lnTo>
                <a:lnTo>
                  <a:pt x="960615" y="3135141"/>
                </a:lnTo>
                <a:lnTo>
                  <a:pt x="1002388" y="3153502"/>
                </a:lnTo>
                <a:lnTo>
                  <a:pt x="1044760" y="3170728"/>
                </a:lnTo>
                <a:lnTo>
                  <a:pt x="1087710" y="3186797"/>
                </a:lnTo>
                <a:lnTo>
                  <a:pt x="1131219" y="3201692"/>
                </a:lnTo>
                <a:lnTo>
                  <a:pt x="1175268" y="3215392"/>
                </a:lnTo>
                <a:lnTo>
                  <a:pt x="1219838" y="3227879"/>
                </a:lnTo>
                <a:lnTo>
                  <a:pt x="1264909" y="3239133"/>
                </a:lnTo>
                <a:lnTo>
                  <a:pt x="1310463" y="3249135"/>
                </a:lnTo>
                <a:lnTo>
                  <a:pt x="1356480" y="3257866"/>
                </a:lnTo>
                <a:lnTo>
                  <a:pt x="1402941" y="3265306"/>
                </a:lnTo>
                <a:lnTo>
                  <a:pt x="1449826" y="3271437"/>
                </a:lnTo>
                <a:lnTo>
                  <a:pt x="1497116" y="3276239"/>
                </a:lnTo>
                <a:lnTo>
                  <a:pt x="1544793" y="3279693"/>
                </a:lnTo>
                <a:lnTo>
                  <a:pt x="1592836" y="3281779"/>
                </a:lnTo>
                <a:lnTo>
                  <a:pt x="1641227" y="3282479"/>
                </a:lnTo>
                <a:lnTo>
                  <a:pt x="1689619" y="3281779"/>
                </a:lnTo>
                <a:lnTo>
                  <a:pt x="1737663" y="3279693"/>
                </a:lnTo>
                <a:lnTo>
                  <a:pt x="1785340" y="3276239"/>
                </a:lnTo>
                <a:lnTo>
                  <a:pt x="1832631" y="3271437"/>
                </a:lnTo>
                <a:lnTo>
                  <a:pt x="1879517" y="3265306"/>
                </a:lnTo>
                <a:lnTo>
                  <a:pt x="1925978" y="3257866"/>
                </a:lnTo>
                <a:lnTo>
                  <a:pt x="1971995" y="3249135"/>
                </a:lnTo>
                <a:lnTo>
                  <a:pt x="2017549" y="3239133"/>
                </a:lnTo>
                <a:lnTo>
                  <a:pt x="2062621" y="3227879"/>
                </a:lnTo>
                <a:lnTo>
                  <a:pt x="2107192" y="3215392"/>
                </a:lnTo>
                <a:lnTo>
                  <a:pt x="2151241" y="3201692"/>
                </a:lnTo>
                <a:lnTo>
                  <a:pt x="2194751" y="3186797"/>
                </a:lnTo>
                <a:lnTo>
                  <a:pt x="2237701" y="3170728"/>
                </a:lnTo>
                <a:lnTo>
                  <a:pt x="2280073" y="3153502"/>
                </a:lnTo>
                <a:lnTo>
                  <a:pt x="2321847" y="3135141"/>
                </a:lnTo>
                <a:lnTo>
                  <a:pt x="2363004" y="3115662"/>
                </a:lnTo>
                <a:lnTo>
                  <a:pt x="2403525" y="3095085"/>
                </a:lnTo>
                <a:lnTo>
                  <a:pt x="2443390" y="3073429"/>
                </a:lnTo>
                <a:lnTo>
                  <a:pt x="2482581" y="3050714"/>
                </a:lnTo>
                <a:lnTo>
                  <a:pt x="2521078" y="3026958"/>
                </a:lnTo>
                <a:lnTo>
                  <a:pt x="2558861" y="3002182"/>
                </a:lnTo>
                <a:lnTo>
                  <a:pt x="2595912" y="2976403"/>
                </a:lnTo>
                <a:lnTo>
                  <a:pt x="2632212" y="2949642"/>
                </a:lnTo>
                <a:lnTo>
                  <a:pt x="2667740" y="2921918"/>
                </a:lnTo>
                <a:lnTo>
                  <a:pt x="2702479" y="2893249"/>
                </a:lnTo>
                <a:lnTo>
                  <a:pt x="2736407" y="2863656"/>
                </a:lnTo>
                <a:lnTo>
                  <a:pt x="2769508" y="2833157"/>
                </a:lnTo>
                <a:lnTo>
                  <a:pt x="2801760" y="2801772"/>
                </a:lnTo>
                <a:lnTo>
                  <a:pt x="2833145" y="2769520"/>
                </a:lnTo>
                <a:lnTo>
                  <a:pt x="2863644" y="2736419"/>
                </a:lnTo>
                <a:lnTo>
                  <a:pt x="2893238" y="2702490"/>
                </a:lnTo>
                <a:lnTo>
                  <a:pt x="2921906" y="2667752"/>
                </a:lnTo>
                <a:lnTo>
                  <a:pt x="2949630" y="2632224"/>
                </a:lnTo>
                <a:lnTo>
                  <a:pt x="2976391" y="2595924"/>
                </a:lnTo>
                <a:lnTo>
                  <a:pt x="3002170" y="2558873"/>
                </a:lnTo>
                <a:lnTo>
                  <a:pt x="3026946" y="2521090"/>
                </a:lnTo>
                <a:lnTo>
                  <a:pt x="3050702" y="2482593"/>
                </a:lnTo>
                <a:lnTo>
                  <a:pt x="3073417" y="2443402"/>
                </a:lnTo>
                <a:lnTo>
                  <a:pt x="3095073" y="2403537"/>
                </a:lnTo>
                <a:lnTo>
                  <a:pt x="3115650" y="2363016"/>
                </a:lnTo>
                <a:lnTo>
                  <a:pt x="3135129" y="2321859"/>
                </a:lnTo>
                <a:lnTo>
                  <a:pt x="3153491" y="2280085"/>
                </a:lnTo>
                <a:lnTo>
                  <a:pt x="3170716" y="2237713"/>
                </a:lnTo>
                <a:lnTo>
                  <a:pt x="3186785" y="2194763"/>
                </a:lnTo>
                <a:lnTo>
                  <a:pt x="3201680" y="2151253"/>
                </a:lnTo>
                <a:lnTo>
                  <a:pt x="3215380" y="2107204"/>
                </a:lnTo>
                <a:lnTo>
                  <a:pt x="3227867" y="2062633"/>
                </a:lnTo>
                <a:lnTo>
                  <a:pt x="3239121" y="2017561"/>
                </a:lnTo>
                <a:lnTo>
                  <a:pt x="3249123" y="1972007"/>
                </a:lnTo>
                <a:lnTo>
                  <a:pt x="3257854" y="1925990"/>
                </a:lnTo>
                <a:lnTo>
                  <a:pt x="3265294" y="1879529"/>
                </a:lnTo>
                <a:lnTo>
                  <a:pt x="3271425" y="1832643"/>
                </a:lnTo>
                <a:lnTo>
                  <a:pt x="3276227" y="1785352"/>
                </a:lnTo>
                <a:lnTo>
                  <a:pt x="3279681" y="1737675"/>
                </a:lnTo>
                <a:lnTo>
                  <a:pt x="3281767" y="1689631"/>
                </a:lnTo>
                <a:lnTo>
                  <a:pt x="3282467" y="1641239"/>
                </a:lnTo>
                <a:lnTo>
                  <a:pt x="3281767" y="1592848"/>
                </a:lnTo>
                <a:lnTo>
                  <a:pt x="3279681" y="1544804"/>
                </a:lnTo>
                <a:lnTo>
                  <a:pt x="3276227" y="1497126"/>
                </a:lnTo>
                <a:lnTo>
                  <a:pt x="3271425" y="1449835"/>
                </a:lnTo>
                <a:lnTo>
                  <a:pt x="3265294" y="1402950"/>
                </a:lnTo>
                <a:lnTo>
                  <a:pt x="3257854" y="1356488"/>
                </a:lnTo>
                <a:lnTo>
                  <a:pt x="3249123" y="1310471"/>
                </a:lnTo>
                <a:lnTo>
                  <a:pt x="3239121" y="1264917"/>
                </a:lnTo>
                <a:lnTo>
                  <a:pt x="3227867" y="1219845"/>
                </a:lnTo>
                <a:lnTo>
                  <a:pt x="3215380" y="1175275"/>
                </a:lnTo>
                <a:lnTo>
                  <a:pt x="3201680" y="1131225"/>
                </a:lnTo>
                <a:lnTo>
                  <a:pt x="3186785" y="1087715"/>
                </a:lnTo>
                <a:lnTo>
                  <a:pt x="3170716" y="1044765"/>
                </a:lnTo>
                <a:lnTo>
                  <a:pt x="3153491" y="1002393"/>
                </a:lnTo>
                <a:lnTo>
                  <a:pt x="3135129" y="960619"/>
                </a:lnTo>
                <a:lnTo>
                  <a:pt x="3115650" y="919462"/>
                </a:lnTo>
                <a:lnTo>
                  <a:pt x="3095073" y="878941"/>
                </a:lnTo>
                <a:lnTo>
                  <a:pt x="3073417" y="839076"/>
                </a:lnTo>
                <a:lnTo>
                  <a:pt x="3050702" y="799885"/>
                </a:lnTo>
                <a:lnTo>
                  <a:pt x="3026946" y="761389"/>
                </a:lnTo>
                <a:lnTo>
                  <a:pt x="3002170" y="723605"/>
                </a:lnTo>
                <a:lnTo>
                  <a:pt x="2976391" y="686554"/>
                </a:lnTo>
                <a:lnTo>
                  <a:pt x="2949630" y="650255"/>
                </a:lnTo>
                <a:lnTo>
                  <a:pt x="2921906" y="614726"/>
                </a:lnTo>
                <a:lnTo>
                  <a:pt x="2893238" y="579988"/>
                </a:lnTo>
                <a:lnTo>
                  <a:pt x="2863644" y="546059"/>
                </a:lnTo>
                <a:lnTo>
                  <a:pt x="2833145" y="512959"/>
                </a:lnTo>
                <a:lnTo>
                  <a:pt x="2801760" y="480706"/>
                </a:lnTo>
                <a:lnTo>
                  <a:pt x="2769508" y="449321"/>
                </a:lnTo>
                <a:lnTo>
                  <a:pt x="2736407" y="418822"/>
                </a:lnTo>
                <a:lnTo>
                  <a:pt x="2702479" y="389229"/>
                </a:lnTo>
                <a:lnTo>
                  <a:pt x="2667740" y="360560"/>
                </a:lnTo>
                <a:lnTo>
                  <a:pt x="2632212" y="332836"/>
                </a:lnTo>
                <a:lnTo>
                  <a:pt x="2595912" y="306075"/>
                </a:lnTo>
                <a:lnTo>
                  <a:pt x="2558861" y="280297"/>
                </a:lnTo>
                <a:lnTo>
                  <a:pt x="2521078" y="255520"/>
                </a:lnTo>
                <a:lnTo>
                  <a:pt x="2482581" y="231764"/>
                </a:lnTo>
                <a:lnTo>
                  <a:pt x="2443390" y="209049"/>
                </a:lnTo>
                <a:lnTo>
                  <a:pt x="2403525" y="187393"/>
                </a:lnTo>
                <a:lnTo>
                  <a:pt x="2363004" y="166816"/>
                </a:lnTo>
                <a:lnTo>
                  <a:pt x="2321847" y="147337"/>
                </a:lnTo>
                <a:lnTo>
                  <a:pt x="2280073" y="128976"/>
                </a:lnTo>
                <a:lnTo>
                  <a:pt x="2237701" y="111751"/>
                </a:lnTo>
                <a:lnTo>
                  <a:pt x="2194751" y="95681"/>
                </a:lnTo>
                <a:lnTo>
                  <a:pt x="2151241" y="80787"/>
                </a:lnTo>
                <a:lnTo>
                  <a:pt x="2107192" y="67086"/>
                </a:lnTo>
                <a:lnTo>
                  <a:pt x="2062621" y="54600"/>
                </a:lnTo>
                <a:lnTo>
                  <a:pt x="2017549" y="43346"/>
                </a:lnTo>
                <a:lnTo>
                  <a:pt x="1971995" y="33344"/>
                </a:lnTo>
                <a:lnTo>
                  <a:pt x="1925978" y="24613"/>
                </a:lnTo>
                <a:lnTo>
                  <a:pt x="1879517" y="17172"/>
                </a:lnTo>
                <a:lnTo>
                  <a:pt x="1832631" y="11041"/>
                </a:lnTo>
                <a:lnTo>
                  <a:pt x="1785340" y="6239"/>
                </a:lnTo>
                <a:lnTo>
                  <a:pt x="1737663" y="2786"/>
                </a:lnTo>
                <a:lnTo>
                  <a:pt x="1689619" y="699"/>
                </a:lnTo>
                <a:lnTo>
                  <a:pt x="1641227" y="0"/>
                </a:lnTo>
                <a:close/>
              </a:path>
            </a:pathLst>
          </a:custGeom>
          <a:solidFill>
            <a:srgbClr val="3E8EC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467" b="0" i="0" u="none" strike="noStrike" cap="none">
              <a:solidFill>
                <a:srgbClr val="000000"/>
              </a:solidFill>
              <a:latin typeface="Arial"/>
              <a:ea typeface="Arial"/>
              <a:cs typeface="Arial"/>
              <a:sym typeface="Arial"/>
            </a:endParaRPr>
          </a:p>
        </p:txBody>
      </p:sp>
      <p:sp>
        <p:nvSpPr>
          <p:cNvPr id="231" name="Google Shape;231;p81"/>
          <p:cNvSpPr/>
          <p:nvPr/>
        </p:nvSpPr>
        <p:spPr>
          <a:xfrm>
            <a:off x="283370" y="3043189"/>
            <a:ext cx="1493193" cy="1097931"/>
          </a:xfrm>
          <a:custGeom>
            <a:avLst/>
            <a:gdLst/>
            <a:ahLst/>
            <a:cxnLst/>
            <a:rect l="l" t="t" r="r" b="b"/>
            <a:pathLst>
              <a:path w="3282950" h="3282950" extrusionOk="0">
                <a:moveTo>
                  <a:pt x="3282467" y="1641239"/>
                </a:moveTo>
                <a:lnTo>
                  <a:pt x="3281767" y="1689631"/>
                </a:lnTo>
                <a:lnTo>
                  <a:pt x="3279681" y="1737675"/>
                </a:lnTo>
                <a:lnTo>
                  <a:pt x="3276227" y="1785352"/>
                </a:lnTo>
                <a:lnTo>
                  <a:pt x="3271425" y="1832643"/>
                </a:lnTo>
                <a:lnTo>
                  <a:pt x="3265294" y="1879529"/>
                </a:lnTo>
                <a:lnTo>
                  <a:pt x="3257854" y="1925990"/>
                </a:lnTo>
                <a:lnTo>
                  <a:pt x="3249123" y="1972007"/>
                </a:lnTo>
                <a:lnTo>
                  <a:pt x="3239121" y="2017561"/>
                </a:lnTo>
                <a:lnTo>
                  <a:pt x="3227867" y="2062633"/>
                </a:lnTo>
                <a:lnTo>
                  <a:pt x="3215380" y="2107204"/>
                </a:lnTo>
                <a:lnTo>
                  <a:pt x="3201680" y="2151253"/>
                </a:lnTo>
                <a:lnTo>
                  <a:pt x="3186785" y="2194763"/>
                </a:lnTo>
                <a:lnTo>
                  <a:pt x="3170716" y="2237713"/>
                </a:lnTo>
                <a:lnTo>
                  <a:pt x="3153491" y="2280085"/>
                </a:lnTo>
                <a:lnTo>
                  <a:pt x="3135129" y="2321859"/>
                </a:lnTo>
                <a:lnTo>
                  <a:pt x="3115650" y="2363016"/>
                </a:lnTo>
                <a:lnTo>
                  <a:pt x="3095073" y="2403537"/>
                </a:lnTo>
                <a:lnTo>
                  <a:pt x="3073417" y="2443402"/>
                </a:lnTo>
                <a:lnTo>
                  <a:pt x="3050702" y="2482593"/>
                </a:lnTo>
                <a:lnTo>
                  <a:pt x="3026946" y="2521090"/>
                </a:lnTo>
                <a:lnTo>
                  <a:pt x="3002170" y="2558873"/>
                </a:lnTo>
                <a:lnTo>
                  <a:pt x="2976391" y="2595924"/>
                </a:lnTo>
                <a:lnTo>
                  <a:pt x="2949630" y="2632224"/>
                </a:lnTo>
                <a:lnTo>
                  <a:pt x="2921906" y="2667752"/>
                </a:lnTo>
                <a:lnTo>
                  <a:pt x="2893238" y="2702490"/>
                </a:lnTo>
                <a:lnTo>
                  <a:pt x="2863644" y="2736419"/>
                </a:lnTo>
                <a:lnTo>
                  <a:pt x="2833145" y="2769520"/>
                </a:lnTo>
                <a:lnTo>
                  <a:pt x="2801760" y="2801772"/>
                </a:lnTo>
                <a:lnTo>
                  <a:pt x="2769508" y="2833157"/>
                </a:lnTo>
                <a:lnTo>
                  <a:pt x="2736407" y="2863656"/>
                </a:lnTo>
                <a:lnTo>
                  <a:pt x="2702479" y="2893249"/>
                </a:lnTo>
                <a:lnTo>
                  <a:pt x="2667740" y="2921918"/>
                </a:lnTo>
                <a:lnTo>
                  <a:pt x="2632212" y="2949642"/>
                </a:lnTo>
                <a:lnTo>
                  <a:pt x="2595912" y="2976403"/>
                </a:lnTo>
                <a:lnTo>
                  <a:pt x="2558861" y="3002182"/>
                </a:lnTo>
                <a:lnTo>
                  <a:pt x="2521078" y="3026958"/>
                </a:lnTo>
                <a:lnTo>
                  <a:pt x="2482581" y="3050714"/>
                </a:lnTo>
                <a:lnTo>
                  <a:pt x="2443390" y="3073429"/>
                </a:lnTo>
                <a:lnTo>
                  <a:pt x="2403525" y="3095085"/>
                </a:lnTo>
                <a:lnTo>
                  <a:pt x="2363004" y="3115662"/>
                </a:lnTo>
                <a:lnTo>
                  <a:pt x="2321847" y="3135141"/>
                </a:lnTo>
                <a:lnTo>
                  <a:pt x="2280073" y="3153502"/>
                </a:lnTo>
                <a:lnTo>
                  <a:pt x="2237701" y="3170728"/>
                </a:lnTo>
                <a:lnTo>
                  <a:pt x="2194751" y="3186797"/>
                </a:lnTo>
                <a:lnTo>
                  <a:pt x="2151241" y="3201692"/>
                </a:lnTo>
                <a:lnTo>
                  <a:pt x="2107192" y="3215392"/>
                </a:lnTo>
                <a:lnTo>
                  <a:pt x="2062621" y="3227879"/>
                </a:lnTo>
                <a:lnTo>
                  <a:pt x="2017549" y="3239133"/>
                </a:lnTo>
                <a:lnTo>
                  <a:pt x="1971995" y="3249135"/>
                </a:lnTo>
                <a:lnTo>
                  <a:pt x="1925978" y="3257866"/>
                </a:lnTo>
                <a:lnTo>
                  <a:pt x="1879517" y="3265306"/>
                </a:lnTo>
                <a:lnTo>
                  <a:pt x="1832631" y="3271437"/>
                </a:lnTo>
                <a:lnTo>
                  <a:pt x="1785340" y="3276239"/>
                </a:lnTo>
                <a:lnTo>
                  <a:pt x="1737663" y="3279693"/>
                </a:lnTo>
                <a:lnTo>
                  <a:pt x="1689619" y="3281779"/>
                </a:lnTo>
                <a:lnTo>
                  <a:pt x="1641227" y="3282479"/>
                </a:lnTo>
                <a:lnTo>
                  <a:pt x="1592836" y="3281779"/>
                </a:lnTo>
                <a:lnTo>
                  <a:pt x="1544793" y="3279693"/>
                </a:lnTo>
                <a:lnTo>
                  <a:pt x="1497116" y="3276239"/>
                </a:lnTo>
                <a:lnTo>
                  <a:pt x="1449826" y="3271437"/>
                </a:lnTo>
                <a:lnTo>
                  <a:pt x="1402941" y="3265306"/>
                </a:lnTo>
                <a:lnTo>
                  <a:pt x="1356480" y="3257866"/>
                </a:lnTo>
                <a:lnTo>
                  <a:pt x="1310463" y="3249135"/>
                </a:lnTo>
                <a:lnTo>
                  <a:pt x="1264909" y="3239133"/>
                </a:lnTo>
                <a:lnTo>
                  <a:pt x="1219838" y="3227879"/>
                </a:lnTo>
                <a:lnTo>
                  <a:pt x="1175268" y="3215392"/>
                </a:lnTo>
                <a:lnTo>
                  <a:pt x="1131219" y="3201692"/>
                </a:lnTo>
                <a:lnTo>
                  <a:pt x="1087710" y="3186797"/>
                </a:lnTo>
                <a:lnTo>
                  <a:pt x="1044760" y="3170728"/>
                </a:lnTo>
                <a:lnTo>
                  <a:pt x="1002388" y="3153502"/>
                </a:lnTo>
                <a:lnTo>
                  <a:pt x="960615" y="3135141"/>
                </a:lnTo>
                <a:lnTo>
                  <a:pt x="919458" y="3115662"/>
                </a:lnTo>
                <a:lnTo>
                  <a:pt x="878937" y="3095085"/>
                </a:lnTo>
                <a:lnTo>
                  <a:pt x="839072" y="3073429"/>
                </a:lnTo>
                <a:lnTo>
                  <a:pt x="799882" y="3050714"/>
                </a:lnTo>
                <a:lnTo>
                  <a:pt x="761385" y="3026958"/>
                </a:lnTo>
                <a:lnTo>
                  <a:pt x="723602" y="3002182"/>
                </a:lnTo>
                <a:lnTo>
                  <a:pt x="686551" y="2976403"/>
                </a:lnTo>
                <a:lnTo>
                  <a:pt x="650252" y="2949642"/>
                </a:lnTo>
                <a:lnTo>
                  <a:pt x="614724" y="2921918"/>
                </a:lnTo>
                <a:lnTo>
                  <a:pt x="579986" y="2893249"/>
                </a:lnTo>
                <a:lnTo>
                  <a:pt x="546057" y="2863656"/>
                </a:lnTo>
                <a:lnTo>
                  <a:pt x="512957" y="2833157"/>
                </a:lnTo>
                <a:lnTo>
                  <a:pt x="480705" y="2801772"/>
                </a:lnTo>
                <a:lnTo>
                  <a:pt x="449320" y="2769520"/>
                </a:lnTo>
                <a:lnTo>
                  <a:pt x="418821" y="2736419"/>
                </a:lnTo>
                <a:lnTo>
                  <a:pt x="389228" y="2702490"/>
                </a:lnTo>
                <a:lnTo>
                  <a:pt x="360559" y="2667752"/>
                </a:lnTo>
                <a:lnTo>
                  <a:pt x="332835" y="2632224"/>
                </a:lnTo>
                <a:lnTo>
                  <a:pt x="306074" y="2595924"/>
                </a:lnTo>
                <a:lnTo>
                  <a:pt x="280296" y="2558873"/>
                </a:lnTo>
                <a:lnTo>
                  <a:pt x="255519" y="2521090"/>
                </a:lnTo>
                <a:lnTo>
                  <a:pt x="231764" y="2482593"/>
                </a:lnTo>
                <a:lnTo>
                  <a:pt x="209049" y="2443402"/>
                </a:lnTo>
                <a:lnTo>
                  <a:pt x="187393" y="2403537"/>
                </a:lnTo>
                <a:lnTo>
                  <a:pt x="166816" y="2363016"/>
                </a:lnTo>
                <a:lnTo>
                  <a:pt x="147337" y="2321859"/>
                </a:lnTo>
                <a:lnTo>
                  <a:pt x="128976" y="2280085"/>
                </a:lnTo>
                <a:lnTo>
                  <a:pt x="111750" y="2237713"/>
                </a:lnTo>
                <a:lnTo>
                  <a:pt x="95681" y="2194763"/>
                </a:lnTo>
                <a:lnTo>
                  <a:pt x="80787" y="2151253"/>
                </a:lnTo>
                <a:lnTo>
                  <a:pt x="67086" y="2107204"/>
                </a:lnTo>
                <a:lnTo>
                  <a:pt x="54600" y="2062633"/>
                </a:lnTo>
                <a:lnTo>
                  <a:pt x="43346" y="2017561"/>
                </a:lnTo>
                <a:lnTo>
                  <a:pt x="33344" y="1972007"/>
                </a:lnTo>
                <a:lnTo>
                  <a:pt x="24613" y="1925990"/>
                </a:lnTo>
                <a:lnTo>
                  <a:pt x="17172" y="1879529"/>
                </a:lnTo>
                <a:lnTo>
                  <a:pt x="11041" y="1832643"/>
                </a:lnTo>
                <a:lnTo>
                  <a:pt x="6239" y="1785352"/>
                </a:lnTo>
                <a:lnTo>
                  <a:pt x="2786" y="1737675"/>
                </a:lnTo>
                <a:lnTo>
                  <a:pt x="699" y="1689631"/>
                </a:lnTo>
                <a:lnTo>
                  <a:pt x="0" y="1641239"/>
                </a:lnTo>
                <a:lnTo>
                  <a:pt x="699" y="1592848"/>
                </a:lnTo>
                <a:lnTo>
                  <a:pt x="2786" y="1544804"/>
                </a:lnTo>
                <a:lnTo>
                  <a:pt x="6239" y="1497126"/>
                </a:lnTo>
                <a:lnTo>
                  <a:pt x="11041" y="1449835"/>
                </a:lnTo>
                <a:lnTo>
                  <a:pt x="17172" y="1402950"/>
                </a:lnTo>
                <a:lnTo>
                  <a:pt x="24613" y="1356488"/>
                </a:lnTo>
                <a:lnTo>
                  <a:pt x="33344" y="1310471"/>
                </a:lnTo>
                <a:lnTo>
                  <a:pt x="43346" y="1264917"/>
                </a:lnTo>
                <a:lnTo>
                  <a:pt x="54600" y="1219845"/>
                </a:lnTo>
                <a:lnTo>
                  <a:pt x="67086" y="1175275"/>
                </a:lnTo>
                <a:lnTo>
                  <a:pt x="80787" y="1131225"/>
                </a:lnTo>
                <a:lnTo>
                  <a:pt x="95681" y="1087715"/>
                </a:lnTo>
                <a:lnTo>
                  <a:pt x="111750" y="1044765"/>
                </a:lnTo>
                <a:lnTo>
                  <a:pt x="128976" y="1002393"/>
                </a:lnTo>
                <a:lnTo>
                  <a:pt x="147337" y="960619"/>
                </a:lnTo>
                <a:lnTo>
                  <a:pt x="166816" y="919462"/>
                </a:lnTo>
                <a:lnTo>
                  <a:pt x="187393" y="878941"/>
                </a:lnTo>
                <a:lnTo>
                  <a:pt x="209049" y="839076"/>
                </a:lnTo>
                <a:lnTo>
                  <a:pt x="231764" y="799885"/>
                </a:lnTo>
                <a:lnTo>
                  <a:pt x="255519" y="761389"/>
                </a:lnTo>
                <a:lnTo>
                  <a:pt x="280296" y="723605"/>
                </a:lnTo>
                <a:lnTo>
                  <a:pt x="306074" y="686554"/>
                </a:lnTo>
                <a:lnTo>
                  <a:pt x="332835" y="650255"/>
                </a:lnTo>
                <a:lnTo>
                  <a:pt x="360559" y="614726"/>
                </a:lnTo>
                <a:lnTo>
                  <a:pt x="389228" y="579988"/>
                </a:lnTo>
                <a:lnTo>
                  <a:pt x="418821" y="546059"/>
                </a:lnTo>
                <a:lnTo>
                  <a:pt x="449320" y="512959"/>
                </a:lnTo>
                <a:lnTo>
                  <a:pt x="480705" y="480706"/>
                </a:lnTo>
                <a:lnTo>
                  <a:pt x="512957" y="449321"/>
                </a:lnTo>
                <a:lnTo>
                  <a:pt x="546057" y="418822"/>
                </a:lnTo>
                <a:lnTo>
                  <a:pt x="579986" y="389229"/>
                </a:lnTo>
                <a:lnTo>
                  <a:pt x="614724" y="360560"/>
                </a:lnTo>
                <a:lnTo>
                  <a:pt x="650252" y="332836"/>
                </a:lnTo>
                <a:lnTo>
                  <a:pt x="686551" y="306075"/>
                </a:lnTo>
                <a:lnTo>
                  <a:pt x="723602" y="280297"/>
                </a:lnTo>
                <a:lnTo>
                  <a:pt x="761385" y="255520"/>
                </a:lnTo>
                <a:lnTo>
                  <a:pt x="799882" y="231764"/>
                </a:lnTo>
                <a:lnTo>
                  <a:pt x="839072" y="209049"/>
                </a:lnTo>
                <a:lnTo>
                  <a:pt x="878937" y="187393"/>
                </a:lnTo>
                <a:lnTo>
                  <a:pt x="919458" y="166816"/>
                </a:lnTo>
                <a:lnTo>
                  <a:pt x="960615" y="147337"/>
                </a:lnTo>
                <a:lnTo>
                  <a:pt x="1002388" y="128976"/>
                </a:lnTo>
                <a:lnTo>
                  <a:pt x="1044760" y="111751"/>
                </a:lnTo>
                <a:lnTo>
                  <a:pt x="1087710" y="95681"/>
                </a:lnTo>
                <a:lnTo>
                  <a:pt x="1131219" y="80787"/>
                </a:lnTo>
                <a:lnTo>
                  <a:pt x="1175268" y="67086"/>
                </a:lnTo>
                <a:lnTo>
                  <a:pt x="1219838" y="54600"/>
                </a:lnTo>
                <a:lnTo>
                  <a:pt x="1264909" y="43346"/>
                </a:lnTo>
                <a:lnTo>
                  <a:pt x="1310463" y="33344"/>
                </a:lnTo>
                <a:lnTo>
                  <a:pt x="1356480" y="24613"/>
                </a:lnTo>
                <a:lnTo>
                  <a:pt x="1402941" y="17172"/>
                </a:lnTo>
                <a:lnTo>
                  <a:pt x="1449826" y="11041"/>
                </a:lnTo>
                <a:lnTo>
                  <a:pt x="1497116" y="6239"/>
                </a:lnTo>
                <a:lnTo>
                  <a:pt x="1544793" y="2786"/>
                </a:lnTo>
                <a:lnTo>
                  <a:pt x="1592836" y="699"/>
                </a:lnTo>
                <a:lnTo>
                  <a:pt x="1641227" y="0"/>
                </a:lnTo>
                <a:lnTo>
                  <a:pt x="1689619" y="699"/>
                </a:lnTo>
                <a:lnTo>
                  <a:pt x="1737663" y="2786"/>
                </a:lnTo>
                <a:lnTo>
                  <a:pt x="1785340" y="6239"/>
                </a:lnTo>
                <a:lnTo>
                  <a:pt x="1832631" y="11041"/>
                </a:lnTo>
                <a:lnTo>
                  <a:pt x="1879517" y="17172"/>
                </a:lnTo>
                <a:lnTo>
                  <a:pt x="1925978" y="24613"/>
                </a:lnTo>
                <a:lnTo>
                  <a:pt x="1971995" y="33344"/>
                </a:lnTo>
                <a:lnTo>
                  <a:pt x="2017549" y="43346"/>
                </a:lnTo>
                <a:lnTo>
                  <a:pt x="2062621" y="54600"/>
                </a:lnTo>
                <a:lnTo>
                  <a:pt x="2107192" y="67086"/>
                </a:lnTo>
                <a:lnTo>
                  <a:pt x="2151241" y="80787"/>
                </a:lnTo>
                <a:lnTo>
                  <a:pt x="2194751" y="95681"/>
                </a:lnTo>
                <a:lnTo>
                  <a:pt x="2237701" y="111751"/>
                </a:lnTo>
                <a:lnTo>
                  <a:pt x="2280073" y="128976"/>
                </a:lnTo>
                <a:lnTo>
                  <a:pt x="2321847" y="147337"/>
                </a:lnTo>
                <a:lnTo>
                  <a:pt x="2363004" y="166816"/>
                </a:lnTo>
                <a:lnTo>
                  <a:pt x="2403525" y="187393"/>
                </a:lnTo>
                <a:lnTo>
                  <a:pt x="2443390" y="209049"/>
                </a:lnTo>
                <a:lnTo>
                  <a:pt x="2482581" y="231764"/>
                </a:lnTo>
                <a:lnTo>
                  <a:pt x="2521078" y="255520"/>
                </a:lnTo>
                <a:lnTo>
                  <a:pt x="2558861" y="280297"/>
                </a:lnTo>
                <a:lnTo>
                  <a:pt x="2595912" y="306075"/>
                </a:lnTo>
                <a:lnTo>
                  <a:pt x="2632212" y="332836"/>
                </a:lnTo>
                <a:lnTo>
                  <a:pt x="2667740" y="360560"/>
                </a:lnTo>
                <a:lnTo>
                  <a:pt x="2702479" y="389229"/>
                </a:lnTo>
                <a:lnTo>
                  <a:pt x="2736407" y="418822"/>
                </a:lnTo>
                <a:lnTo>
                  <a:pt x="2769508" y="449321"/>
                </a:lnTo>
                <a:lnTo>
                  <a:pt x="2801760" y="480706"/>
                </a:lnTo>
                <a:lnTo>
                  <a:pt x="2833145" y="512959"/>
                </a:lnTo>
                <a:lnTo>
                  <a:pt x="2863644" y="546059"/>
                </a:lnTo>
                <a:lnTo>
                  <a:pt x="2893238" y="579988"/>
                </a:lnTo>
                <a:lnTo>
                  <a:pt x="2921906" y="614726"/>
                </a:lnTo>
                <a:lnTo>
                  <a:pt x="2949630" y="650255"/>
                </a:lnTo>
                <a:lnTo>
                  <a:pt x="2976391" y="686554"/>
                </a:lnTo>
                <a:lnTo>
                  <a:pt x="3002170" y="723605"/>
                </a:lnTo>
                <a:lnTo>
                  <a:pt x="3026946" y="761389"/>
                </a:lnTo>
                <a:lnTo>
                  <a:pt x="3050702" y="799885"/>
                </a:lnTo>
                <a:lnTo>
                  <a:pt x="3073417" y="839076"/>
                </a:lnTo>
                <a:lnTo>
                  <a:pt x="3095073" y="878941"/>
                </a:lnTo>
                <a:lnTo>
                  <a:pt x="3115650" y="919462"/>
                </a:lnTo>
                <a:lnTo>
                  <a:pt x="3135129" y="960619"/>
                </a:lnTo>
                <a:lnTo>
                  <a:pt x="3153491" y="1002393"/>
                </a:lnTo>
                <a:lnTo>
                  <a:pt x="3170716" y="1044765"/>
                </a:lnTo>
                <a:lnTo>
                  <a:pt x="3186785" y="1087715"/>
                </a:lnTo>
                <a:lnTo>
                  <a:pt x="3201680" y="1131225"/>
                </a:lnTo>
                <a:lnTo>
                  <a:pt x="3215380" y="1175275"/>
                </a:lnTo>
                <a:lnTo>
                  <a:pt x="3227867" y="1219845"/>
                </a:lnTo>
                <a:lnTo>
                  <a:pt x="3239121" y="1264917"/>
                </a:lnTo>
                <a:lnTo>
                  <a:pt x="3249123" y="1310471"/>
                </a:lnTo>
                <a:lnTo>
                  <a:pt x="3257854" y="1356488"/>
                </a:lnTo>
                <a:lnTo>
                  <a:pt x="3265294" y="1402950"/>
                </a:lnTo>
                <a:lnTo>
                  <a:pt x="3271425" y="1449835"/>
                </a:lnTo>
                <a:lnTo>
                  <a:pt x="3276227" y="1497126"/>
                </a:lnTo>
                <a:lnTo>
                  <a:pt x="3279681" y="1544804"/>
                </a:lnTo>
                <a:lnTo>
                  <a:pt x="3281767" y="1592848"/>
                </a:lnTo>
                <a:lnTo>
                  <a:pt x="3282467" y="1641239"/>
                </a:lnTo>
                <a:close/>
              </a:path>
            </a:pathLst>
          </a:custGeom>
          <a:noFill/>
          <a:ln w="94600" cap="flat" cmpd="sng">
            <a:solidFill>
              <a:srgbClr val="007CC3"/>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467" b="0" i="0" u="none" strike="noStrike" cap="none">
              <a:solidFill>
                <a:srgbClr val="000000"/>
              </a:solidFill>
              <a:latin typeface="Arial"/>
              <a:ea typeface="Arial"/>
              <a:cs typeface="Arial"/>
              <a:sym typeface="Arial"/>
            </a:endParaRPr>
          </a:p>
        </p:txBody>
      </p:sp>
      <p:sp>
        <p:nvSpPr>
          <p:cNvPr id="232" name="Google Shape;232;p81"/>
          <p:cNvSpPr/>
          <p:nvPr/>
        </p:nvSpPr>
        <p:spPr>
          <a:xfrm>
            <a:off x="1224759" y="1488515"/>
            <a:ext cx="1493193" cy="1097931"/>
          </a:xfrm>
          <a:custGeom>
            <a:avLst/>
            <a:gdLst/>
            <a:ahLst/>
            <a:cxnLst/>
            <a:rect l="l" t="t" r="r" b="b"/>
            <a:pathLst>
              <a:path w="3282950" h="3282950" extrusionOk="0">
                <a:moveTo>
                  <a:pt x="1641227" y="0"/>
                </a:moveTo>
                <a:lnTo>
                  <a:pt x="1592836" y="699"/>
                </a:lnTo>
                <a:lnTo>
                  <a:pt x="1544793" y="2786"/>
                </a:lnTo>
                <a:lnTo>
                  <a:pt x="1497116" y="6239"/>
                </a:lnTo>
                <a:lnTo>
                  <a:pt x="1449826" y="11041"/>
                </a:lnTo>
                <a:lnTo>
                  <a:pt x="1402941" y="17172"/>
                </a:lnTo>
                <a:lnTo>
                  <a:pt x="1356480" y="24613"/>
                </a:lnTo>
                <a:lnTo>
                  <a:pt x="1310463" y="33344"/>
                </a:lnTo>
                <a:lnTo>
                  <a:pt x="1264909" y="43346"/>
                </a:lnTo>
                <a:lnTo>
                  <a:pt x="1219838" y="54600"/>
                </a:lnTo>
                <a:lnTo>
                  <a:pt x="1175268" y="67086"/>
                </a:lnTo>
                <a:lnTo>
                  <a:pt x="1131219" y="80787"/>
                </a:lnTo>
                <a:lnTo>
                  <a:pt x="1087710" y="95681"/>
                </a:lnTo>
                <a:lnTo>
                  <a:pt x="1044760" y="111751"/>
                </a:lnTo>
                <a:lnTo>
                  <a:pt x="1002388" y="128976"/>
                </a:lnTo>
                <a:lnTo>
                  <a:pt x="960615" y="147337"/>
                </a:lnTo>
                <a:lnTo>
                  <a:pt x="919458" y="166816"/>
                </a:lnTo>
                <a:lnTo>
                  <a:pt x="878937" y="187393"/>
                </a:lnTo>
                <a:lnTo>
                  <a:pt x="839072" y="209049"/>
                </a:lnTo>
                <a:lnTo>
                  <a:pt x="799882" y="231764"/>
                </a:lnTo>
                <a:lnTo>
                  <a:pt x="761385" y="255520"/>
                </a:lnTo>
                <a:lnTo>
                  <a:pt x="723602" y="280297"/>
                </a:lnTo>
                <a:lnTo>
                  <a:pt x="686551" y="306075"/>
                </a:lnTo>
                <a:lnTo>
                  <a:pt x="650252" y="332836"/>
                </a:lnTo>
                <a:lnTo>
                  <a:pt x="614724" y="360560"/>
                </a:lnTo>
                <a:lnTo>
                  <a:pt x="579986" y="389229"/>
                </a:lnTo>
                <a:lnTo>
                  <a:pt x="546057" y="418822"/>
                </a:lnTo>
                <a:lnTo>
                  <a:pt x="512957" y="449321"/>
                </a:lnTo>
                <a:lnTo>
                  <a:pt x="480705" y="480706"/>
                </a:lnTo>
                <a:lnTo>
                  <a:pt x="449320" y="512959"/>
                </a:lnTo>
                <a:lnTo>
                  <a:pt x="418821" y="546059"/>
                </a:lnTo>
                <a:lnTo>
                  <a:pt x="389228" y="579988"/>
                </a:lnTo>
                <a:lnTo>
                  <a:pt x="360559" y="614726"/>
                </a:lnTo>
                <a:lnTo>
                  <a:pt x="332835" y="650255"/>
                </a:lnTo>
                <a:lnTo>
                  <a:pt x="306074" y="686554"/>
                </a:lnTo>
                <a:lnTo>
                  <a:pt x="280296" y="723605"/>
                </a:lnTo>
                <a:lnTo>
                  <a:pt x="255519" y="761389"/>
                </a:lnTo>
                <a:lnTo>
                  <a:pt x="231764" y="799885"/>
                </a:lnTo>
                <a:lnTo>
                  <a:pt x="209049" y="839076"/>
                </a:lnTo>
                <a:lnTo>
                  <a:pt x="187393" y="878941"/>
                </a:lnTo>
                <a:lnTo>
                  <a:pt x="166816" y="919462"/>
                </a:lnTo>
                <a:lnTo>
                  <a:pt x="147337" y="960619"/>
                </a:lnTo>
                <a:lnTo>
                  <a:pt x="128976" y="1002393"/>
                </a:lnTo>
                <a:lnTo>
                  <a:pt x="111750" y="1044765"/>
                </a:lnTo>
                <a:lnTo>
                  <a:pt x="95681" y="1087715"/>
                </a:lnTo>
                <a:lnTo>
                  <a:pt x="80787" y="1131225"/>
                </a:lnTo>
                <a:lnTo>
                  <a:pt x="67086" y="1175275"/>
                </a:lnTo>
                <a:lnTo>
                  <a:pt x="54600" y="1219845"/>
                </a:lnTo>
                <a:lnTo>
                  <a:pt x="43346" y="1264917"/>
                </a:lnTo>
                <a:lnTo>
                  <a:pt x="33344" y="1310471"/>
                </a:lnTo>
                <a:lnTo>
                  <a:pt x="24613" y="1356488"/>
                </a:lnTo>
                <a:lnTo>
                  <a:pt x="17172" y="1402950"/>
                </a:lnTo>
                <a:lnTo>
                  <a:pt x="11041" y="1449835"/>
                </a:lnTo>
                <a:lnTo>
                  <a:pt x="6239" y="1497126"/>
                </a:lnTo>
                <a:lnTo>
                  <a:pt x="2786" y="1544804"/>
                </a:lnTo>
                <a:lnTo>
                  <a:pt x="699" y="1592848"/>
                </a:lnTo>
                <a:lnTo>
                  <a:pt x="0" y="1641239"/>
                </a:lnTo>
                <a:lnTo>
                  <a:pt x="699" y="1689631"/>
                </a:lnTo>
                <a:lnTo>
                  <a:pt x="2786" y="1737675"/>
                </a:lnTo>
                <a:lnTo>
                  <a:pt x="6239" y="1785352"/>
                </a:lnTo>
                <a:lnTo>
                  <a:pt x="11041" y="1832643"/>
                </a:lnTo>
                <a:lnTo>
                  <a:pt x="17172" y="1879529"/>
                </a:lnTo>
                <a:lnTo>
                  <a:pt x="24613" y="1925990"/>
                </a:lnTo>
                <a:lnTo>
                  <a:pt x="33344" y="1972007"/>
                </a:lnTo>
                <a:lnTo>
                  <a:pt x="43346" y="2017561"/>
                </a:lnTo>
                <a:lnTo>
                  <a:pt x="54600" y="2062633"/>
                </a:lnTo>
                <a:lnTo>
                  <a:pt x="67086" y="2107204"/>
                </a:lnTo>
                <a:lnTo>
                  <a:pt x="80787" y="2151253"/>
                </a:lnTo>
                <a:lnTo>
                  <a:pt x="95681" y="2194763"/>
                </a:lnTo>
                <a:lnTo>
                  <a:pt x="111750" y="2237713"/>
                </a:lnTo>
                <a:lnTo>
                  <a:pt x="128976" y="2280085"/>
                </a:lnTo>
                <a:lnTo>
                  <a:pt x="147337" y="2321859"/>
                </a:lnTo>
                <a:lnTo>
                  <a:pt x="166816" y="2363016"/>
                </a:lnTo>
                <a:lnTo>
                  <a:pt x="187393" y="2403537"/>
                </a:lnTo>
                <a:lnTo>
                  <a:pt x="209049" y="2443402"/>
                </a:lnTo>
                <a:lnTo>
                  <a:pt x="231764" y="2482593"/>
                </a:lnTo>
                <a:lnTo>
                  <a:pt x="255519" y="2521090"/>
                </a:lnTo>
                <a:lnTo>
                  <a:pt x="280296" y="2558873"/>
                </a:lnTo>
                <a:lnTo>
                  <a:pt x="306074" y="2595924"/>
                </a:lnTo>
                <a:lnTo>
                  <a:pt x="332835" y="2632224"/>
                </a:lnTo>
                <a:lnTo>
                  <a:pt x="360559" y="2667752"/>
                </a:lnTo>
                <a:lnTo>
                  <a:pt x="389228" y="2702490"/>
                </a:lnTo>
                <a:lnTo>
                  <a:pt x="418821" y="2736419"/>
                </a:lnTo>
                <a:lnTo>
                  <a:pt x="449320" y="2769520"/>
                </a:lnTo>
                <a:lnTo>
                  <a:pt x="480705" y="2801772"/>
                </a:lnTo>
                <a:lnTo>
                  <a:pt x="512957" y="2833157"/>
                </a:lnTo>
                <a:lnTo>
                  <a:pt x="546057" y="2863656"/>
                </a:lnTo>
                <a:lnTo>
                  <a:pt x="579986" y="2893249"/>
                </a:lnTo>
                <a:lnTo>
                  <a:pt x="614724" y="2921918"/>
                </a:lnTo>
                <a:lnTo>
                  <a:pt x="650252" y="2949642"/>
                </a:lnTo>
                <a:lnTo>
                  <a:pt x="686551" y="2976403"/>
                </a:lnTo>
                <a:lnTo>
                  <a:pt x="723602" y="3002182"/>
                </a:lnTo>
                <a:lnTo>
                  <a:pt x="761385" y="3026958"/>
                </a:lnTo>
                <a:lnTo>
                  <a:pt x="799882" y="3050714"/>
                </a:lnTo>
                <a:lnTo>
                  <a:pt x="839072" y="3073429"/>
                </a:lnTo>
                <a:lnTo>
                  <a:pt x="878937" y="3095085"/>
                </a:lnTo>
                <a:lnTo>
                  <a:pt x="919458" y="3115662"/>
                </a:lnTo>
                <a:lnTo>
                  <a:pt x="960615" y="3135141"/>
                </a:lnTo>
                <a:lnTo>
                  <a:pt x="1002388" y="3153502"/>
                </a:lnTo>
                <a:lnTo>
                  <a:pt x="1044760" y="3170728"/>
                </a:lnTo>
                <a:lnTo>
                  <a:pt x="1087710" y="3186797"/>
                </a:lnTo>
                <a:lnTo>
                  <a:pt x="1131219" y="3201692"/>
                </a:lnTo>
                <a:lnTo>
                  <a:pt x="1175268" y="3215392"/>
                </a:lnTo>
                <a:lnTo>
                  <a:pt x="1219838" y="3227879"/>
                </a:lnTo>
                <a:lnTo>
                  <a:pt x="1264909" y="3239133"/>
                </a:lnTo>
                <a:lnTo>
                  <a:pt x="1310463" y="3249135"/>
                </a:lnTo>
                <a:lnTo>
                  <a:pt x="1356480" y="3257866"/>
                </a:lnTo>
                <a:lnTo>
                  <a:pt x="1402941" y="3265306"/>
                </a:lnTo>
                <a:lnTo>
                  <a:pt x="1449826" y="3271437"/>
                </a:lnTo>
                <a:lnTo>
                  <a:pt x="1497116" y="3276239"/>
                </a:lnTo>
                <a:lnTo>
                  <a:pt x="1544793" y="3279693"/>
                </a:lnTo>
                <a:lnTo>
                  <a:pt x="1592836" y="3281779"/>
                </a:lnTo>
                <a:lnTo>
                  <a:pt x="1641227" y="3282479"/>
                </a:lnTo>
                <a:lnTo>
                  <a:pt x="1689619" y="3281779"/>
                </a:lnTo>
                <a:lnTo>
                  <a:pt x="1737663" y="3279693"/>
                </a:lnTo>
                <a:lnTo>
                  <a:pt x="1785340" y="3276239"/>
                </a:lnTo>
                <a:lnTo>
                  <a:pt x="1832631" y="3271437"/>
                </a:lnTo>
                <a:lnTo>
                  <a:pt x="1879517" y="3265306"/>
                </a:lnTo>
                <a:lnTo>
                  <a:pt x="1925978" y="3257866"/>
                </a:lnTo>
                <a:lnTo>
                  <a:pt x="1971995" y="3249135"/>
                </a:lnTo>
                <a:lnTo>
                  <a:pt x="2017549" y="3239133"/>
                </a:lnTo>
                <a:lnTo>
                  <a:pt x="2062621" y="3227879"/>
                </a:lnTo>
                <a:lnTo>
                  <a:pt x="2107192" y="3215392"/>
                </a:lnTo>
                <a:lnTo>
                  <a:pt x="2151241" y="3201692"/>
                </a:lnTo>
                <a:lnTo>
                  <a:pt x="2194751" y="3186797"/>
                </a:lnTo>
                <a:lnTo>
                  <a:pt x="2237701" y="3170728"/>
                </a:lnTo>
                <a:lnTo>
                  <a:pt x="2280073" y="3153502"/>
                </a:lnTo>
                <a:lnTo>
                  <a:pt x="2321847" y="3135141"/>
                </a:lnTo>
                <a:lnTo>
                  <a:pt x="2363004" y="3115662"/>
                </a:lnTo>
                <a:lnTo>
                  <a:pt x="2403525" y="3095085"/>
                </a:lnTo>
                <a:lnTo>
                  <a:pt x="2443390" y="3073429"/>
                </a:lnTo>
                <a:lnTo>
                  <a:pt x="2482581" y="3050714"/>
                </a:lnTo>
                <a:lnTo>
                  <a:pt x="2521078" y="3026958"/>
                </a:lnTo>
                <a:lnTo>
                  <a:pt x="2558861" y="3002182"/>
                </a:lnTo>
                <a:lnTo>
                  <a:pt x="2595912" y="2976403"/>
                </a:lnTo>
                <a:lnTo>
                  <a:pt x="2632212" y="2949642"/>
                </a:lnTo>
                <a:lnTo>
                  <a:pt x="2667740" y="2921918"/>
                </a:lnTo>
                <a:lnTo>
                  <a:pt x="2702479" y="2893249"/>
                </a:lnTo>
                <a:lnTo>
                  <a:pt x="2736407" y="2863656"/>
                </a:lnTo>
                <a:lnTo>
                  <a:pt x="2769508" y="2833157"/>
                </a:lnTo>
                <a:lnTo>
                  <a:pt x="2801760" y="2801772"/>
                </a:lnTo>
                <a:lnTo>
                  <a:pt x="2833145" y="2769520"/>
                </a:lnTo>
                <a:lnTo>
                  <a:pt x="2863644" y="2736419"/>
                </a:lnTo>
                <a:lnTo>
                  <a:pt x="2893238" y="2702490"/>
                </a:lnTo>
                <a:lnTo>
                  <a:pt x="2921906" y="2667752"/>
                </a:lnTo>
                <a:lnTo>
                  <a:pt x="2949630" y="2632224"/>
                </a:lnTo>
                <a:lnTo>
                  <a:pt x="2976391" y="2595924"/>
                </a:lnTo>
                <a:lnTo>
                  <a:pt x="3002170" y="2558873"/>
                </a:lnTo>
                <a:lnTo>
                  <a:pt x="3026946" y="2521090"/>
                </a:lnTo>
                <a:lnTo>
                  <a:pt x="3050702" y="2482593"/>
                </a:lnTo>
                <a:lnTo>
                  <a:pt x="3073417" y="2443402"/>
                </a:lnTo>
                <a:lnTo>
                  <a:pt x="3095073" y="2403537"/>
                </a:lnTo>
                <a:lnTo>
                  <a:pt x="3115650" y="2363016"/>
                </a:lnTo>
                <a:lnTo>
                  <a:pt x="3135129" y="2321859"/>
                </a:lnTo>
                <a:lnTo>
                  <a:pt x="3153491" y="2280085"/>
                </a:lnTo>
                <a:lnTo>
                  <a:pt x="3170716" y="2237713"/>
                </a:lnTo>
                <a:lnTo>
                  <a:pt x="3186785" y="2194763"/>
                </a:lnTo>
                <a:lnTo>
                  <a:pt x="3201680" y="2151253"/>
                </a:lnTo>
                <a:lnTo>
                  <a:pt x="3215380" y="2107204"/>
                </a:lnTo>
                <a:lnTo>
                  <a:pt x="3227867" y="2062633"/>
                </a:lnTo>
                <a:lnTo>
                  <a:pt x="3239121" y="2017561"/>
                </a:lnTo>
                <a:lnTo>
                  <a:pt x="3249123" y="1972007"/>
                </a:lnTo>
                <a:lnTo>
                  <a:pt x="3257854" y="1925990"/>
                </a:lnTo>
                <a:lnTo>
                  <a:pt x="3265294" y="1879529"/>
                </a:lnTo>
                <a:lnTo>
                  <a:pt x="3271425" y="1832643"/>
                </a:lnTo>
                <a:lnTo>
                  <a:pt x="3276227" y="1785352"/>
                </a:lnTo>
                <a:lnTo>
                  <a:pt x="3279681" y="1737675"/>
                </a:lnTo>
                <a:lnTo>
                  <a:pt x="3281767" y="1689631"/>
                </a:lnTo>
                <a:lnTo>
                  <a:pt x="3282467" y="1641239"/>
                </a:lnTo>
                <a:lnTo>
                  <a:pt x="3281767" y="1592848"/>
                </a:lnTo>
                <a:lnTo>
                  <a:pt x="3279681" y="1544804"/>
                </a:lnTo>
                <a:lnTo>
                  <a:pt x="3276227" y="1497126"/>
                </a:lnTo>
                <a:lnTo>
                  <a:pt x="3271425" y="1449835"/>
                </a:lnTo>
                <a:lnTo>
                  <a:pt x="3265294" y="1402950"/>
                </a:lnTo>
                <a:lnTo>
                  <a:pt x="3257854" y="1356488"/>
                </a:lnTo>
                <a:lnTo>
                  <a:pt x="3249123" y="1310471"/>
                </a:lnTo>
                <a:lnTo>
                  <a:pt x="3239121" y="1264917"/>
                </a:lnTo>
                <a:lnTo>
                  <a:pt x="3227867" y="1219845"/>
                </a:lnTo>
                <a:lnTo>
                  <a:pt x="3215380" y="1175275"/>
                </a:lnTo>
                <a:lnTo>
                  <a:pt x="3201680" y="1131225"/>
                </a:lnTo>
                <a:lnTo>
                  <a:pt x="3186785" y="1087715"/>
                </a:lnTo>
                <a:lnTo>
                  <a:pt x="3170716" y="1044765"/>
                </a:lnTo>
                <a:lnTo>
                  <a:pt x="3153491" y="1002393"/>
                </a:lnTo>
                <a:lnTo>
                  <a:pt x="3135129" y="960619"/>
                </a:lnTo>
                <a:lnTo>
                  <a:pt x="3115650" y="919462"/>
                </a:lnTo>
                <a:lnTo>
                  <a:pt x="3095073" y="878941"/>
                </a:lnTo>
                <a:lnTo>
                  <a:pt x="3073417" y="839076"/>
                </a:lnTo>
                <a:lnTo>
                  <a:pt x="3050702" y="799885"/>
                </a:lnTo>
                <a:lnTo>
                  <a:pt x="3026946" y="761389"/>
                </a:lnTo>
                <a:lnTo>
                  <a:pt x="3002170" y="723605"/>
                </a:lnTo>
                <a:lnTo>
                  <a:pt x="2976391" y="686554"/>
                </a:lnTo>
                <a:lnTo>
                  <a:pt x="2949630" y="650255"/>
                </a:lnTo>
                <a:lnTo>
                  <a:pt x="2921906" y="614726"/>
                </a:lnTo>
                <a:lnTo>
                  <a:pt x="2893238" y="579988"/>
                </a:lnTo>
                <a:lnTo>
                  <a:pt x="2863644" y="546059"/>
                </a:lnTo>
                <a:lnTo>
                  <a:pt x="2833145" y="512959"/>
                </a:lnTo>
                <a:lnTo>
                  <a:pt x="2801760" y="480706"/>
                </a:lnTo>
                <a:lnTo>
                  <a:pt x="2769508" y="449321"/>
                </a:lnTo>
                <a:lnTo>
                  <a:pt x="2736407" y="418822"/>
                </a:lnTo>
                <a:lnTo>
                  <a:pt x="2702479" y="389229"/>
                </a:lnTo>
                <a:lnTo>
                  <a:pt x="2667740" y="360560"/>
                </a:lnTo>
                <a:lnTo>
                  <a:pt x="2632212" y="332836"/>
                </a:lnTo>
                <a:lnTo>
                  <a:pt x="2595912" y="306075"/>
                </a:lnTo>
                <a:lnTo>
                  <a:pt x="2558861" y="280297"/>
                </a:lnTo>
                <a:lnTo>
                  <a:pt x="2521078" y="255520"/>
                </a:lnTo>
                <a:lnTo>
                  <a:pt x="2482581" y="231764"/>
                </a:lnTo>
                <a:lnTo>
                  <a:pt x="2443390" y="209049"/>
                </a:lnTo>
                <a:lnTo>
                  <a:pt x="2403525" y="187393"/>
                </a:lnTo>
                <a:lnTo>
                  <a:pt x="2363004" y="166816"/>
                </a:lnTo>
                <a:lnTo>
                  <a:pt x="2321847" y="147337"/>
                </a:lnTo>
                <a:lnTo>
                  <a:pt x="2280073" y="128976"/>
                </a:lnTo>
                <a:lnTo>
                  <a:pt x="2237701" y="111751"/>
                </a:lnTo>
                <a:lnTo>
                  <a:pt x="2194751" y="95681"/>
                </a:lnTo>
                <a:lnTo>
                  <a:pt x="2151241" y="80787"/>
                </a:lnTo>
                <a:lnTo>
                  <a:pt x="2107192" y="67086"/>
                </a:lnTo>
                <a:lnTo>
                  <a:pt x="2062621" y="54600"/>
                </a:lnTo>
                <a:lnTo>
                  <a:pt x="2017549" y="43346"/>
                </a:lnTo>
                <a:lnTo>
                  <a:pt x="1971995" y="33344"/>
                </a:lnTo>
                <a:lnTo>
                  <a:pt x="1925978" y="24613"/>
                </a:lnTo>
                <a:lnTo>
                  <a:pt x="1879517" y="17172"/>
                </a:lnTo>
                <a:lnTo>
                  <a:pt x="1832631" y="11041"/>
                </a:lnTo>
                <a:lnTo>
                  <a:pt x="1785340" y="6239"/>
                </a:lnTo>
                <a:lnTo>
                  <a:pt x="1737663" y="2786"/>
                </a:lnTo>
                <a:lnTo>
                  <a:pt x="1689619" y="699"/>
                </a:lnTo>
                <a:lnTo>
                  <a:pt x="1641227" y="0"/>
                </a:lnTo>
                <a:close/>
              </a:path>
            </a:pathLst>
          </a:custGeom>
          <a:solidFill>
            <a:srgbClr val="3E8EC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467" b="0" i="0" u="none" strike="noStrike" cap="none">
              <a:solidFill>
                <a:srgbClr val="000000"/>
              </a:solidFill>
              <a:latin typeface="Arial"/>
              <a:ea typeface="Arial"/>
              <a:cs typeface="Arial"/>
              <a:sym typeface="Arial"/>
            </a:endParaRPr>
          </a:p>
        </p:txBody>
      </p:sp>
      <p:sp>
        <p:nvSpPr>
          <p:cNvPr id="233" name="Google Shape;233;p81"/>
          <p:cNvSpPr/>
          <p:nvPr/>
        </p:nvSpPr>
        <p:spPr>
          <a:xfrm>
            <a:off x="1224759" y="1488515"/>
            <a:ext cx="1493193" cy="1097931"/>
          </a:xfrm>
          <a:custGeom>
            <a:avLst/>
            <a:gdLst/>
            <a:ahLst/>
            <a:cxnLst/>
            <a:rect l="l" t="t" r="r" b="b"/>
            <a:pathLst>
              <a:path w="3282950" h="3282950" extrusionOk="0">
                <a:moveTo>
                  <a:pt x="3282467" y="1641239"/>
                </a:moveTo>
                <a:lnTo>
                  <a:pt x="3281767" y="1689631"/>
                </a:lnTo>
                <a:lnTo>
                  <a:pt x="3279681" y="1737675"/>
                </a:lnTo>
                <a:lnTo>
                  <a:pt x="3276227" y="1785352"/>
                </a:lnTo>
                <a:lnTo>
                  <a:pt x="3271425" y="1832643"/>
                </a:lnTo>
                <a:lnTo>
                  <a:pt x="3265294" y="1879529"/>
                </a:lnTo>
                <a:lnTo>
                  <a:pt x="3257854" y="1925990"/>
                </a:lnTo>
                <a:lnTo>
                  <a:pt x="3249123" y="1972007"/>
                </a:lnTo>
                <a:lnTo>
                  <a:pt x="3239121" y="2017561"/>
                </a:lnTo>
                <a:lnTo>
                  <a:pt x="3227867" y="2062633"/>
                </a:lnTo>
                <a:lnTo>
                  <a:pt x="3215380" y="2107204"/>
                </a:lnTo>
                <a:lnTo>
                  <a:pt x="3201680" y="2151253"/>
                </a:lnTo>
                <a:lnTo>
                  <a:pt x="3186785" y="2194763"/>
                </a:lnTo>
                <a:lnTo>
                  <a:pt x="3170716" y="2237713"/>
                </a:lnTo>
                <a:lnTo>
                  <a:pt x="3153491" y="2280085"/>
                </a:lnTo>
                <a:lnTo>
                  <a:pt x="3135129" y="2321859"/>
                </a:lnTo>
                <a:lnTo>
                  <a:pt x="3115650" y="2363016"/>
                </a:lnTo>
                <a:lnTo>
                  <a:pt x="3095073" y="2403537"/>
                </a:lnTo>
                <a:lnTo>
                  <a:pt x="3073417" y="2443402"/>
                </a:lnTo>
                <a:lnTo>
                  <a:pt x="3050702" y="2482593"/>
                </a:lnTo>
                <a:lnTo>
                  <a:pt x="3026946" y="2521090"/>
                </a:lnTo>
                <a:lnTo>
                  <a:pt x="3002170" y="2558873"/>
                </a:lnTo>
                <a:lnTo>
                  <a:pt x="2976391" y="2595924"/>
                </a:lnTo>
                <a:lnTo>
                  <a:pt x="2949630" y="2632224"/>
                </a:lnTo>
                <a:lnTo>
                  <a:pt x="2921906" y="2667752"/>
                </a:lnTo>
                <a:lnTo>
                  <a:pt x="2893238" y="2702490"/>
                </a:lnTo>
                <a:lnTo>
                  <a:pt x="2863644" y="2736419"/>
                </a:lnTo>
                <a:lnTo>
                  <a:pt x="2833145" y="2769520"/>
                </a:lnTo>
                <a:lnTo>
                  <a:pt x="2801760" y="2801772"/>
                </a:lnTo>
                <a:lnTo>
                  <a:pt x="2769508" y="2833157"/>
                </a:lnTo>
                <a:lnTo>
                  <a:pt x="2736407" y="2863656"/>
                </a:lnTo>
                <a:lnTo>
                  <a:pt x="2702479" y="2893249"/>
                </a:lnTo>
                <a:lnTo>
                  <a:pt x="2667740" y="2921918"/>
                </a:lnTo>
                <a:lnTo>
                  <a:pt x="2632212" y="2949642"/>
                </a:lnTo>
                <a:lnTo>
                  <a:pt x="2595912" y="2976403"/>
                </a:lnTo>
                <a:lnTo>
                  <a:pt x="2558861" y="3002182"/>
                </a:lnTo>
                <a:lnTo>
                  <a:pt x="2521078" y="3026958"/>
                </a:lnTo>
                <a:lnTo>
                  <a:pt x="2482581" y="3050714"/>
                </a:lnTo>
                <a:lnTo>
                  <a:pt x="2443390" y="3073429"/>
                </a:lnTo>
                <a:lnTo>
                  <a:pt x="2403525" y="3095085"/>
                </a:lnTo>
                <a:lnTo>
                  <a:pt x="2363004" y="3115662"/>
                </a:lnTo>
                <a:lnTo>
                  <a:pt x="2321847" y="3135141"/>
                </a:lnTo>
                <a:lnTo>
                  <a:pt x="2280073" y="3153502"/>
                </a:lnTo>
                <a:lnTo>
                  <a:pt x="2237701" y="3170728"/>
                </a:lnTo>
                <a:lnTo>
                  <a:pt x="2194751" y="3186797"/>
                </a:lnTo>
                <a:lnTo>
                  <a:pt x="2151241" y="3201692"/>
                </a:lnTo>
                <a:lnTo>
                  <a:pt x="2107192" y="3215392"/>
                </a:lnTo>
                <a:lnTo>
                  <a:pt x="2062621" y="3227879"/>
                </a:lnTo>
                <a:lnTo>
                  <a:pt x="2017549" y="3239133"/>
                </a:lnTo>
                <a:lnTo>
                  <a:pt x="1971995" y="3249135"/>
                </a:lnTo>
                <a:lnTo>
                  <a:pt x="1925978" y="3257866"/>
                </a:lnTo>
                <a:lnTo>
                  <a:pt x="1879517" y="3265306"/>
                </a:lnTo>
                <a:lnTo>
                  <a:pt x="1832631" y="3271437"/>
                </a:lnTo>
                <a:lnTo>
                  <a:pt x="1785340" y="3276239"/>
                </a:lnTo>
                <a:lnTo>
                  <a:pt x="1737663" y="3279693"/>
                </a:lnTo>
                <a:lnTo>
                  <a:pt x="1689619" y="3281779"/>
                </a:lnTo>
                <a:lnTo>
                  <a:pt x="1641227" y="3282479"/>
                </a:lnTo>
                <a:lnTo>
                  <a:pt x="1592836" y="3281779"/>
                </a:lnTo>
                <a:lnTo>
                  <a:pt x="1544793" y="3279693"/>
                </a:lnTo>
                <a:lnTo>
                  <a:pt x="1497116" y="3276239"/>
                </a:lnTo>
                <a:lnTo>
                  <a:pt x="1449826" y="3271437"/>
                </a:lnTo>
                <a:lnTo>
                  <a:pt x="1402941" y="3265306"/>
                </a:lnTo>
                <a:lnTo>
                  <a:pt x="1356480" y="3257866"/>
                </a:lnTo>
                <a:lnTo>
                  <a:pt x="1310463" y="3249135"/>
                </a:lnTo>
                <a:lnTo>
                  <a:pt x="1264909" y="3239133"/>
                </a:lnTo>
                <a:lnTo>
                  <a:pt x="1219838" y="3227879"/>
                </a:lnTo>
                <a:lnTo>
                  <a:pt x="1175268" y="3215392"/>
                </a:lnTo>
                <a:lnTo>
                  <a:pt x="1131219" y="3201692"/>
                </a:lnTo>
                <a:lnTo>
                  <a:pt x="1087710" y="3186797"/>
                </a:lnTo>
                <a:lnTo>
                  <a:pt x="1044760" y="3170728"/>
                </a:lnTo>
                <a:lnTo>
                  <a:pt x="1002388" y="3153502"/>
                </a:lnTo>
                <a:lnTo>
                  <a:pt x="960615" y="3135141"/>
                </a:lnTo>
                <a:lnTo>
                  <a:pt x="919458" y="3115662"/>
                </a:lnTo>
                <a:lnTo>
                  <a:pt x="878937" y="3095085"/>
                </a:lnTo>
                <a:lnTo>
                  <a:pt x="839072" y="3073429"/>
                </a:lnTo>
                <a:lnTo>
                  <a:pt x="799882" y="3050714"/>
                </a:lnTo>
                <a:lnTo>
                  <a:pt x="761385" y="3026958"/>
                </a:lnTo>
                <a:lnTo>
                  <a:pt x="723602" y="3002182"/>
                </a:lnTo>
                <a:lnTo>
                  <a:pt x="686551" y="2976403"/>
                </a:lnTo>
                <a:lnTo>
                  <a:pt x="650252" y="2949642"/>
                </a:lnTo>
                <a:lnTo>
                  <a:pt x="614724" y="2921918"/>
                </a:lnTo>
                <a:lnTo>
                  <a:pt x="579986" y="2893249"/>
                </a:lnTo>
                <a:lnTo>
                  <a:pt x="546057" y="2863656"/>
                </a:lnTo>
                <a:lnTo>
                  <a:pt x="512957" y="2833157"/>
                </a:lnTo>
                <a:lnTo>
                  <a:pt x="480705" y="2801772"/>
                </a:lnTo>
                <a:lnTo>
                  <a:pt x="449320" y="2769520"/>
                </a:lnTo>
                <a:lnTo>
                  <a:pt x="418821" y="2736419"/>
                </a:lnTo>
                <a:lnTo>
                  <a:pt x="389228" y="2702490"/>
                </a:lnTo>
                <a:lnTo>
                  <a:pt x="360559" y="2667752"/>
                </a:lnTo>
                <a:lnTo>
                  <a:pt x="332835" y="2632224"/>
                </a:lnTo>
                <a:lnTo>
                  <a:pt x="306074" y="2595924"/>
                </a:lnTo>
                <a:lnTo>
                  <a:pt x="280296" y="2558873"/>
                </a:lnTo>
                <a:lnTo>
                  <a:pt x="255519" y="2521090"/>
                </a:lnTo>
                <a:lnTo>
                  <a:pt x="231764" y="2482593"/>
                </a:lnTo>
                <a:lnTo>
                  <a:pt x="209049" y="2443402"/>
                </a:lnTo>
                <a:lnTo>
                  <a:pt x="187393" y="2403537"/>
                </a:lnTo>
                <a:lnTo>
                  <a:pt x="166816" y="2363016"/>
                </a:lnTo>
                <a:lnTo>
                  <a:pt x="147337" y="2321859"/>
                </a:lnTo>
                <a:lnTo>
                  <a:pt x="128976" y="2280085"/>
                </a:lnTo>
                <a:lnTo>
                  <a:pt x="111750" y="2237713"/>
                </a:lnTo>
                <a:lnTo>
                  <a:pt x="95681" y="2194763"/>
                </a:lnTo>
                <a:lnTo>
                  <a:pt x="80787" y="2151253"/>
                </a:lnTo>
                <a:lnTo>
                  <a:pt x="67086" y="2107204"/>
                </a:lnTo>
                <a:lnTo>
                  <a:pt x="54600" y="2062633"/>
                </a:lnTo>
                <a:lnTo>
                  <a:pt x="43346" y="2017561"/>
                </a:lnTo>
                <a:lnTo>
                  <a:pt x="33344" y="1972007"/>
                </a:lnTo>
                <a:lnTo>
                  <a:pt x="24613" y="1925990"/>
                </a:lnTo>
                <a:lnTo>
                  <a:pt x="17172" y="1879529"/>
                </a:lnTo>
                <a:lnTo>
                  <a:pt x="11041" y="1832643"/>
                </a:lnTo>
                <a:lnTo>
                  <a:pt x="6239" y="1785352"/>
                </a:lnTo>
                <a:lnTo>
                  <a:pt x="2786" y="1737675"/>
                </a:lnTo>
                <a:lnTo>
                  <a:pt x="699" y="1689631"/>
                </a:lnTo>
                <a:lnTo>
                  <a:pt x="0" y="1641239"/>
                </a:lnTo>
                <a:lnTo>
                  <a:pt x="699" y="1592848"/>
                </a:lnTo>
                <a:lnTo>
                  <a:pt x="2786" y="1544804"/>
                </a:lnTo>
                <a:lnTo>
                  <a:pt x="6239" y="1497126"/>
                </a:lnTo>
                <a:lnTo>
                  <a:pt x="11041" y="1449835"/>
                </a:lnTo>
                <a:lnTo>
                  <a:pt x="17172" y="1402950"/>
                </a:lnTo>
                <a:lnTo>
                  <a:pt x="24613" y="1356488"/>
                </a:lnTo>
                <a:lnTo>
                  <a:pt x="33344" y="1310471"/>
                </a:lnTo>
                <a:lnTo>
                  <a:pt x="43346" y="1264917"/>
                </a:lnTo>
                <a:lnTo>
                  <a:pt x="54600" y="1219845"/>
                </a:lnTo>
                <a:lnTo>
                  <a:pt x="67086" y="1175275"/>
                </a:lnTo>
                <a:lnTo>
                  <a:pt x="80787" y="1131225"/>
                </a:lnTo>
                <a:lnTo>
                  <a:pt x="95681" y="1087715"/>
                </a:lnTo>
                <a:lnTo>
                  <a:pt x="111750" y="1044765"/>
                </a:lnTo>
                <a:lnTo>
                  <a:pt x="128976" y="1002393"/>
                </a:lnTo>
                <a:lnTo>
                  <a:pt x="147337" y="960619"/>
                </a:lnTo>
                <a:lnTo>
                  <a:pt x="166816" y="919462"/>
                </a:lnTo>
                <a:lnTo>
                  <a:pt x="187393" y="878941"/>
                </a:lnTo>
                <a:lnTo>
                  <a:pt x="209049" y="839076"/>
                </a:lnTo>
                <a:lnTo>
                  <a:pt x="231764" y="799885"/>
                </a:lnTo>
                <a:lnTo>
                  <a:pt x="255519" y="761389"/>
                </a:lnTo>
                <a:lnTo>
                  <a:pt x="280296" y="723605"/>
                </a:lnTo>
                <a:lnTo>
                  <a:pt x="306074" y="686554"/>
                </a:lnTo>
                <a:lnTo>
                  <a:pt x="332835" y="650255"/>
                </a:lnTo>
                <a:lnTo>
                  <a:pt x="360559" y="614726"/>
                </a:lnTo>
                <a:lnTo>
                  <a:pt x="389228" y="579988"/>
                </a:lnTo>
                <a:lnTo>
                  <a:pt x="418821" y="546059"/>
                </a:lnTo>
                <a:lnTo>
                  <a:pt x="449320" y="512959"/>
                </a:lnTo>
                <a:lnTo>
                  <a:pt x="480705" y="480706"/>
                </a:lnTo>
                <a:lnTo>
                  <a:pt x="512957" y="449321"/>
                </a:lnTo>
                <a:lnTo>
                  <a:pt x="546057" y="418822"/>
                </a:lnTo>
                <a:lnTo>
                  <a:pt x="579986" y="389229"/>
                </a:lnTo>
                <a:lnTo>
                  <a:pt x="614724" y="360560"/>
                </a:lnTo>
                <a:lnTo>
                  <a:pt x="650252" y="332836"/>
                </a:lnTo>
                <a:lnTo>
                  <a:pt x="686551" y="306075"/>
                </a:lnTo>
                <a:lnTo>
                  <a:pt x="723602" y="280297"/>
                </a:lnTo>
                <a:lnTo>
                  <a:pt x="761385" y="255520"/>
                </a:lnTo>
                <a:lnTo>
                  <a:pt x="799882" y="231764"/>
                </a:lnTo>
                <a:lnTo>
                  <a:pt x="839072" y="209049"/>
                </a:lnTo>
                <a:lnTo>
                  <a:pt x="878937" y="187393"/>
                </a:lnTo>
                <a:lnTo>
                  <a:pt x="919458" y="166816"/>
                </a:lnTo>
                <a:lnTo>
                  <a:pt x="960615" y="147337"/>
                </a:lnTo>
                <a:lnTo>
                  <a:pt x="1002388" y="128976"/>
                </a:lnTo>
                <a:lnTo>
                  <a:pt x="1044760" y="111751"/>
                </a:lnTo>
                <a:lnTo>
                  <a:pt x="1087710" y="95681"/>
                </a:lnTo>
                <a:lnTo>
                  <a:pt x="1131219" y="80787"/>
                </a:lnTo>
                <a:lnTo>
                  <a:pt x="1175268" y="67086"/>
                </a:lnTo>
                <a:lnTo>
                  <a:pt x="1219838" y="54600"/>
                </a:lnTo>
                <a:lnTo>
                  <a:pt x="1264909" y="43346"/>
                </a:lnTo>
                <a:lnTo>
                  <a:pt x="1310463" y="33344"/>
                </a:lnTo>
                <a:lnTo>
                  <a:pt x="1356480" y="24613"/>
                </a:lnTo>
                <a:lnTo>
                  <a:pt x="1402941" y="17172"/>
                </a:lnTo>
                <a:lnTo>
                  <a:pt x="1449826" y="11041"/>
                </a:lnTo>
                <a:lnTo>
                  <a:pt x="1497116" y="6239"/>
                </a:lnTo>
                <a:lnTo>
                  <a:pt x="1544793" y="2786"/>
                </a:lnTo>
                <a:lnTo>
                  <a:pt x="1592836" y="699"/>
                </a:lnTo>
                <a:lnTo>
                  <a:pt x="1641227" y="0"/>
                </a:lnTo>
                <a:lnTo>
                  <a:pt x="1689619" y="699"/>
                </a:lnTo>
                <a:lnTo>
                  <a:pt x="1737663" y="2786"/>
                </a:lnTo>
                <a:lnTo>
                  <a:pt x="1785340" y="6239"/>
                </a:lnTo>
                <a:lnTo>
                  <a:pt x="1832631" y="11041"/>
                </a:lnTo>
                <a:lnTo>
                  <a:pt x="1879517" y="17172"/>
                </a:lnTo>
                <a:lnTo>
                  <a:pt x="1925978" y="24613"/>
                </a:lnTo>
                <a:lnTo>
                  <a:pt x="1971995" y="33344"/>
                </a:lnTo>
                <a:lnTo>
                  <a:pt x="2017549" y="43346"/>
                </a:lnTo>
                <a:lnTo>
                  <a:pt x="2062621" y="54600"/>
                </a:lnTo>
                <a:lnTo>
                  <a:pt x="2107192" y="67086"/>
                </a:lnTo>
                <a:lnTo>
                  <a:pt x="2151241" y="80787"/>
                </a:lnTo>
                <a:lnTo>
                  <a:pt x="2194751" y="95681"/>
                </a:lnTo>
                <a:lnTo>
                  <a:pt x="2237701" y="111751"/>
                </a:lnTo>
                <a:lnTo>
                  <a:pt x="2280073" y="128976"/>
                </a:lnTo>
                <a:lnTo>
                  <a:pt x="2321847" y="147337"/>
                </a:lnTo>
                <a:lnTo>
                  <a:pt x="2363004" y="166816"/>
                </a:lnTo>
                <a:lnTo>
                  <a:pt x="2403525" y="187393"/>
                </a:lnTo>
                <a:lnTo>
                  <a:pt x="2443390" y="209049"/>
                </a:lnTo>
                <a:lnTo>
                  <a:pt x="2482581" y="231764"/>
                </a:lnTo>
                <a:lnTo>
                  <a:pt x="2521078" y="255520"/>
                </a:lnTo>
                <a:lnTo>
                  <a:pt x="2558861" y="280297"/>
                </a:lnTo>
                <a:lnTo>
                  <a:pt x="2595912" y="306075"/>
                </a:lnTo>
                <a:lnTo>
                  <a:pt x="2632212" y="332836"/>
                </a:lnTo>
                <a:lnTo>
                  <a:pt x="2667740" y="360560"/>
                </a:lnTo>
                <a:lnTo>
                  <a:pt x="2702479" y="389229"/>
                </a:lnTo>
                <a:lnTo>
                  <a:pt x="2736407" y="418822"/>
                </a:lnTo>
                <a:lnTo>
                  <a:pt x="2769508" y="449321"/>
                </a:lnTo>
                <a:lnTo>
                  <a:pt x="2801760" y="480706"/>
                </a:lnTo>
                <a:lnTo>
                  <a:pt x="2833145" y="512959"/>
                </a:lnTo>
                <a:lnTo>
                  <a:pt x="2863644" y="546059"/>
                </a:lnTo>
                <a:lnTo>
                  <a:pt x="2893238" y="579988"/>
                </a:lnTo>
                <a:lnTo>
                  <a:pt x="2921906" y="614726"/>
                </a:lnTo>
                <a:lnTo>
                  <a:pt x="2949630" y="650255"/>
                </a:lnTo>
                <a:lnTo>
                  <a:pt x="2976391" y="686554"/>
                </a:lnTo>
                <a:lnTo>
                  <a:pt x="3002170" y="723605"/>
                </a:lnTo>
                <a:lnTo>
                  <a:pt x="3026946" y="761389"/>
                </a:lnTo>
                <a:lnTo>
                  <a:pt x="3050702" y="799885"/>
                </a:lnTo>
                <a:lnTo>
                  <a:pt x="3073417" y="839076"/>
                </a:lnTo>
                <a:lnTo>
                  <a:pt x="3095073" y="878941"/>
                </a:lnTo>
                <a:lnTo>
                  <a:pt x="3115650" y="919462"/>
                </a:lnTo>
                <a:lnTo>
                  <a:pt x="3135129" y="960619"/>
                </a:lnTo>
                <a:lnTo>
                  <a:pt x="3153491" y="1002393"/>
                </a:lnTo>
                <a:lnTo>
                  <a:pt x="3170716" y="1044765"/>
                </a:lnTo>
                <a:lnTo>
                  <a:pt x="3186785" y="1087715"/>
                </a:lnTo>
                <a:lnTo>
                  <a:pt x="3201680" y="1131225"/>
                </a:lnTo>
                <a:lnTo>
                  <a:pt x="3215380" y="1175275"/>
                </a:lnTo>
                <a:lnTo>
                  <a:pt x="3227867" y="1219845"/>
                </a:lnTo>
                <a:lnTo>
                  <a:pt x="3239121" y="1264917"/>
                </a:lnTo>
                <a:lnTo>
                  <a:pt x="3249123" y="1310471"/>
                </a:lnTo>
                <a:lnTo>
                  <a:pt x="3257854" y="1356488"/>
                </a:lnTo>
                <a:lnTo>
                  <a:pt x="3265294" y="1402950"/>
                </a:lnTo>
                <a:lnTo>
                  <a:pt x="3271425" y="1449835"/>
                </a:lnTo>
                <a:lnTo>
                  <a:pt x="3276227" y="1497126"/>
                </a:lnTo>
                <a:lnTo>
                  <a:pt x="3279681" y="1544804"/>
                </a:lnTo>
                <a:lnTo>
                  <a:pt x="3281767" y="1592848"/>
                </a:lnTo>
                <a:lnTo>
                  <a:pt x="3282467" y="1641239"/>
                </a:lnTo>
                <a:close/>
              </a:path>
            </a:pathLst>
          </a:custGeom>
          <a:noFill/>
          <a:ln w="94600" cap="flat" cmpd="sng">
            <a:solidFill>
              <a:srgbClr val="007CC3"/>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467" b="0" i="0" u="none" strike="noStrike" cap="none">
              <a:solidFill>
                <a:srgbClr val="000000"/>
              </a:solidFill>
              <a:latin typeface="Arial"/>
              <a:ea typeface="Arial"/>
              <a:cs typeface="Arial"/>
              <a:sym typeface="Arial"/>
            </a:endParaRPr>
          </a:p>
        </p:txBody>
      </p:sp>
      <p:sp>
        <p:nvSpPr>
          <p:cNvPr id="234" name="Google Shape;234;p81"/>
          <p:cNvSpPr/>
          <p:nvPr/>
        </p:nvSpPr>
        <p:spPr>
          <a:xfrm>
            <a:off x="3123851" y="519586"/>
            <a:ext cx="1493193" cy="1097931"/>
          </a:xfrm>
          <a:custGeom>
            <a:avLst/>
            <a:gdLst/>
            <a:ahLst/>
            <a:cxnLst/>
            <a:rect l="l" t="t" r="r" b="b"/>
            <a:pathLst>
              <a:path w="3282950" h="3282950" extrusionOk="0">
                <a:moveTo>
                  <a:pt x="1641227" y="0"/>
                </a:moveTo>
                <a:lnTo>
                  <a:pt x="1592836" y="699"/>
                </a:lnTo>
                <a:lnTo>
                  <a:pt x="1544793" y="2786"/>
                </a:lnTo>
                <a:lnTo>
                  <a:pt x="1497116" y="6239"/>
                </a:lnTo>
                <a:lnTo>
                  <a:pt x="1449826" y="11041"/>
                </a:lnTo>
                <a:lnTo>
                  <a:pt x="1402941" y="17172"/>
                </a:lnTo>
                <a:lnTo>
                  <a:pt x="1356480" y="24613"/>
                </a:lnTo>
                <a:lnTo>
                  <a:pt x="1310463" y="33344"/>
                </a:lnTo>
                <a:lnTo>
                  <a:pt x="1264909" y="43346"/>
                </a:lnTo>
                <a:lnTo>
                  <a:pt x="1219838" y="54600"/>
                </a:lnTo>
                <a:lnTo>
                  <a:pt x="1175268" y="67086"/>
                </a:lnTo>
                <a:lnTo>
                  <a:pt x="1131219" y="80787"/>
                </a:lnTo>
                <a:lnTo>
                  <a:pt x="1087710" y="95681"/>
                </a:lnTo>
                <a:lnTo>
                  <a:pt x="1044760" y="111751"/>
                </a:lnTo>
                <a:lnTo>
                  <a:pt x="1002388" y="128976"/>
                </a:lnTo>
                <a:lnTo>
                  <a:pt x="960615" y="147337"/>
                </a:lnTo>
                <a:lnTo>
                  <a:pt x="919458" y="166816"/>
                </a:lnTo>
                <a:lnTo>
                  <a:pt x="878937" y="187393"/>
                </a:lnTo>
                <a:lnTo>
                  <a:pt x="839072" y="209049"/>
                </a:lnTo>
                <a:lnTo>
                  <a:pt x="799882" y="231764"/>
                </a:lnTo>
                <a:lnTo>
                  <a:pt x="761385" y="255520"/>
                </a:lnTo>
                <a:lnTo>
                  <a:pt x="723602" y="280297"/>
                </a:lnTo>
                <a:lnTo>
                  <a:pt x="686551" y="306075"/>
                </a:lnTo>
                <a:lnTo>
                  <a:pt x="650252" y="332836"/>
                </a:lnTo>
                <a:lnTo>
                  <a:pt x="614724" y="360560"/>
                </a:lnTo>
                <a:lnTo>
                  <a:pt x="579986" y="389229"/>
                </a:lnTo>
                <a:lnTo>
                  <a:pt x="546057" y="418822"/>
                </a:lnTo>
                <a:lnTo>
                  <a:pt x="512957" y="449321"/>
                </a:lnTo>
                <a:lnTo>
                  <a:pt x="480705" y="480706"/>
                </a:lnTo>
                <a:lnTo>
                  <a:pt x="449320" y="512959"/>
                </a:lnTo>
                <a:lnTo>
                  <a:pt x="418821" y="546059"/>
                </a:lnTo>
                <a:lnTo>
                  <a:pt x="389228" y="579988"/>
                </a:lnTo>
                <a:lnTo>
                  <a:pt x="360559" y="614726"/>
                </a:lnTo>
                <a:lnTo>
                  <a:pt x="332835" y="650255"/>
                </a:lnTo>
                <a:lnTo>
                  <a:pt x="306074" y="686554"/>
                </a:lnTo>
                <a:lnTo>
                  <a:pt x="280296" y="723605"/>
                </a:lnTo>
                <a:lnTo>
                  <a:pt x="255519" y="761389"/>
                </a:lnTo>
                <a:lnTo>
                  <a:pt x="231764" y="799885"/>
                </a:lnTo>
                <a:lnTo>
                  <a:pt x="209049" y="839076"/>
                </a:lnTo>
                <a:lnTo>
                  <a:pt x="187393" y="878941"/>
                </a:lnTo>
                <a:lnTo>
                  <a:pt x="166816" y="919462"/>
                </a:lnTo>
                <a:lnTo>
                  <a:pt x="147337" y="960619"/>
                </a:lnTo>
                <a:lnTo>
                  <a:pt x="128976" y="1002393"/>
                </a:lnTo>
                <a:lnTo>
                  <a:pt x="111750" y="1044765"/>
                </a:lnTo>
                <a:lnTo>
                  <a:pt x="95681" y="1087715"/>
                </a:lnTo>
                <a:lnTo>
                  <a:pt x="80787" y="1131225"/>
                </a:lnTo>
                <a:lnTo>
                  <a:pt x="67086" y="1175275"/>
                </a:lnTo>
                <a:lnTo>
                  <a:pt x="54600" y="1219845"/>
                </a:lnTo>
                <a:lnTo>
                  <a:pt x="43346" y="1264917"/>
                </a:lnTo>
                <a:lnTo>
                  <a:pt x="33344" y="1310471"/>
                </a:lnTo>
                <a:lnTo>
                  <a:pt x="24613" y="1356488"/>
                </a:lnTo>
                <a:lnTo>
                  <a:pt x="17172" y="1402950"/>
                </a:lnTo>
                <a:lnTo>
                  <a:pt x="11041" y="1449835"/>
                </a:lnTo>
                <a:lnTo>
                  <a:pt x="6239" y="1497126"/>
                </a:lnTo>
                <a:lnTo>
                  <a:pt x="2786" y="1544804"/>
                </a:lnTo>
                <a:lnTo>
                  <a:pt x="699" y="1592848"/>
                </a:lnTo>
                <a:lnTo>
                  <a:pt x="0" y="1641239"/>
                </a:lnTo>
                <a:lnTo>
                  <a:pt x="699" y="1689631"/>
                </a:lnTo>
                <a:lnTo>
                  <a:pt x="2786" y="1737675"/>
                </a:lnTo>
                <a:lnTo>
                  <a:pt x="6239" y="1785352"/>
                </a:lnTo>
                <a:lnTo>
                  <a:pt x="11041" y="1832643"/>
                </a:lnTo>
                <a:lnTo>
                  <a:pt x="17172" y="1879529"/>
                </a:lnTo>
                <a:lnTo>
                  <a:pt x="24613" y="1925990"/>
                </a:lnTo>
                <a:lnTo>
                  <a:pt x="33344" y="1972007"/>
                </a:lnTo>
                <a:lnTo>
                  <a:pt x="43346" y="2017561"/>
                </a:lnTo>
                <a:lnTo>
                  <a:pt x="54600" y="2062633"/>
                </a:lnTo>
                <a:lnTo>
                  <a:pt x="67086" y="2107204"/>
                </a:lnTo>
                <a:lnTo>
                  <a:pt x="80787" y="2151253"/>
                </a:lnTo>
                <a:lnTo>
                  <a:pt x="95681" y="2194763"/>
                </a:lnTo>
                <a:lnTo>
                  <a:pt x="111750" y="2237713"/>
                </a:lnTo>
                <a:lnTo>
                  <a:pt x="128976" y="2280085"/>
                </a:lnTo>
                <a:lnTo>
                  <a:pt x="147337" y="2321859"/>
                </a:lnTo>
                <a:lnTo>
                  <a:pt x="166816" y="2363016"/>
                </a:lnTo>
                <a:lnTo>
                  <a:pt x="187393" y="2403537"/>
                </a:lnTo>
                <a:lnTo>
                  <a:pt x="209049" y="2443402"/>
                </a:lnTo>
                <a:lnTo>
                  <a:pt x="231764" y="2482593"/>
                </a:lnTo>
                <a:lnTo>
                  <a:pt x="255519" y="2521090"/>
                </a:lnTo>
                <a:lnTo>
                  <a:pt x="280296" y="2558873"/>
                </a:lnTo>
                <a:lnTo>
                  <a:pt x="306074" y="2595924"/>
                </a:lnTo>
                <a:lnTo>
                  <a:pt x="332835" y="2632224"/>
                </a:lnTo>
                <a:lnTo>
                  <a:pt x="360559" y="2667752"/>
                </a:lnTo>
                <a:lnTo>
                  <a:pt x="389228" y="2702490"/>
                </a:lnTo>
                <a:lnTo>
                  <a:pt x="418821" y="2736419"/>
                </a:lnTo>
                <a:lnTo>
                  <a:pt x="449320" y="2769520"/>
                </a:lnTo>
                <a:lnTo>
                  <a:pt x="480705" y="2801772"/>
                </a:lnTo>
                <a:lnTo>
                  <a:pt x="512957" y="2833157"/>
                </a:lnTo>
                <a:lnTo>
                  <a:pt x="546057" y="2863656"/>
                </a:lnTo>
                <a:lnTo>
                  <a:pt x="579986" y="2893249"/>
                </a:lnTo>
                <a:lnTo>
                  <a:pt x="614724" y="2921918"/>
                </a:lnTo>
                <a:lnTo>
                  <a:pt x="650252" y="2949642"/>
                </a:lnTo>
                <a:lnTo>
                  <a:pt x="686551" y="2976403"/>
                </a:lnTo>
                <a:lnTo>
                  <a:pt x="723602" y="3002182"/>
                </a:lnTo>
                <a:lnTo>
                  <a:pt x="761385" y="3026958"/>
                </a:lnTo>
                <a:lnTo>
                  <a:pt x="799882" y="3050714"/>
                </a:lnTo>
                <a:lnTo>
                  <a:pt x="839072" y="3073429"/>
                </a:lnTo>
                <a:lnTo>
                  <a:pt x="878937" y="3095085"/>
                </a:lnTo>
                <a:lnTo>
                  <a:pt x="919458" y="3115662"/>
                </a:lnTo>
                <a:lnTo>
                  <a:pt x="960615" y="3135141"/>
                </a:lnTo>
                <a:lnTo>
                  <a:pt x="1002388" y="3153502"/>
                </a:lnTo>
                <a:lnTo>
                  <a:pt x="1044760" y="3170728"/>
                </a:lnTo>
                <a:lnTo>
                  <a:pt x="1087710" y="3186797"/>
                </a:lnTo>
                <a:lnTo>
                  <a:pt x="1131219" y="3201692"/>
                </a:lnTo>
                <a:lnTo>
                  <a:pt x="1175268" y="3215392"/>
                </a:lnTo>
                <a:lnTo>
                  <a:pt x="1219838" y="3227879"/>
                </a:lnTo>
                <a:lnTo>
                  <a:pt x="1264909" y="3239133"/>
                </a:lnTo>
                <a:lnTo>
                  <a:pt x="1310463" y="3249135"/>
                </a:lnTo>
                <a:lnTo>
                  <a:pt x="1356480" y="3257866"/>
                </a:lnTo>
                <a:lnTo>
                  <a:pt x="1402941" y="3265306"/>
                </a:lnTo>
                <a:lnTo>
                  <a:pt x="1449826" y="3271437"/>
                </a:lnTo>
                <a:lnTo>
                  <a:pt x="1497116" y="3276239"/>
                </a:lnTo>
                <a:lnTo>
                  <a:pt x="1544793" y="3279693"/>
                </a:lnTo>
                <a:lnTo>
                  <a:pt x="1592836" y="3281779"/>
                </a:lnTo>
                <a:lnTo>
                  <a:pt x="1641227" y="3282479"/>
                </a:lnTo>
                <a:lnTo>
                  <a:pt x="1689619" y="3281779"/>
                </a:lnTo>
                <a:lnTo>
                  <a:pt x="1737663" y="3279693"/>
                </a:lnTo>
                <a:lnTo>
                  <a:pt x="1785340" y="3276239"/>
                </a:lnTo>
                <a:lnTo>
                  <a:pt x="1832631" y="3271437"/>
                </a:lnTo>
                <a:lnTo>
                  <a:pt x="1879517" y="3265306"/>
                </a:lnTo>
                <a:lnTo>
                  <a:pt x="1925978" y="3257866"/>
                </a:lnTo>
                <a:lnTo>
                  <a:pt x="1971995" y="3249135"/>
                </a:lnTo>
                <a:lnTo>
                  <a:pt x="2017549" y="3239133"/>
                </a:lnTo>
                <a:lnTo>
                  <a:pt x="2062621" y="3227879"/>
                </a:lnTo>
                <a:lnTo>
                  <a:pt x="2107192" y="3215392"/>
                </a:lnTo>
                <a:lnTo>
                  <a:pt x="2151241" y="3201692"/>
                </a:lnTo>
                <a:lnTo>
                  <a:pt x="2194751" y="3186797"/>
                </a:lnTo>
                <a:lnTo>
                  <a:pt x="2237701" y="3170728"/>
                </a:lnTo>
                <a:lnTo>
                  <a:pt x="2280073" y="3153502"/>
                </a:lnTo>
                <a:lnTo>
                  <a:pt x="2321847" y="3135141"/>
                </a:lnTo>
                <a:lnTo>
                  <a:pt x="2363004" y="3115662"/>
                </a:lnTo>
                <a:lnTo>
                  <a:pt x="2403525" y="3095085"/>
                </a:lnTo>
                <a:lnTo>
                  <a:pt x="2443390" y="3073429"/>
                </a:lnTo>
                <a:lnTo>
                  <a:pt x="2482581" y="3050714"/>
                </a:lnTo>
                <a:lnTo>
                  <a:pt x="2521078" y="3026958"/>
                </a:lnTo>
                <a:lnTo>
                  <a:pt x="2558861" y="3002182"/>
                </a:lnTo>
                <a:lnTo>
                  <a:pt x="2595912" y="2976403"/>
                </a:lnTo>
                <a:lnTo>
                  <a:pt x="2632212" y="2949642"/>
                </a:lnTo>
                <a:lnTo>
                  <a:pt x="2667740" y="2921918"/>
                </a:lnTo>
                <a:lnTo>
                  <a:pt x="2702479" y="2893249"/>
                </a:lnTo>
                <a:lnTo>
                  <a:pt x="2736407" y="2863656"/>
                </a:lnTo>
                <a:lnTo>
                  <a:pt x="2769508" y="2833157"/>
                </a:lnTo>
                <a:lnTo>
                  <a:pt x="2801760" y="2801772"/>
                </a:lnTo>
                <a:lnTo>
                  <a:pt x="2833145" y="2769520"/>
                </a:lnTo>
                <a:lnTo>
                  <a:pt x="2863644" y="2736419"/>
                </a:lnTo>
                <a:lnTo>
                  <a:pt x="2893238" y="2702490"/>
                </a:lnTo>
                <a:lnTo>
                  <a:pt x="2921906" y="2667752"/>
                </a:lnTo>
                <a:lnTo>
                  <a:pt x="2949630" y="2632224"/>
                </a:lnTo>
                <a:lnTo>
                  <a:pt x="2976391" y="2595924"/>
                </a:lnTo>
                <a:lnTo>
                  <a:pt x="3002170" y="2558873"/>
                </a:lnTo>
                <a:lnTo>
                  <a:pt x="3026946" y="2521090"/>
                </a:lnTo>
                <a:lnTo>
                  <a:pt x="3050702" y="2482593"/>
                </a:lnTo>
                <a:lnTo>
                  <a:pt x="3073417" y="2443402"/>
                </a:lnTo>
                <a:lnTo>
                  <a:pt x="3095073" y="2403537"/>
                </a:lnTo>
                <a:lnTo>
                  <a:pt x="3115650" y="2363016"/>
                </a:lnTo>
                <a:lnTo>
                  <a:pt x="3135129" y="2321859"/>
                </a:lnTo>
                <a:lnTo>
                  <a:pt x="3153491" y="2280085"/>
                </a:lnTo>
                <a:lnTo>
                  <a:pt x="3170716" y="2237713"/>
                </a:lnTo>
                <a:lnTo>
                  <a:pt x="3186785" y="2194763"/>
                </a:lnTo>
                <a:lnTo>
                  <a:pt x="3201680" y="2151253"/>
                </a:lnTo>
                <a:lnTo>
                  <a:pt x="3215380" y="2107204"/>
                </a:lnTo>
                <a:lnTo>
                  <a:pt x="3227867" y="2062633"/>
                </a:lnTo>
                <a:lnTo>
                  <a:pt x="3239121" y="2017561"/>
                </a:lnTo>
                <a:lnTo>
                  <a:pt x="3249123" y="1972007"/>
                </a:lnTo>
                <a:lnTo>
                  <a:pt x="3257854" y="1925990"/>
                </a:lnTo>
                <a:lnTo>
                  <a:pt x="3265294" y="1879529"/>
                </a:lnTo>
                <a:lnTo>
                  <a:pt x="3271425" y="1832643"/>
                </a:lnTo>
                <a:lnTo>
                  <a:pt x="3276227" y="1785352"/>
                </a:lnTo>
                <a:lnTo>
                  <a:pt x="3279681" y="1737675"/>
                </a:lnTo>
                <a:lnTo>
                  <a:pt x="3281767" y="1689631"/>
                </a:lnTo>
                <a:lnTo>
                  <a:pt x="3282467" y="1641239"/>
                </a:lnTo>
                <a:lnTo>
                  <a:pt x="3281767" y="1592848"/>
                </a:lnTo>
                <a:lnTo>
                  <a:pt x="3279681" y="1544804"/>
                </a:lnTo>
                <a:lnTo>
                  <a:pt x="3276227" y="1497126"/>
                </a:lnTo>
                <a:lnTo>
                  <a:pt x="3271425" y="1449835"/>
                </a:lnTo>
                <a:lnTo>
                  <a:pt x="3265294" y="1402950"/>
                </a:lnTo>
                <a:lnTo>
                  <a:pt x="3257854" y="1356488"/>
                </a:lnTo>
                <a:lnTo>
                  <a:pt x="3249123" y="1310471"/>
                </a:lnTo>
                <a:lnTo>
                  <a:pt x="3239121" y="1264917"/>
                </a:lnTo>
                <a:lnTo>
                  <a:pt x="3227867" y="1219845"/>
                </a:lnTo>
                <a:lnTo>
                  <a:pt x="3215380" y="1175275"/>
                </a:lnTo>
                <a:lnTo>
                  <a:pt x="3201680" y="1131225"/>
                </a:lnTo>
                <a:lnTo>
                  <a:pt x="3186785" y="1087715"/>
                </a:lnTo>
                <a:lnTo>
                  <a:pt x="3170716" y="1044765"/>
                </a:lnTo>
                <a:lnTo>
                  <a:pt x="3153491" y="1002393"/>
                </a:lnTo>
                <a:lnTo>
                  <a:pt x="3135129" y="960619"/>
                </a:lnTo>
                <a:lnTo>
                  <a:pt x="3115650" y="919462"/>
                </a:lnTo>
                <a:lnTo>
                  <a:pt x="3095073" y="878941"/>
                </a:lnTo>
                <a:lnTo>
                  <a:pt x="3073417" y="839076"/>
                </a:lnTo>
                <a:lnTo>
                  <a:pt x="3050702" y="799885"/>
                </a:lnTo>
                <a:lnTo>
                  <a:pt x="3026946" y="761389"/>
                </a:lnTo>
                <a:lnTo>
                  <a:pt x="3002170" y="723605"/>
                </a:lnTo>
                <a:lnTo>
                  <a:pt x="2976391" y="686554"/>
                </a:lnTo>
                <a:lnTo>
                  <a:pt x="2949630" y="650255"/>
                </a:lnTo>
                <a:lnTo>
                  <a:pt x="2921906" y="614726"/>
                </a:lnTo>
                <a:lnTo>
                  <a:pt x="2893238" y="579988"/>
                </a:lnTo>
                <a:lnTo>
                  <a:pt x="2863644" y="546059"/>
                </a:lnTo>
                <a:lnTo>
                  <a:pt x="2833145" y="512959"/>
                </a:lnTo>
                <a:lnTo>
                  <a:pt x="2801760" y="480706"/>
                </a:lnTo>
                <a:lnTo>
                  <a:pt x="2769508" y="449321"/>
                </a:lnTo>
                <a:lnTo>
                  <a:pt x="2736407" y="418822"/>
                </a:lnTo>
                <a:lnTo>
                  <a:pt x="2702479" y="389229"/>
                </a:lnTo>
                <a:lnTo>
                  <a:pt x="2667740" y="360560"/>
                </a:lnTo>
                <a:lnTo>
                  <a:pt x="2632212" y="332836"/>
                </a:lnTo>
                <a:lnTo>
                  <a:pt x="2595912" y="306075"/>
                </a:lnTo>
                <a:lnTo>
                  <a:pt x="2558861" y="280297"/>
                </a:lnTo>
                <a:lnTo>
                  <a:pt x="2521078" y="255520"/>
                </a:lnTo>
                <a:lnTo>
                  <a:pt x="2482581" y="231764"/>
                </a:lnTo>
                <a:lnTo>
                  <a:pt x="2443390" y="209049"/>
                </a:lnTo>
                <a:lnTo>
                  <a:pt x="2403525" y="187393"/>
                </a:lnTo>
                <a:lnTo>
                  <a:pt x="2363004" y="166816"/>
                </a:lnTo>
                <a:lnTo>
                  <a:pt x="2321847" y="147337"/>
                </a:lnTo>
                <a:lnTo>
                  <a:pt x="2280073" y="128976"/>
                </a:lnTo>
                <a:lnTo>
                  <a:pt x="2237701" y="111751"/>
                </a:lnTo>
                <a:lnTo>
                  <a:pt x="2194751" y="95681"/>
                </a:lnTo>
                <a:lnTo>
                  <a:pt x="2151241" y="80787"/>
                </a:lnTo>
                <a:lnTo>
                  <a:pt x="2107192" y="67086"/>
                </a:lnTo>
                <a:lnTo>
                  <a:pt x="2062621" y="54600"/>
                </a:lnTo>
                <a:lnTo>
                  <a:pt x="2017549" y="43346"/>
                </a:lnTo>
                <a:lnTo>
                  <a:pt x="1971995" y="33344"/>
                </a:lnTo>
                <a:lnTo>
                  <a:pt x="1925978" y="24613"/>
                </a:lnTo>
                <a:lnTo>
                  <a:pt x="1879517" y="17172"/>
                </a:lnTo>
                <a:lnTo>
                  <a:pt x="1832631" y="11041"/>
                </a:lnTo>
                <a:lnTo>
                  <a:pt x="1785340" y="6239"/>
                </a:lnTo>
                <a:lnTo>
                  <a:pt x="1737663" y="2786"/>
                </a:lnTo>
                <a:lnTo>
                  <a:pt x="1689619" y="699"/>
                </a:lnTo>
                <a:lnTo>
                  <a:pt x="1641227" y="0"/>
                </a:lnTo>
                <a:close/>
              </a:path>
            </a:pathLst>
          </a:custGeom>
          <a:solidFill>
            <a:srgbClr val="D2D2D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467" b="0" i="0" u="none" strike="noStrike" cap="none">
              <a:solidFill>
                <a:srgbClr val="000000"/>
              </a:solidFill>
              <a:latin typeface="Arial"/>
              <a:ea typeface="Arial"/>
              <a:cs typeface="Arial"/>
              <a:sym typeface="Arial"/>
            </a:endParaRPr>
          </a:p>
        </p:txBody>
      </p:sp>
      <p:sp>
        <p:nvSpPr>
          <p:cNvPr id="235" name="Google Shape;235;p81"/>
          <p:cNvSpPr/>
          <p:nvPr/>
        </p:nvSpPr>
        <p:spPr>
          <a:xfrm>
            <a:off x="3123851" y="519586"/>
            <a:ext cx="1493193" cy="1097931"/>
          </a:xfrm>
          <a:custGeom>
            <a:avLst/>
            <a:gdLst/>
            <a:ahLst/>
            <a:cxnLst/>
            <a:rect l="l" t="t" r="r" b="b"/>
            <a:pathLst>
              <a:path w="3282950" h="3282950" extrusionOk="0">
                <a:moveTo>
                  <a:pt x="3282467" y="1641239"/>
                </a:moveTo>
                <a:lnTo>
                  <a:pt x="3281767" y="1689631"/>
                </a:lnTo>
                <a:lnTo>
                  <a:pt x="3279681" y="1737675"/>
                </a:lnTo>
                <a:lnTo>
                  <a:pt x="3276227" y="1785352"/>
                </a:lnTo>
                <a:lnTo>
                  <a:pt x="3271425" y="1832643"/>
                </a:lnTo>
                <a:lnTo>
                  <a:pt x="3265294" y="1879529"/>
                </a:lnTo>
                <a:lnTo>
                  <a:pt x="3257854" y="1925990"/>
                </a:lnTo>
                <a:lnTo>
                  <a:pt x="3249123" y="1972007"/>
                </a:lnTo>
                <a:lnTo>
                  <a:pt x="3239121" y="2017561"/>
                </a:lnTo>
                <a:lnTo>
                  <a:pt x="3227867" y="2062633"/>
                </a:lnTo>
                <a:lnTo>
                  <a:pt x="3215380" y="2107204"/>
                </a:lnTo>
                <a:lnTo>
                  <a:pt x="3201680" y="2151253"/>
                </a:lnTo>
                <a:lnTo>
                  <a:pt x="3186785" y="2194763"/>
                </a:lnTo>
                <a:lnTo>
                  <a:pt x="3170716" y="2237713"/>
                </a:lnTo>
                <a:lnTo>
                  <a:pt x="3153491" y="2280085"/>
                </a:lnTo>
                <a:lnTo>
                  <a:pt x="3135129" y="2321859"/>
                </a:lnTo>
                <a:lnTo>
                  <a:pt x="3115650" y="2363016"/>
                </a:lnTo>
                <a:lnTo>
                  <a:pt x="3095073" y="2403537"/>
                </a:lnTo>
                <a:lnTo>
                  <a:pt x="3073417" y="2443402"/>
                </a:lnTo>
                <a:lnTo>
                  <a:pt x="3050702" y="2482593"/>
                </a:lnTo>
                <a:lnTo>
                  <a:pt x="3026946" y="2521090"/>
                </a:lnTo>
                <a:lnTo>
                  <a:pt x="3002170" y="2558873"/>
                </a:lnTo>
                <a:lnTo>
                  <a:pt x="2976391" y="2595924"/>
                </a:lnTo>
                <a:lnTo>
                  <a:pt x="2949630" y="2632224"/>
                </a:lnTo>
                <a:lnTo>
                  <a:pt x="2921906" y="2667752"/>
                </a:lnTo>
                <a:lnTo>
                  <a:pt x="2893238" y="2702490"/>
                </a:lnTo>
                <a:lnTo>
                  <a:pt x="2863644" y="2736419"/>
                </a:lnTo>
                <a:lnTo>
                  <a:pt x="2833145" y="2769520"/>
                </a:lnTo>
                <a:lnTo>
                  <a:pt x="2801760" y="2801772"/>
                </a:lnTo>
                <a:lnTo>
                  <a:pt x="2769508" y="2833157"/>
                </a:lnTo>
                <a:lnTo>
                  <a:pt x="2736407" y="2863656"/>
                </a:lnTo>
                <a:lnTo>
                  <a:pt x="2702479" y="2893249"/>
                </a:lnTo>
                <a:lnTo>
                  <a:pt x="2667740" y="2921918"/>
                </a:lnTo>
                <a:lnTo>
                  <a:pt x="2632212" y="2949642"/>
                </a:lnTo>
                <a:lnTo>
                  <a:pt x="2595912" y="2976403"/>
                </a:lnTo>
                <a:lnTo>
                  <a:pt x="2558861" y="3002182"/>
                </a:lnTo>
                <a:lnTo>
                  <a:pt x="2521078" y="3026958"/>
                </a:lnTo>
                <a:lnTo>
                  <a:pt x="2482581" y="3050714"/>
                </a:lnTo>
                <a:lnTo>
                  <a:pt x="2443390" y="3073429"/>
                </a:lnTo>
                <a:lnTo>
                  <a:pt x="2403525" y="3095085"/>
                </a:lnTo>
                <a:lnTo>
                  <a:pt x="2363004" y="3115662"/>
                </a:lnTo>
                <a:lnTo>
                  <a:pt x="2321847" y="3135141"/>
                </a:lnTo>
                <a:lnTo>
                  <a:pt x="2280073" y="3153502"/>
                </a:lnTo>
                <a:lnTo>
                  <a:pt x="2237701" y="3170728"/>
                </a:lnTo>
                <a:lnTo>
                  <a:pt x="2194751" y="3186797"/>
                </a:lnTo>
                <a:lnTo>
                  <a:pt x="2151241" y="3201692"/>
                </a:lnTo>
                <a:lnTo>
                  <a:pt x="2107192" y="3215392"/>
                </a:lnTo>
                <a:lnTo>
                  <a:pt x="2062621" y="3227879"/>
                </a:lnTo>
                <a:lnTo>
                  <a:pt x="2017549" y="3239133"/>
                </a:lnTo>
                <a:lnTo>
                  <a:pt x="1971995" y="3249135"/>
                </a:lnTo>
                <a:lnTo>
                  <a:pt x="1925978" y="3257866"/>
                </a:lnTo>
                <a:lnTo>
                  <a:pt x="1879517" y="3265306"/>
                </a:lnTo>
                <a:lnTo>
                  <a:pt x="1832631" y="3271437"/>
                </a:lnTo>
                <a:lnTo>
                  <a:pt x="1785340" y="3276239"/>
                </a:lnTo>
                <a:lnTo>
                  <a:pt x="1737663" y="3279693"/>
                </a:lnTo>
                <a:lnTo>
                  <a:pt x="1689619" y="3281779"/>
                </a:lnTo>
                <a:lnTo>
                  <a:pt x="1641227" y="3282479"/>
                </a:lnTo>
                <a:lnTo>
                  <a:pt x="1592836" y="3281779"/>
                </a:lnTo>
                <a:lnTo>
                  <a:pt x="1544793" y="3279693"/>
                </a:lnTo>
                <a:lnTo>
                  <a:pt x="1497116" y="3276239"/>
                </a:lnTo>
                <a:lnTo>
                  <a:pt x="1449826" y="3271437"/>
                </a:lnTo>
                <a:lnTo>
                  <a:pt x="1402941" y="3265306"/>
                </a:lnTo>
                <a:lnTo>
                  <a:pt x="1356480" y="3257866"/>
                </a:lnTo>
                <a:lnTo>
                  <a:pt x="1310463" y="3249135"/>
                </a:lnTo>
                <a:lnTo>
                  <a:pt x="1264909" y="3239133"/>
                </a:lnTo>
                <a:lnTo>
                  <a:pt x="1219838" y="3227879"/>
                </a:lnTo>
                <a:lnTo>
                  <a:pt x="1175268" y="3215392"/>
                </a:lnTo>
                <a:lnTo>
                  <a:pt x="1131219" y="3201692"/>
                </a:lnTo>
                <a:lnTo>
                  <a:pt x="1087710" y="3186797"/>
                </a:lnTo>
                <a:lnTo>
                  <a:pt x="1044760" y="3170728"/>
                </a:lnTo>
                <a:lnTo>
                  <a:pt x="1002388" y="3153502"/>
                </a:lnTo>
                <a:lnTo>
                  <a:pt x="960615" y="3135141"/>
                </a:lnTo>
                <a:lnTo>
                  <a:pt x="919458" y="3115662"/>
                </a:lnTo>
                <a:lnTo>
                  <a:pt x="878937" y="3095085"/>
                </a:lnTo>
                <a:lnTo>
                  <a:pt x="839072" y="3073429"/>
                </a:lnTo>
                <a:lnTo>
                  <a:pt x="799882" y="3050714"/>
                </a:lnTo>
                <a:lnTo>
                  <a:pt x="761385" y="3026958"/>
                </a:lnTo>
                <a:lnTo>
                  <a:pt x="723602" y="3002182"/>
                </a:lnTo>
                <a:lnTo>
                  <a:pt x="686551" y="2976403"/>
                </a:lnTo>
                <a:lnTo>
                  <a:pt x="650252" y="2949642"/>
                </a:lnTo>
                <a:lnTo>
                  <a:pt x="614724" y="2921918"/>
                </a:lnTo>
                <a:lnTo>
                  <a:pt x="579986" y="2893249"/>
                </a:lnTo>
                <a:lnTo>
                  <a:pt x="546057" y="2863656"/>
                </a:lnTo>
                <a:lnTo>
                  <a:pt x="512957" y="2833157"/>
                </a:lnTo>
                <a:lnTo>
                  <a:pt x="480705" y="2801772"/>
                </a:lnTo>
                <a:lnTo>
                  <a:pt x="449320" y="2769520"/>
                </a:lnTo>
                <a:lnTo>
                  <a:pt x="418821" y="2736419"/>
                </a:lnTo>
                <a:lnTo>
                  <a:pt x="389228" y="2702490"/>
                </a:lnTo>
                <a:lnTo>
                  <a:pt x="360559" y="2667752"/>
                </a:lnTo>
                <a:lnTo>
                  <a:pt x="332835" y="2632224"/>
                </a:lnTo>
                <a:lnTo>
                  <a:pt x="306074" y="2595924"/>
                </a:lnTo>
                <a:lnTo>
                  <a:pt x="280296" y="2558873"/>
                </a:lnTo>
                <a:lnTo>
                  <a:pt x="255519" y="2521090"/>
                </a:lnTo>
                <a:lnTo>
                  <a:pt x="231764" y="2482593"/>
                </a:lnTo>
                <a:lnTo>
                  <a:pt x="209049" y="2443402"/>
                </a:lnTo>
                <a:lnTo>
                  <a:pt x="187393" y="2403537"/>
                </a:lnTo>
                <a:lnTo>
                  <a:pt x="166816" y="2363016"/>
                </a:lnTo>
                <a:lnTo>
                  <a:pt x="147337" y="2321859"/>
                </a:lnTo>
                <a:lnTo>
                  <a:pt x="128976" y="2280085"/>
                </a:lnTo>
                <a:lnTo>
                  <a:pt x="111750" y="2237713"/>
                </a:lnTo>
                <a:lnTo>
                  <a:pt x="95681" y="2194763"/>
                </a:lnTo>
                <a:lnTo>
                  <a:pt x="80787" y="2151253"/>
                </a:lnTo>
                <a:lnTo>
                  <a:pt x="67086" y="2107204"/>
                </a:lnTo>
                <a:lnTo>
                  <a:pt x="54600" y="2062633"/>
                </a:lnTo>
                <a:lnTo>
                  <a:pt x="43346" y="2017561"/>
                </a:lnTo>
                <a:lnTo>
                  <a:pt x="33344" y="1972007"/>
                </a:lnTo>
                <a:lnTo>
                  <a:pt x="24613" y="1925990"/>
                </a:lnTo>
                <a:lnTo>
                  <a:pt x="17172" y="1879529"/>
                </a:lnTo>
                <a:lnTo>
                  <a:pt x="11041" y="1832643"/>
                </a:lnTo>
                <a:lnTo>
                  <a:pt x="6239" y="1785352"/>
                </a:lnTo>
                <a:lnTo>
                  <a:pt x="2786" y="1737675"/>
                </a:lnTo>
                <a:lnTo>
                  <a:pt x="699" y="1689631"/>
                </a:lnTo>
                <a:lnTo>
                  <a:pt x="0" y="1641239"/>
                </a:lnTo>
                <a:lnTo>
                  <a:pt x="699" y="1592848"/>
                </a:lnTo>
                <a:lnTo>
                  <a:pt x="2786" y="1544804"/>
                </a:lnTo>
                <a:lnTo>
                  <a:pt x="6239" y="1497126"/>
                </a:lnTo>
                <a:lnTo>
                  <a:pt x="11041" y="1449835"/>
                </a:lnTo>
                <a:lnTo>
                  <a:pt x="17172" y="1402950"/>
                </a:lnTo>
                <a:lnTo>
                  <a:pt x="24613" y="1356488"/>
                </a:lnTo>
                <a:lnTo>
                  <a:pt x="33344" y="1310471"/>
                </a:lnTo>
                <a:lnTo>
                  <a:pt x="43346" y="1264917"/>
                </a:lnTo>
                <a:lnTo>
                  <a:pt x="54600" y="1219845"/>
                </a:lnTo>
                <a:lnTo>
                  <a:pt x="67086" y="1175275"/>
                </a:lnTo>
                <a:lnTo>
                  <a:pt x="80787" y="1131225"/>
                </a:lnTo>
                <a:lnTo>
                  <a:pt x="95681" y="1087715"/>
                </a:lnTo>
                <a:lnTo>
                  <a:pt x="111750" y="1044765"/>
                </a:lnTo>
                <a:lnTo>
                  <a:pt x="128976" y="1002393"/>
                </a:lnTo>
                <a:lnTo>
                  <a:pt x="147337" y="960619"/>
                </a:lnTo>
                <a:lnTo>
                  <a:pt x="166816" y="919462"/>
                </a:lnTo>
                <a:lnTo>
                  <a:pt x="187393" y="878941"/>
                </a:lnTo>
                <a:lnTo>
                  <a:pt x="209049" y="839076"/>
                </a:lnTo>
                <a:lnTo>
                  <a:pt x="231764" y="799885"/>
                </a:lnTo>
                <a:lnTo>
                  <a:pt x="255519" y="761389"/>
                </a:lnTo>
                <a:lnTo>
                  <a:pt x="280296" y="723605"/>
                </a:lnTo>
                <a:lnTo>
                  <a:pt x="306074" y="686554"/>
                </a:lnTo>
                <a:lnTo>
                  <a:pt x="332835" y="650255"/>
                </a:lnTo>
                <a:lnTo>
                  <a:pt x="360559" y="614726"/>
                </a:lnTo>
                <a:lnTo>
                  <a:pt x="389228" y="579988"/>
                </a:lnTo>
                <a:lnTo>
                  <a:pt x="418821" y="546059"/>
                </a:lnTo>
                <a:lnTo>
                  <a:pt x="449320" y="512959"/>
                </a:lnTo>
                <a:lnTo>
                  <a:pt x="480705" y="480706"/>
                </a:lnTo>
                <a:lnTo>
                  <a:pt x="512957" y="449321"/>
                </a:lnTo>
                <a:lnTo>
                  <a:pt x="546057" y="418822"/>
                </a:lnTo>
                <a:lnTo>
                  <a:pt x="579986" y="389229"/>
                </a:lnTo>
                <a:lnTo>
                  <a:pt x="614724" y="360560"/>
                </a:lnTo>
                <a:lnTo>
                  <a:pt x="650252" y="332836"/>
                </a:lnTo>
                <a:lnTo>
                  <a:pt x="686551" y="306075"/>
                </a:lnTo>
                <a:lnTo>
                  <a:pt x="723602" y="280297"/>
                </a:lnTo>
                <a:lnTo>
                  <a:pt x="761385" y="255520"/>
                </a:lnTo>
                <a:lnTo>
                  <a:pt x="799882" y="231764"/>
                </a:lnTo>
                <a:lnTo>
                  <a:pt x="839072" y="209049"/>
                </a:lnTo>
                <a:lnTo>
                  <a:pt x="878937" y="187393"/>
                </a:lnTo>
                <a:lnTo>
                  <a:pt x="919458" y="166816"/>
                </a:lnTo>
                <a:lnTo>
                  <a:pt x="960615" y="147337"/>
                </a:lnTo>
                <a:lnTo>
                  <a:pt x="1002388" y="128976"/>
                </a:lnTo>
                <a:lnTo>
                  <a:pt x="1044760" y="111751"/>
                </a:lnTo>
                <a:lnTo>
                  <a:pt x="1087710" y="95681"/>
                </a:lnTo>
                <a:lnTo>
                  <a:pt x="1131219" y="80787"/>
                </a:lnTo>
                <a:lnTo>
                  <a:pt x="1175268" y="67086"/>
                </a:lnTo>
                <a:lnTo>
                  <a:pt x="1219838" y="54600"/>
                </a:lnTo>
                <a:lnTo>
                  <a:pt x="1264909" y="43346"/>
                </a:lnTo>
                <a:lnTo>
                  <a:pt x="1310463" y="33344"/>
                </a:lnTo>
                <a:lnTo>
                  <a:pt x="1356480" y="24613"/>
                </a:lnTo>
                <a:lnTo>
                  <a:pt x="1402941" y="17172"/>
                </a:lnTo>
                <a:lnTo>
                  <a:pt x="1449826" y="11041"/>
                </a:lnTo>
                <a:lnTo>
                  <a:pt x="1497116" y="6239"/>
                </a:lnTo>
                <a:lnTo>
                  <a:pt x="1544793" y="2786"/>
                </a:lnTo>
                <a:lnTo>
                  <a:pt x="1592836" y="699"/>
                </a:lnTo>
                <a:lnTo>
                  <a:pt x="1641227" y="0"/>
                </a:lnTo>
                <a:lnTo>
                  <a:pt x="1689619" y="699"/>
                </a:lnTo>
                <a:lnTo>
                  <a:pt x="1737663" y="2786"/>
                </a:lnTo>
                <a:lnTo>
                  <a:pt x="1785340" y="6239"/>
                </a:lnTo>
                <a:lnTo>
                  <a:pt x="1832631" y="11041"/>
                </a:lnTo>
                <a:lnTo>
                  <a:pt x="1879517" y="17172"/>
                </a:lnTo>
                <a:lnTo>
                  <a:pt x="1925978" y="24613"/>
                </a:lnTo>
                <a:lnTo>
                  <a:pt x="1971995" y="33344"/>
                </a:lnTo>
                <a:lnTo>
                  <a:pt x="2017549" y="43346"/>
                </a:lnTo>
                <a:lnTo>
                  <a:pt x="2062621" y="54600"/>
                </a:lnTo>
                <a:lnTo>
                  <a:pt x="2107192" y="67086"/>
                </a:lnTo>
                <a:lnTo>
                  <a:pt x="2151241" y="80787"/>
                </a:lnTo>
                <a:lnTo>
                  <a:pt x="2194751" y="95681"/>
                </a:lnTo>
                <a:lnTo>
                  <a:pt x="2237701" y="111751"/>
                </a:lnTo>
                <a:lnTo>
                  <a:pt x="2280073" y="128976"/>
                </a:lnTo>
                <a:lnTo>
                  <a:pt x="2321847" y="147337"/>
                </a:lnTo>
                <a:lnTo>
                  <a:pt x="2363004" y="166816"/>
                </a:lnTo>
                <a:lnTo>
                  <a:pt x="2403525" y="187393"/>
                </a:lnTo>
                <a:lnTo>
                  <a:pt x="2443390" y="209049"/>
                </a:lnTo>
                <a:lnTo>
                  <a:pt x="2482581" y="231764"/>
                </a:lnTo>
                <a:lnTo>
                  <a:pt x="2521078" y="255520"/>
                </a:lnTo>
                <a:lnTo>
                  <a:pt x="2558861" y="280297"/>
                </a:lnTo>
                <a:lnTo>
                  <a:pt x="2595912" y="306075"/>
                </a:lnTo>
                <a:lnTo>
                  <a:pt x="2632212" y="332836"/>
                </a:lnTo>
                <a:lnTo>
                  <a:pt x="2667740" y="360560"/>
                </a:lnTo>
                <a:lnTo>
                  <a:pt x="2702479" y="389229"/>
                </a:lnTo>
                <a:lnTo>
                  <a:pt x="2736407" y="418822"/>
                </a:lnTo>
                <a:lnTo>
                  <a:pt x="2769508" y="449321"/>
                </a:lnTo>
                <a:lnTo>
                  <a:pt x="2801760" y="480706"/>
                </a:lnTo>
                <a:lnTo>
                  <a:pt x="2833145" y="512959"/>
                </a:lnTo>
                <a:lnTo>
                  <a:pt x="2863644" y="546059"/>
                </a:lnTo>
                <a:lnTo>
                  <a:pt x="2893238" y="579988"/>
                </a:lnTo>
                <a:lnTo>
                  <a:pt x="2921906" y="614726"/>
                </a:lnTo>
                <a:lnTo>
                  <a:pt x="2949630" y="650255"/>
                </a:lnTo>
                <a:lnTo>
                  <a:pt x="2976391" y="686554"/>
                </a:lnTo>
                <a:lnTo>
                  <a:pt x="3002170" y="723605"/>
                </a:lnTo>
                <a:lnTo>
                  <a:pt x="3026946" y="761389"/>
                </a:lnTo>
                <a:lnTo>
                  <a:pt x="3050702" y="799885"/>
                </a:lnTo>
                <a:lnTo>
                  <a:pt x="3073417" y="839076"/>
                </a:lnTo>
                <a:lnTo>
                  <a:pt x="3095073" y="878941"/>
                </a:lnTo>
                <a:lnTo>
                  <a:pt x="3115650" y="919462"/>
                </a:lnTo>
                <a:lnTo>
                  <a:pt x="3135129" y="960619"/>
                </a:lnTo>
                <a:lnTo>
                  <a:pt x="3153491" y="1002393"/>
                </a:lnTo>
                <a:lnTo>
                  <a:pt x="3170716" y="1044765"/>
                </a:lnTo>
                <a:lnTo>
                  <a:pt x="3186785" y="1087715"/>
                </a:lnTo>
                <a:lnTo>
                  <a:pt x="3201680" y="1131225"/>
                </a:lnTo>
                <a:lnTo>
                  <a:pt x="3215380" y="1175275"/>
                </a:lnTo>
                <a:lnTo>
                  <a:pt x="3227867" y="1219845"/>
                </a:lnTo>
                <a:lnTo>
                  <a:pt x="3239121" y="1264917"/>
                </a:lnTo>
                <a:lnTo>
                  <a:pt x="3249123" y="1310471"/>
                </a:lnTo>
                <a:lnTo>
                  <a:pt x="3257854" y="1356488"/>
                </a:lnTo>
                <a:lnTo>
                  <a:pt x="3265294" y="1402950"/>
                </a:lnTo>
                <a:lnTo>
                  <a:pt x="3271425" y="1449835"/>
                </a:lnTo>
                <a:lnTo>
                  <a:pt x="3276227" y="1497126"/>
                </a:lnTo>
                <a:lnTo>
                  <a:pt x="3279681" y="1544804"/>
                </a:lnTo>
                <a:lnTo>
                  <a:pt x="3281767" y="1592848"/>
                </a:lnTo>
                <a:lnTo>
                  <a:pt x="3282467" y="1641239"/>
                </a:lnTo>
                <a:close/>
              </a:path>
            </a:pathLst>
          </a:custGeom>
          <a:noFill/>
          <a:ln w="94600" cap="flat" cmpd="sng">
            <a:solidFill>
              <a:srgbClr val="818285"/>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467" b="0" i="0" u="none" strike="noStrike" cap="none">
              <a:solidFill>
                <a:srgbClr val="000000"/>
              </a:solidFill>
              <a:latin typeface="Arial"/>
              <a:ea typeface="Arial"/>
              <a:cs typeface="Arial"/>
              <a:sym typeface="Arial"/>
            </a:endParaRPr>
          </a:p>
        </p:txBody>
      </p:sp>
      <p:sp>
        <p:nvSpPr>
          <p:cNvPr id="236" name="Google Shape;236;p81"/>
          <p:cNvSpPr/>
          <p:nvPr/>
        </p:nvSpPr>
        <p:spPr>
          <a:xfrm>
            <a:off x="5564108" y="453525"/>
            <a:ext cx="1493193" cy="1097931"/>
          </a:xfrm>
          <a:custGeom>
            <a:avLst/>
            <a:gdLst/>
            <a:ahLst/>
            <a:cxnLst/>
            <a:rect l="l" t="t" r="r" b="b"/>
            <a:pathLst>
              <a:path w="3282950" h="3282950" extrusionOk="0">
                <a:moveTo>
                  <a:pt x="1641227" y="0"/>
                </a:moveTo>
                <a:lnTo>
                  <a:pt x="1592836" y="699"/>
                </a:lnTo>
                <a:lnTo>
                  <a:pt x="1544793" y="2786"/>
                </a:lnTo>
                <a:lnTo>
                  <a:pt x="1497116" y="6239"/>
                </a:lnTo>
                <a:lnTo>
                  <a:pt x="1449826" y="11041"/>
                </a:lnTo>
                <a:lnTo>
                  <a:pt x="1402941" y="17172"/>
                </a:lnTo>
                <a:lnTo>
                  <a:pt x="1356480" y="24613"/>
                </a:lnTo>
                <a:lnTo>
                  <a:pt x="1310463" y="33344"/>
                </a:lnTo>
                <a:lnTo>
                  <a:pt x="1264909" y="43346"/>
                </a:lnTo>
                <a:lnTo>
                  <a:pt x="1219838" y="54600"/>
                </a:lnTo>
                <a:lnTo>
                  <a:pt x="1175268" y="67086"/>
                </a:lnTo>
                <a:lnTo>
                  <a:pt x="1131219" y="80787"/>
                </a:lnTo>
                <a:lnTo>
                  <a:pt x="1087710" y="95681"/>
                </a:lnTo>
                <a:lnTo>
                  <a:pt x="1044760" y="111751"/>
                </a:lnTo>
                <a:lnTo>
                  <a:pt x="1002388" y="128976"/>
                </a:lnTo>
                <a:lnTo>
                  <a:pt x="960615" y="147337"/>
                </a:lnTo>
                <a:lnTo>
                  <a:pt x="919458" y="166816"/>
                </a:lnTo>
                <a:lnTo>
                  <a:pt x="878937" y="187393"/>
                </a:lnTo>
                <a:lnTo>
                  <a:pt x="839072" y="209049"/>
                </a:lnTo>
                <a:lnTo>
                  <a:pt x="799882" y="231764"/>
                </a:lnTo>
                <a:lnTo>
                  <a:pt x="761385" y="255520"/>
                </a:lnTo>
                <a:lnTo>
                  <a:pt x="723602" y="280297"/>
                </a:lnTo>
                <a:lnTo>
                  <a:pt x="686551" y="306075"/>
                </a:lnTo>
                <a:lnTo>
                  <a:pt x="650252" y="332836"/>
                </a:lnTo>
                <a:lnTo>
                  <a:pt x="614724" y="360560"/>
                </a:lnTo>
                <a:lnTo>
                  <a:pt x="579986" y="389229"/>
                </a:lnTo>
                <a:lnTo>
                  <a:pt x="546057" y="418822"/>
                </a:lnTo>
                <a:lnTo>
                  <a:pt x="512957" y="449321"/>
                </a:lnTo>
                <a:lnTo>
                  <a:pt x="480705" y="480706"/>
                </a:lnTo>
                <a:lnTo>
                  <a:pt x="449320" y="512959"/>
                </a:lnTo>
                <a:lnTo>
                  <a:pt x="418821" y="546059"/>
                </a:lnTo>
                <a:lnTo>
                  <a:pt x="389228" y="579988"/>
                </a:lnTo>
                <a:lnTo>
                  <a:pt x="360559" y="614726"/>
                </a:lnTo>
                <a:lnTo>
                  <a:pt x="332835" y="650255"/>
                </a:lnTo>
                <a:lnTo>
                  <a:pt x="306074" y="686554"/>
                </a:lnTo>
                <a:lnTo>
                  <a:pt x="280296" y="723605"/>
                </a:lnTo>
                <a:lnTo>
                  <a:pt x="255519" y="761389"/>
                </a:lnTo>
                <a:lnTo>
                  <a:pt x="231764" y="799885"/>
                </a:lnTo>
                <a:lnTo>
                  <a:pt x="209049" y="839076"/>
                </a:lnTo>
                <a:lnTo>
                  <a:pt x="187393" y="878941"/>
                </a:lnTo>
                <a:lnTo>
                  <a:pt x="166816" y="919462"/>
                </a:lnTo>
                <a:lnTo>
                  <a:pt x="147337" y="960619"/>
                </a:lnTo>
                <a:lnTo>
                  <a:pt x="128976" y="1002393"/>
                </a:lnTo>
                <a:lnTo>
                  <a:pt x="111750" y="1044765"/>
                </a:lnTo>
                <a:lnTo>
                  <a:pt x="95681" y="1087715"/>
                </a:lnTo>
                <a:lnTo>
                  <a:pt x="80787" y="1131225"/>
                </a:lnTo>
                <a:lnTo>
                  <a:pt x="67086" y="1175275"/>
                </a:lnTo>
                <a:lnTo>
                  <a:pt x="54600" y="1219845"/>
                </a:lnTo>
                <a:lnTo>
                  <a:pt x="43346" y="1264917"/>
                </a:lnTo>
                <a:lnTo>
                  <a:pt x="33344" y="1310471"/>
                </a:lnTo>
                <a:lnTo>
                  <a:pt x="24613" y="1356488"/>
                </a:lnTo>
                <a:lnTo>
                  <a:pt x="17172" y="1402950"/>
                </a:lnTo>
                <a:lnTo>
                  <a:pt x="11041" y="1449835"/>
                </a:lnTo>
                <a:lnTo>
                  <a:pt x="6239" y="1497126"/>
                </a:lnTo>
                <a:lnTo>
                  <a:pt x="2786" y="1544804"/>
                </a:lnTo>
                <a:lnTo>
                  <a:pt x="699" y="1592848"/>
                </a:lnTo>
                <a:lnTo>
                  <a:pt x="0" y="1641239"/>
                </a:lnTo>
                <a:lnTo>
                  <a:pt x="699" y="1689631"/>
                </a:lnTo>
                <a:lnTo>
                  <a:pt x="2786" y="1737675"/>
                </a:lnTo>
                <a:lnTo>
                  <a:pt x="6239" y="1785352"/>
                </a:lnTo>
                <a:lnTo>
                  <a:pt x="11041" y="1832643"/>
                </a:lnTo>
                <a:lnTo>
                  <a:pt x="17172" y="1879529"/>
                </a:lnTo>
                <a:lnTo>
                  <a:pt x="24613" y="1925990"/>
                </a:lnTo>
                <a:lnTo>
                  <a:pt x="33344" y="1972007"/>
                </a:lnTo>
                <a:lnTo>
                  <a:pt x="43346" y="2017561"/>
                </a:lnTo>
                <a:lnTo>
                  <a:pt x="54600" y="2062633"/>
                </a:lnTo>
                <a:lnTo>
                  <a:pt x="67086" y="2107204"/>
                </a:lnTo>
                <a:lnTo>
                  <a:pt x="80787" y="2151253"/>
                </a:lnTo>
                <a:lnTo>
                  <a:pt x="95681" y="2194763"/>
                </a:lnTo>
                <a:lnTo>
                  <a:pt x="111750" y="2237713"/>
                </a:lnTo>
                <a:lnTo>
                  <a:pt x="128976" y="2280085"/>
                </a:lnTo>
                <a:lnTo>
                  <a:pt x="147337" y="2321859"/>
                </a:lnTo>
                <a:lnTo>
                  <a:pt x="166816" y="2363016"/>
                </a:lnTo>
                <a:lnTo>
                  <a:pt x="187393" y="2403537"/>
                </a:lnTo>
                <a:lnTo>
                  <a:pt x="209049" y="2443402"/>
                </a:lnTo>
                <a:lnTo>
                  <a:pt x="231764" y="2482593"/>
                </a:lnTo>
                <a:lnTo>
                  <a:pt x="255519" y="2521090"/>
                </a:lnTo>
                <a:lnTo>
                  <a:pt x="280296" y="2558873"/>
                </a:lnTo>
                <a:lnTo>
                  <a:pt x="306074" y="2595924"/>
                </a:lnTo>
                <a:lnTo>
                  <a:pt x="332835" y="2632224"/>
                </a:lnTo>
                <a:lnTo>
                  <a:pt x="360559" y="2667752"/>
                </a:lnTo>
                <a:lnTo>
                  <a:pt x="389228" y="2702490"/>
                </a:lnTo>
                <a:lnTo>
                  <a:pt x="418821" y="2736419"/>
                </a:lnTo>
                <a:lnTo>
                  <a:pt x="449320" y="2769520"/>
                </a:lnTo>
                <a:lnTo>
                  <a:pt x="480705" y="2801772"/>
                </a:lnTo>
                <a:lnTo>
                  <a:pt x="512957" y="2833157"/>
                </a:lnTo>
                <a:lnTo>
                  <a:pt x="546057" y="2863656"/>
                </a:lnTo>
                <a:lnTo>
                  <a:pt x="579986" y="2893249"/>
                </a:lnTo>
                <a:lnTo>
                  <a:pt x="614724" y="2921918"/>
                </a:lnTo>
                <a:lnTo>
                  <a:pt x="650252" y="2949642"/>
                </a:lnTo>
                <a:lnTo>
                  <a:pt x="686551" y="2976403"/>
                </a:lnTo>
                <a:lnTo>
                  <a:pt x="723602" y="3002182"/>
                </a:lnTo>
                <a:lnTo>
                  <a:pt x="761385" y="3026958"/>
                </a:lnTo>
                <a:lnTo>
                  <a:pt x="799882" y="3050714"/>
                </a:lnTo>
                <a:lnTo>
                  <a:pt x="839072" y="3073429"/>
                </a:lnTo>
                <a:lnTo>
                  <a:pt x="878937" y="3095085"/>
                </a:lnTo>
                <a:lnTo>
                  <a:pt x="919458" y="3115662"/>
                </a:lnTo>
                <a:lnTo>
                  <a:pt x="960615" y="3135141"/>
                </a:lnTo>
                <a:lnTo>
                  <a:pt x="1002388" y="3153502"/>
                </a:lnTo>
                <a:lnTo>
                  <a:pt x="1044760" y="3170728"/>
                </a:lnTo>
                <a:lnTo>
                  <a:pt x="1087710" y="3186797"/>
                </a:lnTo>
                <a:lnTo>
                  <a:pt x="1131219" y="3201692"/>
                </a:lnTo>
                <a:lnTo>
                  <a:pt x="1175268" y="3215392"/>
                </a:lnTo>
                <a:lnTo>
                  <a:pt x="1219838" y="3227879"/>
                </a:lnTo>
                <a:lnTo>
                  <a:pt x="1264909" y="3239133"/>
                </a:lnTo>
                <a:lnTo>
                  <a:pt x="1310463" y="3249135"/>
                </a:lnTo>
                <a:lnTo>
                  <a:pt x="1356480" y="3257866"/>
                </a:lnTo>
                <a:lnTo>
                  <a:pt x="1402941" y="3265306"/>
                </a:lnTo>
                <a:lnTo>
                  <a:pt x="1449826" y="3271437"/>
                </a:lnTo>
                <a:lnTo>
                  <a:pt x="1497116" y="3276239"/>
                </a:lnTo>
                <a:lnTo>
                  <a:pt x="1544793" y="3279693"/>
                </a:lnTo>
                <a:lnTo>
                  <a:pt x="1592836" y="3281779"/>
                </a:lnTo>
                <a:lnTo>
                  <a:pt x="1641227" y="3282479"/>
                </a:lnTo>
                <a:lnTo>
                  <a:pt x="1689619" y="3281779"/>
                </a:lnTo>
                <a:lnTo>
                  <a:pt x="1737663" y="3279693"/>
                </a:lnTo>
                <a:lnTo>
                  <a:pt x="1785340" y="3276239"/>
                </a:lnTo>
                <a:lnTo>
                  <a:pt x="1832631" y="3271437"/>
                </a:lnTo>
                <a:lnTo>
                  <a:pt x="1879517" y="3265306"/>
                </a:lnTo>
                <a:lnTo>
                  <a:pt x="1925978" y="3257866"/>
                </a:lnTo>
                <a:lnTo>
                  <a:pt x="1971995" y="3249135"/>
                </a:lnTo>
                <a:lnTo>
                  <a:pt x="2017549" y="3239133"/>
                </a:lnTo>
                <a:lnTo>
                  <a:pt x="2062621" y="3227879"/>
                </a:lnTo>
                <a:lnTo>
                  <a:pt x="2107192" y="3215392"/>
                </a:lnTo>
                <a:lnTo>
                  <a:pt x="2151241" y="3201692"/>
                </a:lnTo>
                <a:lnTo>
                  <a:pt x="2194751" y="3186797"/>
                </a:lnTo>
                <a:lnTo>
                  <a:pt x="2237701" y="3170728"/>
                </a:lnTo>
                <a:lnTo>
                  <a:pt x="2280073" y="3153502"/>
                </a:lnTo>
                <a:lnTo>
                  <a:pt x="2321847" y="3135141"/>
                </a:lnTo>
                <a:lnTo>
                  <a:pt x="2363004" y="3115662"/>
                </a:lnTo>
                <a:lnTo>
                  <a:pt x="2403525" y="3095085"/>
                </a:lnTo>
                <a:lnTo>
                  <a:pt x="2443390" y="3073429"/>
                </a:lnTo>
                <a:lnTo>
                  <a:pt x="2482581" y="3050714"/>
                </a:lnTo>
                <a:lnTo>
                  <a:pt x="2521078" y="3026958"/>
                </a:lnTo>
                <a:lnTo>
                  <a:pt x="2558861" y="3002182"/>
                </a:lnTo>
                <a:lnTo>
                  <a:pt x="2595912" y="2976403"/>
                </a:lnTo>
                <a:lnTo>
                  <a:pt x="2632212" y="2949642"/>
                </a:lnTo>
                <a:lnTo>
                  <a:pt x="2667740" y="2921918"/>
                </a:lnTo>
                <a:lnTo>
                  <a:pt x="2702479" y="2893249"/>
                </a:lnTo>
                <a:lnTo>
                  <a:pt x="2736407" y="2863656"/>
                </a:lnTo>
                <a:lnTo>
                  <a:pt x="2769508" y="2833157"/>
                </a:lnTo>
                <a:lnTo>
                  <a:pt x="2801760" y="2801772"/>
                </a:lnTo>
                <a:lnTo>
                  <a:pt x="2833145" y="2769520"/>
                </a:lnTo>
                <a:lnTo>
                  <a:pt x="2863644" y="2736419"/>
                </a:lnTo>
                <a:lnTo>
                  <a:pt x="2893238" y="2702490"/>
                </a:lnTo>
                <a:lnTo>
                  <a:pt x="2921906" y="2667752"/>
                </a:lnTo>
                <a:lnTo>
                  <a:pt x="2949630" y="2632224"/>
                </a:lnTo>
                <a:lnTo>
                  <a:pt x="2976391" y="2595924"/>
                </a:lnTo>
                <a:lnTo>
                  <a:pt x="3002170" y="2558873"/>
                </a:lnTo>
                <a:lnTo>
                  <a:pt x="3026946" y="2521090"/>
                </a:lnTo>
                <a:lnTo>
                  <a:pt x="3050702" y="2482593"/>
                </a:lnTo>
                <a:lnTo>
                  <a:pt x="3073417" y="2443402"/>
                </a:lnTo>
                <a:lnTo>
                  <a:pt x="3095073" y="2403537"/>
                </a:lnTo>
                <a:lnTo>
                  <a:pt x="3115650" y="2363016"/>
                </a:lnTo>
                <a:lnTo>
                  <a:pt x="3135129" y="2321859"/>
                </a:lnTo>
                <a:lnTo>
                  <a:pt x="3153491" y="2280085"/>
                </a:lnTo>
                <a:lnTo>
                  <a:pt x="3170716" y="2237713"/>
                </a:lnTo>
                <a:lnTo>
                  <a:pt x="3186785" y="2194763"/>
                </a:lnTo>
                <a:lnTo>
                  <a:pt x="3201680" y="2151253"/>
                </a:lnTo>
                <a:lnTo>
                  <a:pt x="3215380" y="2107204"/>
                </a:lnTo>
                <a:lnTo>
                  <a:pt x="3227867" y="2062633"/>
                </a:lnTo>
                <a:lnTo>
                  <a:pt x="3239121" y="2017561"/>
                </a:lnTo>
                <a:lnTo>
                  <a:pt x="3249123" y="1972007"/>
                </a:lnTo>
                <a:lnTo>
                  <a:pt x="3257854" y="1925990"/>
                </a:lnTo>
                <a:lnTo>
                  <a:pt x="3265294" y="1879529"/>
                </a:lnTo>
                <a:lnTo>
                  <a:pt x="3271425" y="1832643"/>
                </a:lnTo>
                <a:lnTo>
                  <a:pt x="3276227" y="1785352"/>
                </a:lnTo>
                <a:lnTo>
                  <a:pt x="3279681" y="1737675"/>
                </a:lnTo>
                <a:lnTo>
                  <a:pt x="3281767" y="1689631"/>
                </a:lnTo>
                <a:lnTo>
                  <a:pt x="3282467" y="1641239"/>
                </a:lnTo>
                <a:lnTo>
                  <a:pt x="3281767" y="1592848"/>
                </a:lnTo>
                <a:lnTo>
                  <a:pt x="3279681" y="1544804"/>
                </a:lnTo>
                <a:lnTo>
                  <a:pt x="3276227" y="1497126"/>
                </a:lnTo>
                <a:lnTo>
                  <a:pt x="3271425" y="1449835"/>
                </a:lnTo>
                <a:lnTo>
                  <a:pt x="3265294" y="1402950"/>
                </a:lnTo>
                <a:lnTo>
                  <a:pt x="3257854" y="1356488"/>
                </a:lnTo>
                <a:lnTo>
                  <a:pt x="3249123" y="1310471"/>
                </a:lnTo>
                <a:lnTo>
                  <a:pt x="3239121" y="1264917"/>
                </a:lnTo>
                <a:lnTo>
                  <a:pt x="3227867" y="1219845"/>
                </a:lnTo>
                <a:lnTo>
                  <a:pt x="3215380" y="1175275"/>
                </a:lnTo>
                <a:lnTo>
                  <a:pt x="3201680" y="1131225"/>
                </a:lnTo>
                <a:lnTo>
                  <a:pt x="3186785" y="1087715"/>
                </a:lnTo>
                <a:lnTo>
                  <a:pt x="3170716" y="1044765"/>
                </a:lnTo>
                <a:lnTo>
                  <a:pt x="3153491" y="1002393"/>
                </a:lnTo>
                <a:lnTo>
                  <a:pt x="3135129" y="960619"/>
                </a:lnTo>
                <a:lnTo>
                  <a:pt x="3115650" y="919462"/>
                </a:lnTo>
                <a:lnTo>
                  <a:pt x="3095073" y="878941"/>
                </a:lnTo>
                <a:lnTo>
                  <a:pt x="3073417" y="839076"/>
                </a:lnTo>
                <a:lnTo>
                  <a:pt x="3050702" y="799885"/>
                </a:lnTo>
                <a:lnTo>
                  <a:pt x="3026946" y="761389"/>
                </a:lnTo>
                <a:lnTo>
                  <a:pt x="3002170" y="723605"/>
                </a:lnTo>
                <a:lnTo>
                  <a:pt x="2976391" y="686554"/>
                </a:lnTo>
                <a:lnTo>
                  <a:pt x="2949630" y="650255"/>
                </a:lnTo>
                <a:lnTo>
                  <a:pt x="2921906" y="614726"/>
                </a:lnTo>
                <a:lnTo>
                  <a:pt x="2893238" y="579988"/>
                </a:lnTo>
                <a:lnTo>
                  <a:pt x="2863644" y="546059"/>
                </a:lnTo>
                <a:lnTo>
                  <a:pt x="2833145" y="512959"/>
                </a:lnTo>
                <a:lnTo>
                  <a:pt x="2801760" y="480706"/>
                </a:lnTo>
                <a:lnTo>
                  <a:pt x="2769508" y="449321"/>
                </a:lnTo>
                <a:lnTo>
                  <a:pt x="2736407" y="418822"/>
                </a:lnTo>
                <a:lnTo>
                  <a:pt x="2702479" y="389229"/>
                </a:lnTo>
                <a:lnTo>
                  <a:pt x="2667740" y="360560"/>
                </a:lnTo>
                <a:lnTo>
                  <a:pt x="2632212" y="332836"/>
                </a:lnTo>
                <a:lnTo>
                  <a:pt x="2595912" y="306075"/>
                </a:lnTo>
                <a:lnTo>
                  <a:pt x="2558861" y="280297"/>
                </a:lnTo>
                <a:lnTo>
                  <a:pt x="2521078" y="255520"/>
                </a:lnTo>
                <a:lnTo>
                  <a:pt x="2482581" y="231764"/>
                </a:lnTo>
                <a:lnTo>
                  <a:pt x="2443390" y="209049"/>
                </a:lnTo>
                <a:lnTo>
                  <a:pt x="2403525" y="187393"/>
                </a:lnTo>
                <a:lnTo>
                  <a:pt x="2363004" y="166816"/>
                </a:lnTo>
                <a:lnTo>
                  <a:pt x="2321847" y="147337"/>
                </a:lnTo>
                <a:lnTo>
                  <a:pt x="2280073" y="128976"/>
                </a:lnTo>
                <a:lnTo>
                  <a:pt x="2237701" y="111751"/>
                </a:lnTo>
                <a:lnTo>
                  <a:pt x="2194751" y="95681"/>
                </a:lnTo>
                <a:lnTo>
                  <a:pt x="2151241" y="80787"/>
                </a:lnTo>
                <a:lnTo>
                  <a:pt x="2107192" y="67086"/>
                </a:lnTo>
                <a:lnTo>
                  <a:pt x="2062621" y="54600"/>
                </a:lnTo>
                <a:lnTo>
                  <a:pt x="2017549" y="43346"/>
                </a:lnTo>
                <a:lnTo>
                  <a:pt x="1971995" y="33344"/>
                </a:lnTo>
                <a:lnTo>
                  <a:pt x="1925978" y="24613"/>
                </a:lnTo>
                <a:lnTo>
                  <a:pt x="1879517" y="17172"/>
                </a:lnTo>
                <a:lnTo>
                  <a:pt x="1832631" y="11041"/>
                </a:lnTo>
                <a:lnTo>
                  <a:pt x="1785340" y="6239"/>
                </a:lnTo>
                <a:lnTo>
                  <a:pt x="1737663" y="2786"/>
                </a:lnTo>
                <a:lnTo>
                  <a:pt x="1689619" y="699"/>
                </a:lnTo>
                <a:lnTo>
                  <a:pt x="1641227" y="0"/>
                </a:lnTo>
                <a:close/>
              </a:path>
            </a:pathLst>
          </a:custGeom>
          <a:solidFill>
            <a:srgbClr val="3E8EC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467" b="0" i="0" u="none" strike="noStrike" cap="none">
              <a:solidFill>
                <a:srgbClr val="000000"/>
              </a:solidFill>
              <a:latin typeface="Arial"/>
              <a:ea typeface="Arial"/>
              <a:cs typeface="Arial"/>
              <a:sym typeface="Arial"/>
            </a:endParaRPr>
          </a:p>
        </p:txBody>
      </p:sp>
      <p:sp>
        <p:nvSpPr>
          <p:cNvPr id="237" name="Google Shape;237;p81"/>
          <p:cNvSpPr/>
          <p:nvPr/>
        </p:nvSpPr>
        <p:spPr>
          <a:xfrm>
            <a:off x="5564108" y="453525"/>
            <a:ext cx="1493193" cy="1097931"/>
          </a:xfrm>
          <a:custGeom>
            <a:avLst/>
            <a:gdLst/>
            <a:ahLst/>
            <a:cxnLst/>
            <a:rect l="l" t="t" r="r" b="b"/>
            <a:pathLst>
              <a:path w="3282950" h="3282950" extrusionOk="0">
                <a:moveTo>
                  <a:pt x="3282467" y="1641239"/>
                </a:moveTo>
                <a:lnTo>
                  <a:pt x="3281767" y="1689631"/>
                </a:lnTo>
                <a:lnTo>
                  <a:pt x="3279681" y="1737675"/>
                </a:lnTo>
                <a:lnTo>
                  <a:pt x="3276227" y="1785352"/>
                </a:lnTo>
                <a:lnTo>
                  <a:pt x="3271425" y="1832643"/>
                </a:lnTo>
                <a:lnTo>
                  <a:pt x="3265294" y="1879529"/>
                </a:lnTo>
                <a:lnTo>
                  <a:pt x="3257854" y="1925990"/>
                </a:lnTo>
                <a:lnTo>
                  <a:pt x="3249123" y="1972007"/>
                </a:lnTo>
                <a:lnTo>
                  <a:pt x="3239121" y="2017561"/>
                </a:lnTo>
                <a:lnTo>
                  <a:pt x="3227867" y="2062633"/>
                </a:lnTo>
                <a:lnTo>
                  <a:pt x="3215380" y="2107204"/>
                </a:lnTo>
                <a:lnTo>
                  <a:pt x="3201680" y="2151253"/>
                </a:lnTo>
                <a:lnTo>
                  <a:pt x="3186785" y="2194763"/>
                </a:lnTo>
                <a:lnTo>
                  <a:pt x="3170716" y="2237713"/>
                </a:lnTo>
                <a:lnTo>
                  <a:pt x="3153491" y="2280085"/>
                </a:lnTo>
                <a:lnTo>
                  <a:pt x="3135129" y="2321859"/>
                </a:lnTo>
                <a:lnTo>
                  <a:pt x="3115650" y="2363016"/>
                </a:lnTo>
                <a:lnTo>
                  <a:pt x="3095073" y="2403537"/>
                </a:lnTo>
                <a:lnTo>
                  <a:pt x="3073417" y="2443402"/>
                </a:lnTo>
                <a:lnTo>
                  <a:pt x="3050702" y="2482593"/>
                </a:lnTo>
                <a:lnTo>
                  <a:pt x="3026946" y="2521090"/>
                </a:lnTo>
                <a:lnTo>
                  <a:pt x="3002170" y="2558873"/>
                </a:lnTo>
                <a:lnTo>
                  <a:pt x="2976391" y="2595924"/>
                </a:lnTo>
                <a:lnTo>
                  <a:pt x="2949630" y="2632224"/>
                </a:lnTo>
                <a:lnTo>
                  <a:pt x="2921906" y="2667752"/>
                </a:lnTo>
                <a:lnTo>
                  <a:pt x="2893238" y="2702490"/>
                </a:lnTo>
                <a:lnTo>
                  <a:pt x="2863644" y="2736419"/>
                </a:lnTo>
                <a:lnTo>
                  <a:pt x="2833145" y="2769520"/>
                </a:lnTo>
                <a:lnTo>
                  <a:pt x="2801760" y="2801772"/>
                </a:lnTo>
                <a:lnTo>
                  <a:pt x="2769508" y="2833157"/>
                </a:lnTo>
                <a:lnTo>
                  <a:pt x="2736407" y="2863656"/>
                </a:lnTo>
                <a:lnTo>
                  <a:pt x="2702479" y="2893249"/>
                </a:lnTo>
                <a:lnTo>
                  <a:pt x="2667740" y="2921918"/>
                </a:lnTo>
                <a:lnTo>
                  <a:pt x="2632212" y="2949642"/>
                </a:lnTo>
                <a:lnTo>
                  <a:pt x="2595912" y="2976403"/>
                </a:lnTo>
                <a:lnTo>
                  <a:pt x="2558861" y="3002182"/>
                </a:lnTo>
                <a:lnTo>
                  <a:pt x="2521078" y="3026958"/>
                </a:lnTo>
                <a:lnTo>
                  <a:pt x="2482581" y="3050714"/>
                </a:lnTo>
                <a:lnTo>
                  <a:pt x="2443390" y="3073429"/>
                </a:lnTo>
                <a:lnTo>
                  <a:pt x="2403525" y="3095085"/>
                </a:lnTo>
                <a:lnTo>
                  <a:pt x="2363004" y="3115662"/>
                </a:lnTo>
                <a:lnTo>
                  <a:pt x="2321847" y="3135141"/>
                </a:lnTo>
                <a:lnTo>
                  <a:pt x="2280073" y="3153502"/>
                </a:lnTo>
                <a:lnTo>
                  <a:pt x="2237701" y="3170728"/>
                </a:lnTo>
                <a:lnTo>
                  <a:pt x="2194751" y="3186797"/>
                </a:lnTo>
                <a:lnTo>
                  <a:pt x="2151241" y="3201692"/>
                </a:lnTo>
                <a:lnTo>
                  <a:pt x="2107192" y="3215392"/>
                </a:lnTo>
                <a:lnTo>
                  <a:pt x="2062621" y="3227879"/>
                </a:lnTo>
                <a:lnTo>
                  <a:pt x="2017549" y="3239133"/>
                </a:lnTo>
                <a:lnTo>
                  <a:pt x="1971995" y="3249135"/>
                </a:lnTo>
                <a:lnTo>
                  <a:pt x="1925978" y="3257866"/>
                </a:lnTo>
                <a:lnTo>
                  <a:pt x="1879517" y="3265306"/>
                </a:lnTo>
                <a:lnTo>
                  <a:pt x="1832631" y="3271437"/>
                </a:lnTo>
                <a:lnTo>
                  <a:pt x="1785340" y="3276239"/>
                </a:lnTo>
                <a:lnTo>
                  <a:pt x="1737663" y="3279693"/>
                </a:lnTo>
                <a:lnTo>
                  <a:pt x="1689619" y="3281779"/>
                </a:lnTo>
                <a:lnTo>
                  <a:pt x="1641227" y="3282479"/>
                </a:lnTo>
                <a:lnTo>
                  <a:pt x="1592836" y="3281779"/>
                </a:lnTo>
                <a:lnTo>
                  <a:pt x="1544793" y="3279693"/>
                </a:lnTo>
                <a:lnTo>
                  <a:pt x="1497116" y="3276239"/>
                </a:lnTo>
                <a:lnTo>
                  <a:pt x="1449826" y="3271437"/>
                </a:lnTo>
                <a:lnTo>
                  <a:pt x="1402941" y="3265306"/>
                </a:lnTo>
                <a:lnTo>
                  <a:pt x="1356480" y="3257866"/>
                </a:lnTo>
                <a:lnTo>
                  <a:pt x="1310463" y="3249135"/>
                </a:lnTo>
                <a:lnTo>
                  <a:pt x="1264909" y="3239133"/>
                </a:lnTo>
                <a:lnTo>
                  <a:pt x="1219838" y="3227879"/>
                </a:lnTo>
                <a:lnTo>
                  <a:pt x="1175268" y="3215392"/>
                </a:lnTo>
                <a:lnTo>
                  <a:pt x="1131219" y="3201692"/>
                </a:lnTo>
                <a:lnTo>
                  <a:pt x="1087710" y="3186797"/>
                </a:lnTo>
                <a:lnTo>
                  <a:pt x="1044760" y="3170728"/>
                </a:lnTo>
                <a:lnTo>
                  <a:pt x="1002388" y="3153502"/>
                </a:lnTo>
                <a:lnTo>
                  <a:pt x="960615" y="3135141"/>
                </a:lnTo>
                <a:lnTo>
                  <a:pt x="919458" y="3115662"/>
                </a:lnTo>
                <a:lnTo>
                  <a:pt x="878937" y="3095085"/>
                </a:lnTo>
                <a:lnTo>
                  <a:pt x="839072" y="3073429"/>
                </a:lnTo>
                <a:lnTo>
                  <a:pt x="799882" y="3050714"/>
                </a:lnTo>
                <a:lnTo>
                  <a:pt x="761385" y="3026958"/>
                </a:lnTo>
                <a:lnTo>
                  <a:pt x="723602" y="3002182"/>
                </a:lnTo>
                <a:lnTo>
                  <a:pt x="686551" y="2976403"/>
                </a:lnTo>
                <a:lnTo>
                  <a:pt x="650252" y="2949642"/>
                </a:lnTo>
                <a:lnTo>
                  <a:pt x="614724" y="2921918"/>
                </a:lnTo>
                <a:lnTo>
                  <a:pt x="579986" y="2893249"/>
                </a:lnTo>
                <a:lnTo>
                  <a:pt x="546057" y="2863656"/>
                </a:lnTo>
                <a:lnTo>
                  <a:pt x="512957" y="2833157"/>
                </a:lnTo>
                <a:lnTo>
                  <a:pt x="480705" y="2801772"/>
                </a:lnTo>
                <a:lnTo>
                  <a:pt x="449320" y="2769520"/>
                </a:lnTo>
                <a:lnTo>
                  <a:pt x="418821" y="2736419"/>
                </a:lnTo>
                <a:lnTo>
                  <a:pt x="389228" y="2702490"/>
                </a:lnTo>
                <a:lnTo>
                  <a:pt x="360559" y="2667752"/>
                </a:lnTo>
                <a:lnTo>
                  <a:pt x="332835" y="2632224"/>
                </a:lnTo>
                <a:lnTo>
                  <a:pt x="306074" y="2595924"/>
                </a:lnTo>
                <a:lnTo>
                  <a:pt x="280296" y="2558873"/>
                </a:lnTo>
                <a:lnTo>
                  <a:pt x="255519" y="2521090"/>
                </a:lnTo>
                <a:lnTo>
                  <a:pt x="231764" y="2482593"/>
                </a:lnTo>
                <a:lnTo>
                  <a:pt x="209049" y="2443402"/>
                </a:lnTo>
                <a:lnTo>
                  <a:pt x="187393" y="2403537"/>
                </a:lnTo>
                <a:lnTo>
                  <a:pt x="166816" y="2363016"/>
                </a:lnTo>
                <a:lnTo>
                  <a:pt x="147337" y="2321859"/>
                </a:lnTo>
                <a:lnTo>
                  <a:pt x="128976" y="2280085"/>
                </a:lnTo>
                <a:lnTo>
                  <a:pt x="111750" y="2237713"/>
                </a:lnTo>
                <a:lnTo>
                  <a:pt x="95681" y="2194763"/>
                </a:lnTo>
                <a:lnTo>
                  <a:pt x="80787" y="2151253"/>
                </a:lnTo>
                <a:lnTo>
                  <a:pt x="67086" y="2107204"/>
                </a:lnTo>
                <a:lnTo>
                  <a:pt x="54600" y="2062633"/>
                </a:lnTo>
                <a:lnTo>
                  <a:pt x="43346" y="2017561"/>
                </a:lnTo>
                <a:lnTo>
                  <a:pt x="33344" y="1972007"/>
                </a:lnTo>
                <a:lnTo>
                  <a:pt x="24613" y="1925990"/>
                </a:lnTo>
                <a:lnTo>
                  <a:pt x="17172" y="1879529"/>
                </a:lnTo>
                <a:lnTo>
                  <a:pt x="11041" y="1832643"/>
                </a:lnTo>
                <a:lnTo>
                  <a:pt x="6239" y="1785352"/>
                </a:lnTo>
                <a:lnTo>
                  <a:pt x="2786" y="1737675"/>
                </a:lnTo>
                <a:lnTo>
                  <a:pt x="699" y="1689631"/>
                </a:lnTo>
                <a:lnTo>
                  <a:pt x="0" y="1641239"/>
                </a:lnTo>
                <a:lnTo>
                  <a:pt x="699" y="1592848"/>
                </a:lnTo>
                <a:lnTo>
                  <a:pt x="2786" y="1544804"/>
                </a:lnTo>
                <a:lnTo>
                  <a:pt x="6239" y="1497126"/>
                </a:lnTo>
                <a:lnTo>
                  <a:pt x="11041" y="1449835"/>
                </a:lnTo>
                <a:lnTo>
                  <a:pt x="17172" y="1402950"/>
                </a:lnTo>
                <a:lnTo>
                  <a:pt x="24613" y="1356488"/>
                </a:lnTo>
                <a:lnTo>
                  <a:pt x="33344" y="1310471"/>
                </a:lnTo>
                <a:lnTo>
                  <a:pt x="43346" y="1264917"/>
                </a:lnTo>
                <a:lnTo>
                  <a:pt x="54600" y="1219845"/>
                </a:lnTo>
                <a:lnTo>
                  <a:pt x="67086" y="1175275"/>
                </a:lnTo>
                <a:lnTo>
                  <a:pt x="80787" y="1131225"/>
                </a:lnTo>
                <a:lnTo>
                  <a:pt x="95681" y="1087715"/>
                </a:lnTo>
                <a:lnTo>
                  <a:pt x="111750" y="1044765"/>
                </a:lnTo>
                <a:lnTo>
                  <a:pt x="128976" y="1002393"/>
                </a:lnTo>
                <a:lnTo>
                  <a:pt x="147337" y="960619"/>
                </a:lnTo>
                <a:lnTo>
                  <a:pt x="166816" y="919462"/>
                </a:lnTo>
                <a:lnTo>
                  <a:pt x="187393" y="878941"/>
                </a:lnTo>
                <a:lnTo>
                  <a:pt x="209049" y="839076"/>
                </a:lnTo>
                <a:lnTo>
                  <a:pt x="231764" y="799885"/>
                </a:lnTo>
                <a:lnTo>
                  <a:pt x="255519" y="761389"/>
                </a:lnTo>
                <a:lnTo>
                  <a:pt x="280296" y="723605"/>
                </a:lnTo>
                <a:lnTo>
                  <a:pt x="306074" y="686554"/>
                </a:lnTo>
                <a:lnTo>
                  <a:pt x="332835" y="650255"/>
                </a:lnTo>
                <a:lnTo>
                  <a:pt x="360559" y="614726"/>
                </a:lnTo>
                <a:lnTo>
                  <a:pt x="389228" y="579988"/>
                </a:lnTo>
                <a:lnTo>
                  <a:pt x="418821" y="546059"/>
                </a:lnTo>
                <a:lnTo>
                  <a:pt x="449320" y="512959"/>
                </a:lnTo>
                <a:lnTo>
                  <a:pt x="480705" y="480706"/>
                </a:lnTo>
                <a:lnTo>
                  <a:pt x="512957" y="449321"/>
                </a:lnTo>
                <a:lnTo>
                  <a:pt x="546057" y="418822"/>
                </a:lnTo>
                <a:lnTo>
                  <a:pt x="579986" y="389229"/>
                </a:lnTo>
                <a:lnTo>
                  <a:pt x="614724" y="360560"/>
                </a:lnTo>
                <a:lnTo>
                  <a:pt x="650252" y="332836"/>
                </a:lnTo>
                <a:lnTo>
                  <a:pt x="686551" y="306075"/>
                </a:lnTo>
                <a:lnTo>
                  <a:pt x="723602" y="280297"/>
                </a:lnTo>
                <a:lnTo>
                  <a:pt x="761385" y="255520"/>
                </a:lnTo>
                <a:lnTo>
                  <a:pt x="799882" y="231764"/>
                </a:lnTo>
                <a:lnTo>
                  <a:pt x="839072" y="209049"/>
                </a:lnTo>
                <a:lnTo>
                  <a:pt x="878937" y="187393"/>
                </a:lnTo>
                <a:lnTo>
                  <a:pt x="919458" y="166816"/>
                </a:lnTo>
                <a:lnTo>
                  <a:pt x="960615" y="147337"/>
                </a:lnTo>
                <a:lnTo>
                  <a:pt x="1002388" y="128976"/>
                </a:lnTo>
                <a:lnTo>
                  <a:pt x="1044760" y="111751"/>
                </a:lnTo>
                <a:lnTo>
                  <a:pt x="1087710" y="95681"/>
                </a:lnTo>
                <a:lnTo>
                  <a:pt x="1131219" y="80787"/>
                </a:lnTo>
                <a:lnTo>
                  <a:pt x="1175268" y="67086"/>
                </a:lnTo>
                <a:lnTo>
                  <a:pt x="1219838" y="54600"/>
                </a:lnTo>
                <a:lnTo>
                  <a:pt x="1264909" y="43346"/>
                </a:lnTo>
                <a:lnTo>
                  <a:pt x="1310463" y="33344"/>
                </a:lnTo>
                <a:lnTo>
                  <a:pt x="1356480" y="24613"/>
                </a:lnTo>
                <a:lnTo>
                  <a:pt x="1402941" y="17172"/>
                </a:lnTo>
                <a:lnTo>
                  <a:pt x="1449826" y="11041"/>
                </a:lnTo>
                <a:lnTo>
                  <a:pt x="1497116" y="6239"/>
                </a:lnTo>
                <a:lnTo>
                  <a:pt x="1544793" y="2786"/>
                </a:lnTo>
                <a:lnTo>
                  <a:pt x="1592836" y="699"/>
                </a:lnTo>
                <a:lnTo>
                  <a:pt x="1641227" y="0"/>
                </a:lnTo>
                <a:lnTo>
                  <a:pt x="1689619" y="699"/>
                </a:lnTo>
                <a:lnTo>
                  <a:pt x="1737663" y="2786"/>
                </a:lnTo>
                <a:lnTo>
                  <a:pt x="1785340" y="6239"/>
                </a:lnTo>
                <a:lnTo>
                  <a:pt x="1832631" y="11041"/>
                </a:lnTo>
                <a:lnTo>
                  <a:pt x="1879517" y="17172"/>
                </a:lnTo>
                <a:lnTo>
                  <a:pt x="1925978" y="24613"/>
                </a:lnTo>
                <a:lnTo>
                  <a:pt x="1971995" y="33344"/>
                </a:lnTo>
                <a:lnTo>
                  <a:pt x="2017549" y="43346"/>
                </a:lnTo>
                <a:lnTo>
                  <a:pt x="2062621" y="54600"/>
                </a:lnTo>
                <a:lnTo>
                  <a:pt x="2107192" y="67086"/>
                </a:lnTo>
                <a:lnTo>
                  <a:pt x="2151241" y="80787"/>
                </a:lnTo>
                <a:lnTo>
                  <a:pt x="2194751" y="95681"/>
                </a:lnTo>
                <a:lnTo>
                  <a:pt x="2237701" y="111751"/>
                </a:lnTo>
                <a:lnTo>
                  <a:pt x="2280073" y="128976"/>
                </a:lnTo>
                <a:lnTo>
                  <a:pt x="2321847" y="147337"/>
                </a:lnTo>
                <a:lnTo>
                  <a:pt x="2363004" y="166816"/>
                </a:lnTo>
                <a:lnTo>
                  <a:pt x="2403525" y="187393"/>
                </a:lnTo>
                <a:lnTo>
                  <a:pt x="2443390" y="209049"/>
                </a:lnTo>
                <a:lnTo>
                  <a:pt x="2482581" y="231764"/>
                </a:lnTo>
                <a:lnTo>
                  <a:pt x="2521078" y="255520"/>
                </a:lnTo>
                <a:lnTo>
                  <a:pt x="2558861" y="280297"/>
                </a:lnTo>
                <a:lnTo>
                  <a:pt x="2595912" y="306075"/>
                </a:lnTo>
                <a:lnTo>
                  <a:pt x="2632212" y="332836"/>
                </a:lnTo>
                <a:lnTo>
                  <a:pt x="2667740" y="360560"/>
                </a:lnTo>
                <a:lnTo>
                  <a:pt x="2702479" y="389229"/>
                </a:lnTo>
                <a:lnTo>
                  <a:pt x="2736407" y="418822"/>
                </a:lnTo>
                <a:lnTo>
                  <a:pt x="2769508" y="449321"/>
                </a:lnTo>
                <a:lnTo>
                  <a:pt x="2801760" y="480706"/>
                </a:lnTo>
                <a:lnTo>
                  <a:pt x="2833145" y="512959"/>
                </a:lnTo>
                <a:lnTo>
                  <a:pt x="2863644" y="546059"/>
                </a:lnTo>
                <a:lnTo>
                  <a:pt x="2893238" y="579988"/>
                </a:lnTo>
                <a:lnTo>
                  <a:pt x="2921906" y="614726"/>
                </a:lnTo>
                <a:lnTo>
                  <a:pt x="2949630" y="650255"/>
                </a:lnTo>
                <a:lnTo>
                  <a:pt x="2976391" y="686554"/>
                </a:lnTo>
                <a:lnTo>
                  <a:pt x="3002170" y="723605"/>
                </a:lnTo>
                <a:lnTo>
                  <a:pt x="3026946" y="761389"/>
                </a:lnTo>
                <a:lnTo>
                  <a:pt x="3050702" y="799885"/>
                </a:lnTo>
                <a:lnTo>
                  <a:pt x="3073417" y="839076"/>
                </a:lnTo>
                <a:lnTo>
                  <a:pt x="3095073" y="878941"/>
                </a:lnTo>
                <a:lnTo>
                  <a:pt x="3115650" y="919462"/>
                </a:lnTo>
                <a:lnTo>
                  <a:pt x="3135129" y="960619"/>
                </a:lnTo>
                <a:lnTo>
                  <a:pt x="3153491" y="1002393"/>
                </a:lnTo>
                <a:lnTo>
                  <a:pt x="3170716" y="1044765"/>
                </a:lnTo>
                <a:lnTo>
                  <a:pt x="3186785" y="1087715"/>
                </a:lnTo>
                <a:lnTo>
                  <a:pt x="3201680" y="1131225"/>
                </a:lnTo>
                <a:lnTo>
                  <a:pt x="3215380" y="1175275"/>
                </a:lnTo>
                <a:lnTo>
                  <a:pt x="3227867" y="1219845"/>
                </a:lnTo>
                <a:lnTo>
                  <a:pt x="3239121" y="1264917"/>
                </a:lnTo>
                <a:lnTo>
                  <a:pt x="3249123" y="1310471"/>
                </a:lnTo>
                <a:lnTo>
                  <a:pt x="3257854" y="1356488"/>
                </a:lnTo>
                <a:lnTo>
                  <a:pt x="3265294" y="1402950"/>
                </a:lnTo>
                <a:lnTo>
                  <a:pt x="3271425" y="1449835"/>
                </a:lnTo>
                <a:lnTo>
                  <a:pt x="3276227" y="1497126"/>
                </a:lnTo>
                <a:lnTo>
                  <a:pt x="3279681" y="1544804"/>
                </a:lnTo>
                <a:lnTo>
                  <a:pt x="3281767" y="1592848"/>
                </a:lnTo>
                <a:lnTo>
                  <a:pt x="3282467" y="1641239"/>
                </a:lnTo>
                <a:close/>
              </a:path>
            </a:pathLst>
          </a:custGeom>
          <a:noFill/>
          <a:ln w="94600" cap="flat" cmpd="sng">
            <a:solidFill>
              <a:srgbClr val="007CC3"/>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467" b="0" i="0" u="none" strike="noStrike" cap="none">
              <a:solidFill>
                <a:srgbClr val="000000"/>
              </a:solidFill>
              <a:latin typeface="Arial"/>
              <a:ea typeface="Arial"/>
              <a:cs typeface="Arial"/>
              <a:sym typeface="Arial"/>
            </a:endParaRPr>
          </a:p>
        </p:txBody>
      </p:sp>
      <p:sp>
        <p:nvSpPr>
          <p:cNvPr id="238" name="Google Shape;238;p81"/>
          <p:cNvSpPr/>
          <p:nvPr/>
        </p:nvSpPr>
        <p:spPr>
          <a:xfrm>
            <a:off x="7370004" y="1551296"/>
            <a:ext cx="1493193" cy="1097931"/>
          </a:xfrm>
          <a:custGeom>
            <a:avLst/>
            <a:gdLst/>
            <a:ahLst/>
            <a:cxnLst/>
            <a:rect l="l" t="t" r="r" b="b"/>
            <a:pathLst>
              <a:path w="3282950" h="3282950" extrusionOk="0">
                <a:moveTo>
                  <a:pt x="1641227" y="0"/>
                </a:moveTo>
                <a:lnTo>
                  <a:pt x="1592836" y="699"/>
                </a:lnTo>
                <a:lnTo>
                  <a:pt x="1544793" y="2786"/>
                </a:lnTo>
                <a:lnTo>
                  <a:pt x="1497116" y="6239"/>
                </a:lnTo>
                <a:lnTo>
                  <a:pt x="1449826" y="11041"/>
                </a:lnTo>
                <a:lnTo>
                  <a:pt x="1402941" y="17172"/>
                </a:lnTo>
                <a:lnTo>
                  <a:pt x="1356480" y="24613"/>
                </a:lnTo>
                <a:lnTo>
                  <a:pt x="1310463" y="33344"/>
                </a:lnTo>
                <a:lnTo>
                  <a:pt x="1264909" y="43346"/>
                </a:lnTo>
                <a:lnTo>
                  <a:pt x="1219838" y="54600"/>
                </a:lnTo>
                <a:lnTo>
                  <a:pt x="1175268" y="67086"/>
                </a:lnTo>
                <a:lnTo>
                  <a:pt x="1131219" y="80787"/>
                </a:lnTo>
                <a:lnTo>
                  <a:pt x="1087710" y="95681"/>
                </a:lnTo>
                <a:lnTo>
                  <a:pt x="1044760" y="111751"/>
                </a:lnTo>
                <a:lnTo>
                  <a:pt x="1002388" y="128976"/>
                </a:lnTo>
                <a:lnTo>
                  <a:pt x="960615" y="147337"/>
                </a:lnTo>
                <a:lnTo>
                  <a:pt x="919458" y="166816"/>
                </a:lnTo>
                <a:lnTo>
                  <a:pt x="878937" y="187393"/>
                </a:lnTo>
                <a:lnTo>
                  <a:pt x="839072" y="209049"/>
                </a:lnTo>
                <a:lnTo>
                  <a:pt x="799882" y="231764"/>
                </a:lnTo>
                <a:lnTo>
                  <a:pt x="761385" y="255520"/>
                </a:lnTo>
                <a:lnTo>
                  <a:pt x="723602" y="280297"/>
                </a:lnTo>
                <a:lnTo>
                  <a:pt x="686551" y="306075"/>
                </a:lnTo>
                <a:lnTo>
                  <a:pt x="650252" y="332836"/>
                </a:lnTo>
                <a:lnTo>
                  <a:pt x="614724" y="360560"/>
                </a:lnTo>
                <a:lnTo>
                  <a:pt x="579986" y="389229"/>
                </a:lnTo>
                <a:lnTo>
                  <a:pt x="546057" y="418822"/>
                </a:lnTo>
                <a:lnTo>
                  <a:pt x="512957" y="449321"/>
                </a:lnTo>
                <a:lnTo>
                  <a:pt x="480705" y="480706"/>
                </a:lnTo>
                <a:lnTo>
                  <a:pt x="449320" y="512959"/>
                </a:lnTo>
                <a:lnTo>
                  <a:pt x="418821" y="546059"/>
                </a:lnTo>
                <a:lnTo>
                  <a:pt x="389228" y="579988"/>
                </a:lnTo>
                <a:lnTo>
                  <a:pt x="360559" y="614726"/>
                </a:lnTo>
                <a:lnTo>
                  <a:pt x="332835" y="650255"/>
                </a:lnTo>
                <a:lnTo>
                  <a:pt x="306074" y="686554"/>
                </a:lnTo>
                <a:lnTo>
                  <a:pt x="280296" y="723605"/>
                </a:lnTo>
                <a:lnTo>
                  <a:pt x="255519" y="761389"/>
                </a:lnTo>
                <a:lnTo>
                  <a:pt x="231764" y="799885"/>
                </a:lnTo>
                <a:lnTo>
                  <a:pt x="209049" y="839076"/>
                </a:lnTo>
                <a:lnTo>
                  <a:pt x="187393" y="878941"/>
                </a:lnTo>
                <a:lnTo>
                  <a:pt x="166816" y="919462"/>
                </a:lnTo>
                <a:lnTo>
                  <a:pt x="147337" y="960619"/>
                </a:lnTo>
                <a:lnTo>
                  <a:pt x="128976" y="1002393"/>
                </a:lnTo>
                <a:lnTo>
                  <a:pt x="111750" y="1044765"/>
                </a:lnTo>
                <a:lnTo>
                  <a:pt x="95681" y="1087715"/>
                </a:lnTo>
                <a:lnTo>
                  <a:pt x="80787" y="1131225"/>
                </a:lnTo>
                <a:lnTo>
                  <a:pt x="67086" y="1175275"/>
                </a:lnTo>
                <a:lnTo>
                  <a:pt x="54600" y="1219845"/>
                </a:lnTo>
                <a:lnTo>
                  <a:pt x="43346" y="1264917"/>
                </a:lnTo>
                <a:lnTo>
                  <a:pt x="33344" y="1310471"/>
                </a:lnTo>
                <a:lnTo>
                  <a:pt x="24613" y="1356488"/>
                </a:lnTo>
                <a:lnTo>
                  <a:pt x="17172" y="1402950"/>
                </a:lnTo>
                <a:lnTo>
                  <a:pt x="11041" y="1449835"/>
                </a:lnTo>
                <a:lnTo>
                  <a:pt x="6239" y="1497126"/>
                </a:lnTo>
                <a:lnTo>
                  <a:pt x="2786" y="1544804"/>
                </a:lnTo>
                <a:lnTo>
                  <a:pt x="699" y="1592848"/>
                </a:lnTo>
                <a:lnTo>
                  <a:pt x="0" y="1641239"/>
                </a:lnTo>
                <a:lnTo>
                  <a:pt x="699" y="1689631"/>
                </a:lnTo>
                <a:lnTo>
                  <a:pt x="2786" y="1737675"/>
                </a:lnTo>
                <a:lnTo>
                  <a:pt x="6239" y="1785352"/>
                </a:lnTo>
                <a:lnTo>
                  <a:pt x="11041" y="1832643"/>
                </a:lnTo>
                <a:lnTo>
                  <a:pt x="17172" y="1879529"/>
                </a:lnTo>
                <a:lnTo>
                  <a:pt x="24613" y="1925990"/>
                </a:lnTo>
                <a:lnTo>
                  <a:pt x="33344" y="1972007"/>
                </a:lnTo>
                <a:lnTo>
                  <a:pt x="43346" y="2017561"/>
                </a:lnTo>
                <a:lnTo>
                  <a:pt x="54600" y="2062633"/>
                </a:lnTo>
                <a:lnTo>
                  <a:pt x="67086" y="2107204"/>
                </a:lnTo>
                <a:lnTo>
                  <a:pt x="80787" y="2151253"/>
                </a:lnTo>
                <a:lnTo>
                  <a:pt x="95681" y="2194763"/>
                </a:lnTo>
                <a:lnTo>
                  <a:pt x="111750" y="2237713"/>
                </a:lnTo>
                <a:lnTo>
                  <a:pt x="128976" y="2280085"/>
                </a:lnTo>
                <a:lnTo>
                  <a:pt x="147337" y="2321859"/>
                </a:lnTo>
                <a:lnTo>
                  <a:pt x="166816" y="2363016"/>
                </a:lnTo>
                <a:lnTo>
                  <a:pt x="187393" y="2403537"/>
                </a:lnTo>
                <a:lnTo>
                  <a:pt x="209049" y="2443402"/>
                </a:lnTo>
                <a:lnTo>
                  <a:pt x="231764" y="2482593"/>
                </a:lnTo>
                <a:lnTo>
                  <a:pt x="255519" y="2521090"/>
                </a:lnTo>
                <a:lnTo>
                  <a:pt x="280296" y="2558873"/>
                </a:lnTo>
                <a:lnTo>
                  <a:pt x="306074" y="2595924"/>
                </a:lnTo>
                <a:lnTo>
                  <a:pt x="332835" y="2632224"/>
                </a:lnTo>
                <a:lnTo>
                  <a:pt x="360559" y="2667752"/>
                </a:lnTo>
                <a:lnTo>
                  <a:pt x="389228" y="2702490"/>
                </a:lnTo>
                <a:lnTo>
                  <a:pt x="418821" y="2736419"/>
                </a:lnTo>
                <a:lnTo>
                  <a:pt x="449320" y="2769520"/>
                </a:lnTo>
                <a:lnTo>
                  <a:pt x="480705" y="2801772"/>
                </a:lnTo>
                <a:lnTo>
                  <a:pt x="512957" y="2833157"/>
                </a:lnTo>
                <a:lnTo>
                  <a:pt x="546057" y="2863656"/>
                </a:lnTo>
                <a:lnTo>
                  <a:pt x="579986" y="2893249"/>
                </a:lnTo>
                <a:lnTo>
                  <a:pt x="614724" y="2921918"/>
                </a:lnTo>
                <a:lnTo>
                  <a:pt x="650252" y="2949642"/>
                </a:lnTo>
                <a:lnTo>
                  <a:pt x="686551" y="2976403"/>
                </a:lnTo>
                <a:lnTo>
                  <a:pt x="723602" y="3002182"/>
                </a:lnTo>
                <a:lnTo>
                  <a:pt x="761385" y="3026958"/>
                </a:lnTo>
                <a:lnTo>
                  <a:pt x="799882" y="3050714"/>
                </a:lnTo>
                <a:lnTo>
                  <a:pt x="839072" y="3073429"/>
                </a:lnTo>
                <a:lnTo>
                  <a:pt x="878937" y="3095085"/>
                </a:lnTo>
                <a:lnTo>
                  <a:pt x="919458" y="3115662"/>
                </a:lnTo>
                <a:lnTo>
                  <a:pt x="960615" y="3135141"/>
                </a:lnTo>
                <a:lnTo>
                  <a:pt x="1002388" y="3153502"/>
                </a:lnTo>
                <a:lnTo>
                  <a:pt x="1044760" y="3170728"/>
                </a:lnTo>
                <a:lnTo>
                  <a:pt x="1087710" y="3186797"/>
                </a:lnTo>
                <a:lnTo>
                  <a:pt x="1131219" y="3201692"/>
                </a:lnTo>
                <a:lnTo>
                  <a:pt x="1175268" y="3215392"/>
                </a:lnTo>
                <a:lnTo>
                  <a:pt x="1219838" y="3227879"/>
                </a:lnTo>
                <a:lnTo>
                  <a:pt x="1264909" y="3239133"/>
                </a:lnTo>
                <a:lnTo>
                  <a:pt x="1310463" y="3249135"/>
                </a:lnTo>
                <a:lnTo>
                  <a:pt x="1356480" y="3257866"/>
                </a:lnTo>
                <a:lnTo>
                  <a:pt x="1402941" y="3265306"/>
                </a:lnTo>
                <a:lnTo>
                  <a:pt x="1449826" y="3271437"/>
                </a:lnTo>
                <a:lnTo>
                  <a:pt x="1497116" y="3276239"/>
                </a:lnTo>
                <a:lnTo>
                  <a:pt x="1544793" y="3279693"/>
                </a:lnTo>
                <a:lnTo>
                  <a:pt x="1592836" y="3281779"/>
                </a:lnTo>
                <a:lnTo>
                  <a:pt x="1641227" y="3282479"/>
                </a:lnTo>
                <a:lnTo>
                  <a:pt x="1689619" y="3281779"/>
                </a:lnTo>
                <a:lnTo>
                  <a:pt x="1737663" y="3279693"/>
                </a:lnTo>
                <a:lnTo>
                  <a:pt x="1785340" y="3276239"/>
                </a:lnTo>
                <a:lnTo>
                  <a:pt x="1832631" y="3271437"/>
                </a:lnTo>
                <a:lnTo>
                  <a:pt x="1879517" y="3265306"/>
                </a:lnTo>
                <a:lnTo>
                  <a:pt x="1925978" y="3257866"/>
                </a:lnTo>
                <a:lnTo>
                  <a:pt x="1971995" y="3249135"/>
                </a:lnTo>
                <a:lnTo>
                  <a:pt x="2017549" y="3239133"/>
                </a:lnTo>
                <a:lnTo>
                  <a:pt x="2062621" y="3227879"/>
                </a:lnTo>
                <a:lnTo>
                  <a:pt x="2107192" y="3215392"/>
                </a:lnTo>
                <a:lnTo>
                  <a:pt x="2151241" y="3201692"/>
                </a:lnTo>
                <a:lnTo>
                  <a:pt x="2194751" y="3186797"/>
                </a:lnTo>
                <a:lnTo>
                  <a:pt x="2237701" y="3170728"/>
                </a:lnTo>
                <a:lnTo>
                  <a:pt x="2280073" y="3153502"/>
                </a:lnTo>
                <a:lnTo>
                  <a:pt x="2321847" y="3135141"/>
                </a:lnTo>
                <a:lnTo>
                  <a:pt x="2363004" y="3115662"/>
                </a:lnTo>
                <a:lnTo>
                  <a:pt x="2403525" y="3095085"/>
                </a:lnTo>
                <a:lnTo>
                  <a:pt x="2443390" y="3073429"/>
                </a:lnTo>
                <a:lnTo>
                  <a:pt x="2482581" y="3050714"/>
                </a:lnTo>
                <a:lnTo>
                  <a:pt x="2521078" y="3026958"/>
                </a:lnTo>
                <a:lnTo>
                  <a:pt x="2558861" y="3002182"/>
                </a:lnTo>
                <a:lnTo>
                  <a:pt x="2595912" y="2976403"/>
                </a:lnTo>
                <a:lnTo>
                  <a:pt x="2632212" y="2949642"/>
                </a:lnTo>
                <a:lnTo>
                  <a:pt x="2667740" y="2921918"/>
                </a:lnTo>
                <a:lnTo>
                  <a:pt x="2702479" y="2893249"/>
                </a:lnTo>
                <a:lnTo>
                  <a:pt x="2736407" y="2863656"/>
                </a:lnTo>
                <a:lnTo>
                  <a:pt x="2769508" y="2833157"/>
                </a:lnTo>
                <a:lnTo>
                  <a:pt x="2801760" y="2801772"/>
                </a:lnTo>
                <a:lnTo>
                  <a:pt x="2833145" y="2769520"/>
                </a:lnTo>
                <a:lnTo>
                  <a:pt x="2863644" y="2736419"/>
                </a:lnTo>
                <a:lnTo>
                  <a:pt x="2893238" y="2702490"/>
                </a:lnTo>
                <a:lnTo>
                  <a:pt x="2921906" y="2667752"/>
                </a:lnTo>
                <a:lnTo>
                  <a:pt x="2949630" y="2632224"/>
                </a:lnTo>
                <a:lnTo>
                  <a:pt x="2976391" y="2595924"/>
                </a:lnTo>
                <a:lnTo>
                  <a:pt x="3002170" y="2558873"/>
                </a:lnTo>
                <a:lnTo>
                  <a:pt x="3026946" y="2521090"/>
                </a:lnTo>
                <a:lnTo>
                  <a:pt x="3050702" y="2482593"/>
                </a:lnTo>
                <a:lnTo>
                  <a:pt x="3073417" y="2443402"/>
                </a:lnTo>
                <a:lnTo>
                  <a:pt x="3095073" y="2403537"/>
                </a:lnTo>
                <a:lnTo>
                  <a:pt x="3115650" y="2363016"/>
                </a:lnTo>
                <a:lnTo>
                  <a:pt x="3135129" y="2321859"/>
                </a:lnTo>
                <a:lnTo>
                  <a:pt x="3153491" y="2280085"/>
                </a:lnTo>
                <a:lnTo>
                  <a:pt x="3170716" y="2237713"/>
                </a:lnTo>
                <a:lnTo>
                  <a:pt x="3186785" y="2194763"/>
                </a:lnTo>
                <a:lnTo>
                  <a:pt x="3201680" y="2151253"/>
                </a:lnTo>
                <a:lnTo>
                  <a:pt x="3215380" y="2107204"/>
                </a:lnTo>
                <a:lnTo>
                  <a:pt x="3227867" y="2062633"/>
                </a:lnTo>
                <a:lnTo>
                  <a:pt x="3239121" y="2017561"/>
                </a:lnTo>
                <a:lnTo>
                  <a:pt x="3249123" y="1972007"/>
                </a:lnTo>
                <a:lnTo>
                  <a:pt x="3257854" y="1925990"/>
                </a:lnTo>
                <a:lnTo>
                  <a:pt x="3265294" y="1879529"/>
                </a:lnTo>
                <a:lnTo>
                  <a:pt x="3271425" y="1832643"/>
                </a:lnTo>
                <a:lnTo>
                  <a:pt x="3276227" y="1785352"/>
                </a:lnTo>
                <a:lnTo>
                  <a:pt x="3279681" y="1737675"/>
                </a:lnTo>
                <a:lnTo>
                  <a:pt x="3281767" y="1689631"/>
                </a:lnTo>
                <a:lnTo>
                  <a:pt x="3282467" y="1641239"/>
                </a:lnTo>
                <a:lnTo>
                  <a:pt x="3281767" y="1592848"/>
                </a:lnTo>
                <a:lnTo>
                  <a:pt x="3279681" y="1544804"/>
                </a:lnTo>
                <a:lnTo>
                  <a:pt x="3276227" y="1497126"/>
                </a:lnTo>
                <a:lnTo>
                  <a:pt x="3271425" y="1449835"/>
                </a:lnTo>
                <a:lnTo>
                  <a:pt x="3265294" y="1402950"/>
                </a:lnTo>
                <a:lnTo>
                  <a:pt x="3257854" y="1356488"/>
                </a:lnTo>
                <a:lnTo>
                  <a:pt x="3249123" y="1310471"/>
                </a:lnTo>
                <a:lnTo>
                  <a:pt x="3239121" y="1264917"/>
                </a:lnTo>
                <a:lnTo>
                  <a:pt x="3227867" y="1219845"/>
                </a:lnTo>
                <a:lnTo>
                  <a:pt x="3215380" y="1175275"/>
                </a:lnTo>
                <a:lnTo>
                  <a:pt x="3201680" y="1131225"/>
                </a:lnTo>
                <a:lnTo>
                  <a:pt x="3186785" y="1087715"/>
                </a:lnTo>
                <a:lnTo>
                  <a:pt x="3170716" y="1044765"/>
                </a:lnTo>
                <a:lnTo>
                  <a:pt x="3153491" y="1002393"/>
                </a:lnTo>
                <a:lnTo>
                  <a:pt x="3135129" y="960619"/>
                </a:lnTo>
                <a:lnTo>
                  <a:pt x="3115650" y="919462"/>
                </a:lnTo>
                <a:lnTo>
                  <a:pt x="3095073" y="878941"/>
                </a:lnTo>
                <a:lnTo>
                  <a:pt x="3073417" y="839076"/>
                </a:lnTo>
                <a:lnTo>
                  <a:pt x="3050702" y="799885"/>
                </a:lnTo>
                <a:lnTo>
                  <a:pt x="3026946" y="761389"/>
                </a:lnTo>
                <a:lnTo>
                  <a:pt x="3002170" y="723605"/>
                </a:lnTo>
                <a:lnTo>
                  <a:pt x="2976391" y="686554"/>
                </a:lnTo>
                <a:lnTo>
                  <a:pt x="2949630" y="650255"/>
                </a:lnTo>
                <a:lnTo>
                  <a:pt x="2921906" y="614726"/>
                </a:lnTo>
                <a:lnTo>
                  <a:pt x="2893238" y="579988"/>
                </a:lnTo>
                <a:lnTo>
                  <a:pt x="2863644" y="546059"/>
                </a:lnTo>
                <a:lnTo>
                  <a:pt x="2833145" y="512959"/>
                </a:lnTo>
                <a:lnTo>
                  <a:pt x="2801760" y="480706"/>
                </a:lnTo>
                <a:lnTo>
                  <a:pt x="2769508" y="449321"/>
                </a:lnTo>
                <a:lnTo>
                  <a:pt x="2736407" y="418822"/>
                </a:lnTo>
                <a:lnTo>
                  <a:pt x="2702479" y="389229"/>
                </a:lnTo>
                <a:lnTo>
                  <a:pt x="2667740" y="360560"/>
                </a:lnTo>
                <a:lnTo>
                  <a:pt x="2632212" y="332836"/>
                </a:lnTo>
                <a:lnTo>
                  <a:pt x="2595912" y="306075"/>
                </a:lnTo>
                <a:lnTo>
                  <a:pt x="2558861" y="280297"/>
                </a:lnTo>
                <a:lnTo>
                  <a:pt x="2521078" y="255520"/>
                </a:lnTo>
                <a:lnTo>
                  <a:pt x="2482581" y="231764"/>
                </a:lnTo>
                <a:lnTo>
                  <a:pt x="2443390" y="209049"/>
                </a:lnTo>
                <a:lnTo>
                  <a:pt x="2403525" y="187393"/>
                </a:lnTo>
                <a:lnTo>
                  <a:pt x="2363004" y="166816"/>
                </a:lnTo>
                <a:lnTo>
                  <a:pt x="2321847" y="147337"/>
                </a:lnTo>
                <a:lnTo>
                  <a:pt x="2280073" y="128976"/>
                </a:lnTo>
                <a:lnTo>
                  <a:pt x="2237701" y="111751"/>
                </a:lnTo>
                <a:lnTo>
                  <a:pt x="2194751" y="95681"/>
                </a:lnTo>
                <a:lnTo>
                  <a:pt x="2151241" y="80787"/>
                </a:lnTo>
                <a:lnTo>
                  <a:pt x="2107192" y="67086"/>
                </a:lnTo>
                <a:lnTo>
                  <a:pt x="2062621" y="54600"/>
                </a:lnTo>
                <a:lnTo>
                  <a:pt x="2017549" y="43346"/>
                </a:lnTo>
                <a:lnTo>
                  <a:pt x="1971995" y="33344"/>
                </a:lnTo>
                <a:lnTo>
                  <a:pt x="1925978" y="24613"/>
                </a:lnTo>
                <a:lnTo>
                  <a:pt x="1879517" y="17172"/>
                </a:lnTo>
                <a:lnTo>
                  <a:pt x="1832631" y="11041"/>
                </a:lnTo>
                <a:lnTo>
                  <a:pt x="1785340" y="6239"/>
                </a:lnTo>
                <a:lnTo>
                  <a:pt x="1737663" y="2786"/>
                </a:lnTo>
                <a:lnTo>
                  <a:pt x="1689619" y="699"/>
                </a:lnTo>
                <a:lnTo>
                  <a:pt x="1641227" y="0"/>
                </a:lnTo>
                <a:close/>
              </a:path>
            </a:pathLst>
          </a:custGeom>
          <a:solidFill>
            <a:srgbClr val="3E8EC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467" b="0" i="0" u="none" strike="noStrike" cap="none">
              <a:solidFill>
                <a:srgbClr val="000000"/>
              </a:solidFill>
              <a:latin typeface="Arial"/>
              <a:ea typeface="Arial"/>
              <a:cs typeface="Arial"/>
              <a:sym typeface="Arial"/>
            </a:endParaRPr>
          </a:p>
        </p:txBody>
      </p:sp>
      <p:sp>
        <p:nvSpPr>
          <p:cNvPr id="239" name="Google Shape;239;p81"/>
          <p:cNvSpPr/>
          <p:nvPr/>
        </p:nvSpPr>
        <p:spPr>
          <a:xfrm>
            <a:off x="7370004" y="1551296"/>
            <a:ext cx="1493193" cy="1097931"/>
          </a:xfrm>
          <a:custGeom>
            <a:avLst/>
            <a:gdLst/>
            <a:ahLst/>
            <a:cxnLst/>
            <a:rect l="l" t="t" r="r" b="b"/>
            <a:pathLst>
              <a:path w="3282950" h="3282950" extrusionOk="0">
                <a:moveTo>
                  <a:pt x="3282467" y="1641239"/>
                </a:moveTo>
                <a:lnTo>
                  <a:pt x="3281767" y="1689631"/>
                </a:lnTo>
                <a:lnTo>
                  <a:pt x="3279681" y="1737675"/>
                </a:lnTo>
                <a:lnTo>
                  <a:pt x="3276227" y="1785352"/>
                </a:lnTo>
                <a:lnTo>
                  <a:pt x="3271425" y="1832643"/>
                </a:lnTo>
                <a:lnTo>
                  <a:pt x="3265294" y="1879529"/>
                </a:lnTo>
                <a:lnTo>
                  <a:pt x="3257854" y="1925990"/>
                </a:lnTo>
                <a:lnTo>
                  <a:pt x="3249123" y="1972007"/>
                </a:lnTo>
                <a:lnTo>
                  <a:pt x="3239121" y="2017561"/>
                </a:lnTo>
                <a:lnTo>
                  <a:pt x="3227867" y="2062633"/>
                </a:lnTo>
                <a:lnTo>
                  <a:pt x="3215380" y="2107204"/>
                </a:lnTo>
                <a:lnTo>
                  <a:pt x="3201680" y="2151253"/>
                </a:lnTo>
                <a:lnTo>
                  <a:pt x="3186785" y="2194763"/>
                </a:lnTo>
                <a:lnTo>
                  <a:pt x="3170716" y="2237713"/>
                </a:lnTo>
                <a:lnTo>
                  <a:pt x="3153491" y="2280085"/>
                </a:lnTo>
                <a:lnTo>
                  <a:pt x="3135129" y="2321859"/>
                </a:lnTo>
                <a:lnTo>
                  <a:pt x="3115650" y="2363016"/>
                </a:lnTo>
                <a:lnTo>
                  <a:pt x="3095073" y="2403537"/>
                </a:lnTo>
                <a:lnTo>
                  <a:pt x="3073417" y="2443402"/>
                </a:lnTo>
                <a:lnTo>
                  <a:pt x="3050702" y="2482593"/>
                </a:lnTo>
                <a:lnTo>
                  <a:pt x="3026946" y="2521090"/>
                </a:lnTo>
                <a:lnTo>
                  <a:pt x="3002170" y="2558873"/>
                </a:lnTo>
                <a:lnTo>
                  <a:pt x="2976391" y="2595924"/>
                </a:lnTo>
                <a:lnTo>
                  <a:pt x="2949630" y="2632224"/>
                </a:lnTo>
                <a:lnTo>
                  <a:pt x="2921906" y="2667752"/>
                </a:lnTo>
                <a:lnTo>
                  <a:pt x="2893238" y="2702490"/>
                </a:lnTo>
                <a:lnTo>
                  <a:pt x="2863644" y="2736419"/>
                </a:lnTo>
                <a:lnTo>
                  <a:pt x="2833145" y="2769520"/>
                </a:lnTo>
                <a:lnTo>
                  <a:pt x="2801760" y="2801772"/>
                </a:lnTo>
                <a:lnTo>
                  <a:pt x="2769508" y="2833157"/>
                </a:lnTo>
                <a:lnTo>
                  <a:pt x="2736407" y="2863656"/>
                </a:lnTo>
                <a:lnTo>
                  <a:pt x="2702479" y="2893249"/>
                </a:lnTo>
                <a:lnTo>
                  <a:pt x="2667740" y="2921918"/>
                </a:lnTo>
                <a:lnTo>
                  <a:pt x="2632212" y="2949642"/>
                </a:lnTo>
                <a:lnTo>
                  <a:pt x="2595912" y="2976403"/>
                </a:lnTo>
                <a:lnTo>
                  <a:pt x="2558861" y="3002182"/>
                </a:lnTo>
                <a:lnTo>
                  <a:pt x="2521078" y="3026958"/>
                </a:lnTo>
                <a:lnTo>
                  <a:pt x="2482581" y="3050714"/>
                </a:lnTo>
                <a:lnTo>
                  <a:pt x="2443390" y="3073429"/>
                </a:lnTo>
                <a:lnTo>
                  <a:pt x="2403525" y="3095085"/>
                </a:lnTo>
                <a:lnTo>
                  <a:pt x="2363004" y="3115662"/>
                </a:lnTo>
                <a:lnTo>
                  <a:pt x="2321847" y="3135141"/>
                </a:lnTo>
                <a:lnTo>
                  <a:pt x="2280073" y="3153502"/>
                </a:lnTo>
                <a:lnTo>
                  <a:pt x="2237701" y="3170728"/>
                </a:lnTo>
                <a:lnTo>
                  <a:pt x="2194751" y="3186797"/>
                </a:lnTo>
                <a:lnTo>
                  <a:pt x="2151241" y="3201692"/>
                </a:lnTo>
                <a:lnTo>
                  <a:pt x="2107192" y="3215392"/>
                </a:lnTo>
                <a:lnTo>
                  <a:pt x="2062621" y="3227879"/>
                </a:lnTo>
                <a:lnTo>
                  <a:pt x="2017549" y="3239133"/>
                </a:lnTo>
                <a:lnTo>
                  <a:pt x="1971995" y="3249135"/>
                </a:lnTo>
                <a:lnTo>
                  <a:pt x="1925978" y="3257866"/>
                </a:lnTo>
                <a:lnTo>
                  <a:pt x="1879517" y="3265306"/>
                </a:lnTo>
                <a:lnTo>
                  <a:pt x="1832631" y="3271437"/>
                </a:lnTo>
                <a:lnTo>
                  <a:pt x="1785340" y="3276239"/>
                </a:lnTo>
                <a:lnTo>
                  <a:pt x="1737663" y="3279693"/>
                </a:lnTo>
                <a:lnTo>
                  <a:pt x="1689619" y="3281779"/>
                </a:lnTo>
                <a:lnTo>
                  <a:pt x="1641227" y="3282479"/>
                </a:lnTo>
                <a:lnTo>
                  <a:pt x="1592836" y="3281779"/>
                </a:lnTo>
                <a:lnTo>
                  <a:pt x="1544793" y="3279693"/>
                </a:lnTo>
                <a:lnTo>
                  <a:pt x="1497116" y="3276239"/>
                </a:lnTo>
                <a:lnTo>
                  <a:pt x="1449826" y="3271437"/>
                </a:lnTo>
                <a:lnTo>
                  <a:pt x="1402941" y="3265306"/>
                </a:lnTo>
                <a:lnTo>
                  <a:pt x="1356480" y="3257866"/>
                </a:lnTo>
                <a:lnTo>
                  <a:pt x="1310463" y="3249135"/>
                </a:lnTo>
                <a:lnTo>
                  <a:pt x="1264909" y="3239133"/>
                </a:lnTo>
                <a:lnTo>
                  <a:pt x="1219838" y="3227879"/>
                </a:lnTo>
                <a:lnTo>
                  <a:pt x="1175268" y="3215392"/>
                </a:lnTo>
                <a:lnTo>
                  <a:pt x="1131219" y="3201692"/>
                </a:lnTo>
                <a:lnTo>
                  <a:pt x="1087710" y="3186797"/>
                </a:lnTo>
                <a:lnTo>
                  <a:pt x="1044760" y="3170728"/>
                </a:lnTo>
                <a:lnTo>
                  <a:pt x="1002388" y="3153502"/>
                </a:lnTo>
                <a:lnTo>
                  <a:pt x="960615" y="3135141"/>
                </a:lnTo>
                <a:lnTo>
                  <a:pt x="919458" y="3115662"/>
                </a:lnTo>
                <a:lnTo>
                  <a:pt x="878937" y="3095085"/>
                </a:lnTo>
                <a:lnTo>
                  <a:pt x="839072" y="3073429"/>
                </a:lnTo>
                <a:lnTo>
                  <a:pt x="799882" y="3050714"/>
                </a:lnTo>
                <a:lnTo>
                  <a:pt x="761385" y="3026958"/>
                </a:lnTo>
                <a:lnTo>
                  <a:pt x="723602" y="3002182"/>
                </a:lnTo>
                <a:lnTo>
                  <a:pt x="686551" y="2976403"/>
                </a:lnTo>
                <a:lnTo>
                  <a:pt x="650252" y="2949642"/>
                </a:lnTo>
                <a:lnTo>
                  <a:pt x="614724" y="2921918"/>
                </a:lnTo>
                <a:lnTo>
                  <a:pt x="579986" y="2893249"/>
                </a:lnTo>
                <a:lnTo>
                  <a:pt x="546057" y="2863656"/>
                </a:lnTo>
                <a:lnTo>
                  <a:pt x="512957" y="2833157"/>
                </a:lnTo>
                <a:lnTo>
                  <a:pt x="480705" y="2801772"/>
                </a:lnTo>
                <a:lnTo>
                  <a:pt x="449320" y="2769520"/>
                </a:lnTo>
                <a:lnTo>
                  <a:pt x="418821" y="2736419"/>
                </a:lnTo>
                <a:lnTo>
                  <a:pt x="389228" y="2702490"/>
                </a:lnTo>
                <a:lnTo>
                  <a:pt x="360559" y="2667752"/>
                </a:lnTo>
                <a:lnTo>
                  <a:pt x="332835" y="2632224"/>
                </a:lnTo>
                <a:lnTo>
                  <a:pt x="306074" y="2595924"/>
                </a:lnTo>
                <a:lnTo>
                  <a:pt x="280296" y="2558873"/>
                </a:lnTo>
                <a:lnTo>
                  <a:pt x="255519" y="2521090"/>
                </a:lnTo>
                <a:lnTo>
                  <a:pt x="231764" y="2482593"/>
                </a:lnTo>
                <a:lnTo>
                  <a:pt x="209049" y="2443402"/>
                </a:lnTo>
                <a:lnTo>
                  <a:pt x="187393" y="2403537"/>
                </a:lnTo>
                <a:lnTo>
                  <a:pt x="166816" y="2363016"/>
                </a:lnTo>
                <a:lnTo>
                  <a:pt x="147337" y="2321859"/>
                </a:lnTo>
                <a:lnTo>
                  <a:pt x="128976" y="2280085"/>
                </a:lnTo>
                <a:lnTo>
                  <a:pt x="111750" y="2237713"/>
                </a:lnTo>
                <a:lnTo>
                  <a:pt x="95681" y="2194763"/>
                </a:lnTo>
                <a:lnTo>
                  <a:pt x="80787" y="2151253"/>
                </a:lnTo>
                <a:lnTo>
                  <a:pt x="67086" y="2107204"/>
                </a:lnTo>
                <a:lnTo>
                  <a:pt x="54600" y="2062633"/>
                </a:lnTo>
                <a:lnTo>
                  <a:pt x="43346" y="2017561"/>
                </a:lnTo>
                <a:lnTo>
                  <a:pt x="33344" y="1972007"/>
                </a:lnTo>
                <a:lnTo>
                  <a:pt x="24613" y="1925990"/>
                </a:lnTo>
                <a:lnTo>
                  <a:pt x="17172" y="1879529"/>
                </a:lnTo>
                <a:lnTo>
                  <a:pt x="11041" y="1832643"/>
                </a:lnTo>
                <a:lnTo>
                  <a:pt x="6239" y="1785352"/>
                </a:lnTo>
                <a:lnTo>
                  <a:pt x="2786" y="1737675"/>
                </a:lnTo>
                <a:lnTo>
                  <a:pt x="699" y="1689631"/>
                </a:lnTo>
                <a:lnTo>
                  <a:pt x="0" y="1641239"/>
                </a:lnTo>
                <a:lnTo>
                  <a:pt x="699" y="1592848"/>
                </a:lnTo>
                <a:lnTo>
                  <a:pt x="2786" y="1544804"/>
                </a:lnTo>
                <a:lnTo>
                  <a:pt x="6239" y="1497126"/>
                </a:lnTo>
                <a:lnTo>
                  <a:pt x="11041" y="1449835"/>
                </a:lnTo>
                <a:lnTo>
                  <a:pt x="17172" y="1402950"/>
                </a:lnTo>
                <a:lnTo>
                  <a:pt x="24613" y="1356488"/>
                </a:lnTo>
                <a:lnTo>
                  <a:pt x="33344" y="1310471"/>
                </a:lnTo>
                <a:lnTo>
                  <a:pt x="43346" y="1264917"/>
                </a:lnTo>
                <a:lnTo>
                  <a:pt x="54600" y="1219845"/>
                </a:lnTo>
                <a:lnTo>
                  <a:pt x="67086" y="1175275"/>
                </a:lnTo>
                <a:lnTo>
                  <a:pt x="80787" y="1131225"/>
                </a:lnTo>
                <a:lnTo>
                  <a:pt x="95681" y="1087715"/>
                </a:lnTo>
                <a:lnTo>
                  <a:pt x="111750" y="1044765"/>
                </a:lnTo>
                <a:lnTo>
                  <a:pt x="128976" y="1002393"/>
                </a:lnTo>
                <a:lnTo>
                  <a:pt x="147337" y="960619"/>
                </a:lnTo>
                <a:lnTo>
                  <a:pt x="166816" y="919462"/>
                </a:lnTo>
                <a:lnTo>
                  <a:pt x="187393" y="878941"/>
                </a:lnTo>
                <a:lnTo>
                  <a:pt x="209049" y="839076"/>
                </a:lnTo>
                <a:lnTo>
                  <a:pt x="231764" y="799885"/>
                </a:lnTo>
                <a:lnTo>
                  <a:pt x="255519" y="761389"/>
                </a:lnTo>
                <a:lnTo>
                  <a:pt x="280296" y="723605"/>
                </a:lnTo>
                <a:lnTo>
                  <a:pt x="306074" y="686554"/>
                </a:lnTo>
                <a:lnTo>
                  <a:pt x="332835" y="650255"/>
                </a:lnTo>
                <a:lnTo>
                  <a:pt x="360559" y="614726"/>
                </a:lnTo>
                <a:lnTo>
                  <a:pt x="389228" y="579988"/>
                </a:lnTo>
                <a:lnTo>
                  <a:pt x="418821" y="546059"/>
                </a:lnTo>
                <a:lnTo>
                  <a:pt x="449320" y="512959"/>
                </a:lnTo>
                <a:lnTo>
                  <a:pt x="480705" y="480706"/>
                </a:lnTo>
                <a:lnTo>
                  <a:pt x="512957" y="449321"/>
                </a:lnTo>
                <a:lnTo>
                  <a:pt x="546057" y="418822"/>
                </a:lnTo>
                <a:lnTo>
                  <a:pt x="579986" y="389229"/>
                </a:lnTo>
                <a:lnTo>
                  <a:pt x="614724" y="360560"/>
                </a:lnTo>
                <a:lnTo>
                  <a:pt x="650252" y="332836"/>
                </a:lnTo>
                <a:lnTo>
                  <a:pt x="686551" y="306075"/>
                </a:lnTo>
                <a:lnTo>
                  <a:pt x="723602" y="280297"/>
                </a:lnTo>
                <a:lnTo>
                  <a:pt x="761385" y="255520"/>
                </a:lnTo>
                <a:lnTo>
                  <a:pt x="799882" y="231764"/>
                </a:lnTo>
                <a:lnTo>
                  <a:pt x="839072" y="209049"/>
                </a:lnTo>
                <a:lnTo>
                  <a:pt x="878937" y="187393"/>
                </a:lnTo>
                <a:lnTo>
                  <a:pt x="919458" y="166816"/>
                </a:lnTo>
                <a:lnTo>
                  <a:pt x="960615" y="147337"/>
                </a:lnTo>
                <a:lnTo>
                  <a:pt x="1002388" y="128976"/>
                </a:lnTo>
                <a:lnTo>
                  <a:pt x="1044760" y="111751"/>
                </a:lnTo>
                <a:lnTo>
                  <a:pt x="1087710" y="95681"/>
                </a:lnTo>
                <a:lnTo>
                  <a:pt x="1131219" y="80787"/>
                </a:lnTo>
                <a:lnTo>
                  <a:pt x="1175268" y="67086"/>
                </a:lnTo>
                <a:lnTo>
                  <a:pt x="1219838" y="54600"/>
                </a:lnTo>
                <a:lnTo>
                  <a:pt x="1264909" y="43346"/>
                </a:lnTo>
                <a:lnTo>
                  <a:pt x="1310463" y="33344"/>
                </a:lnTo>
                <a:lnTo>
                  <a:pt x="1356480" y="24613"/>
                </a:lnTo>
                <a:lnTo>
                  <a:pt x="1402941" y="17172"/>
                </a:lnTo>
                <a:lnTo>
                  <a:pt x="1449826" y="11041"/>
                </a:lnTo>
                <a:lnTo>
                  <a:pt x="1497116" y="6239"/>
                </a:lnTo>
                <a:lnTo>
                  <a:pt x="1544793" y="2786"/>
                </a:lnTo>
                <a:lnTo>
                  <a:pt x="1592836" y="699"/>
                </a:lnTo>
                <a:lnTo>
                  <a:pt x="1641227" y="0"/>
                </a:lnTo>
                <a:lnTo>
                  <a:pt x="1689619" y="699"/>
                </a:lnTo>
                <a:lnTo>
                  <a:pt x="1737663" y="2786"/>
                </a:lnTo>
                <a:lnTo>
                  <a:pt x="1785340" y="6239"/>
                </a:lnTo>
                <a:lnTo>
                  <a:pt x="1832631" y="11041"/>
                </a:lnTo>
                <a:lnTo>
                  <a:pt x="1879517" y="17172"/>
                </a:lnTo>
                <a:lnTo>
                  <a:pt x="1925978" y="24613"/>
                </a:lnTo>
                <a:lnTo>
                  <a:pt x="1971995" y="33344"/>
                </a:lnTo>
                <a:lnTo>
                  <a:pt x="2017549" y="43346"/>
                </a:lnTo>
                <a:lnTo>
                  <a:pt x="2062621" y="54600"/>
                </a:lnTo>
                <a:lnTo>
                  <a:pt x="2107192" y="67086"/>
                </a:lnTo>
                <a:lnTo>
                  <a:pt x="2151241" y="80787"/>
                </a:lnTo>
                <a:lnTo>
                  <a:pt x="2194751" y="95681"/>
                </a:lnTo>
                <a:lnTo>
                  <a:pt x="2237701" y="111751"/>
                </a:lnTo>
                <a:lnTo>
                  <a:pt x="2280073" y="128976"/>
                </a:lnTo>
                <a:lnTo>
                  <a:pt x="2321847" y="147337"/>
                </a:lnTo>
                <a:lnTo>
                  <a:pt x="2363004" y="166816"/>
                </a:lnTo>
                <a:lnTo>
                  <a:pt x="2403525" y="187393"/>
                </a:lnTo>
                <a:lnTo>
                  <a:pt x="2443390" y="209049"/>
                </a:lnTo>
                <a:lnTo>
                  <a:pt x="2482581" y="231764"/>
                </a:lnTo>
                <a:lnTo>
                  <a:pt x="2521078" y="255520"/>
                </a:lnTo>
                <a:lnTo>
                  <a:pt x="2558861" y="280297"/>
                </a:lnTo>
                <a:lnTo>
                  <a:pt x="2595912" y="306075"/>
                </a:lnTo>
                <a:lnTo>
                  <a:pt x="2632212" y="332836"/>
                </a:lnTo>
                <a:lnTo>
                  <a:pt x="2667740" y="360560"/>
                </a:lnTo>
                <a:lnTo>
                  <a:pt x="2702479" y="389229"/>
                </a:lnTo>
                <a:lnTo>
                  <a:pt x="2736407" y="418822"/>
                </a:lnTo>
                <a:lnTo>
                  <a:pt x="2769508" y="449321"/>
                </a:lnTo>
                <a:lnTo>
                  <a:pt x="2801760" y="480706"/>
                </a:lnTo>
                <a:lnTo>
                  <a:pt x="2833145" y="512959"/>
                </a:lnTo>
                <a:lnTo>
                  <a:pt x="2863644" y="546059"/>
                </a:lnTo>
                <a:lnTo>
                  <a:pt x="2893238" y="579988"/>
                </a:lnTo>
                <a:lnTo>
                  <a:pt x="2921906" y="614726"/>
                </a:lnTo>
                <a:lnTo>
                  <a:pt x="2949630" y="650255"/>
                </a:lnTo>
                <a:lnTo>
                  <a:pt x="2976391" y="686554"/>
                </a:lnTo>
                <a:lnTo>
                  <a:pt x="3002170" y="723605"/>
                </a:lnTo>
                <a:lnTo>
                  <a:pt x="3026946" y="761389"/>
                </a:lnTo>
                <a:lnTo>
                  <a:pt x="3050702" y="799885"/>
                </a:lnTo>
                <a:lnTo>
                  <a:pt x="3073417" y="839076"/>
                </a:lnTo>
                <a:lnTo>
                  <a:pt x="3095073" y="878941"/>
                </a:lnTo>
                <a:lnTo>
                  <a:pt x="3115650" y="919462"/>
                </a:lnTo>
                <a:lnTo>
                  <a:pt x="3135129" y="960619"/>
                </a:lnTo>
                <a:lnTo>
                  <a:pt x="3153491" y="1002393"/>
                </a:lnTo>
                <a:lnTo>
                  <a:pt x="3170716" y="1044765"/>
                </a:lnTo>
                <a:lnTo>
                  <a:pt x="3186785" y="1087715"/>
                </a:lnTo>
                <a:lnTo>
                  <a:pt x="3201680" y="1131225"/>
                </a:lnTo>
                <a:lnTo>
                  <a:pt x="3215380" y="1175275"/>
                </a:lnTo>
                <a:lnTo>
                  <a:pt x="3227867" y="1219845"/>
                </a:lnTo>
                <a:lnTo>
                  <a:pt x="3239121" y="1264917"/>
                </a:lnTo>
                <a:lnTo>
                  <a:pt x="3249123" y="1310471"/>
                </a:lnTo>
                <a:lnTo>
                  <a:pt x="3257854" y="1356488"/>
                </a:lnTo>
                <a:lnTo>
                  <a:pt x="3265294" y="1402950"/>
                </a:lnTo>
                <a:lnTo>
                  <a:pt x="3271425" y="1449835"/>
                </a:lnTo>
                <a:lnTo>
                  <a:pt x="3276227" y="1497126"/>
                </a:lnTo>
                <a:lnTo>
                  <a:pt x="3279681" y="1544804"/>
                </a:lnTo>
                <a:lnTo>
                  <a:pt x="3281767" y="1592848"/>
                </a:lnTo>
                <a:lnTo>
                  <a:pt x="3282467" y="1641239"/>
                </a:lnTo>
                <a:close/>
              </a:path>
            </a:pathLst>
          </a:custGeom>
          <a:noFill/>
          <a:ln w="94600" cap="flat" cmpd="sng">
            <a:solidFill>
              <a:srgbClr val="007CC3"/>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467" b="0" i="0" u="none" strike="noStrike" cap="none">
              <a:solidFill>
                <a:srgbClr val="000000"/>
              </a:solidFill>
              <a:latin typeface="Arial"/>
              <a:ea typeface="Arial"/>
              <a:cs typeface="Arial"/>
              <a:sym typeface="Arial"/>
            </a:endParaRPr>
          </a:p>
        </p:txBody>
      </p:sp>
      <p:sp>
        <p:nvSpPr>
          <p:cNvPr id="240" name="Google Shape;240;p81"/>
          <p:cNvSpPr/>
          <p:nvPr/>
        </p:nvSpPr>
        <p:spPr>
          <a:xfrm>
            <a:off x="4300926" y="2748090"/>
            <a:ext cx="1493193" cy="1097931"/>
          </a:xfrm>
          <a:custGeom>
            <a:avLst/>
            <a:gdLst/>
            <a:ahLst/>
            <a:cxnLst/>
            <a:rect l="l" t="t" r="r" b="b"/>
            <a:pathLst>
              <a:path w="3282950" h="3282950" extrusionOk="0">
                <a:moveTo>
                  <a:pt x="1641227" y="0"/>
                </a:moveTo>
                <a:lnTo>
                  <a:pt x="1592836" y="699"/>
                </a:lnTo>
                <a:lnTo>
                  <a:pt x="1544793" y="2786"/>
                </a:lnTo>
                <a:lnTo>
                  <a:pt x="1497116" y="6239"/>
                </a:lnTo>
                <a:lnTo>
                  <a:pt x="1449826" y="11041"/>
                </a:lnTo>
                <a:lnTo>
                  <a:pt x="1402941" y="17172"/>
                </a:lnTo>
                <a:lnTo>
                  <a:pt x="1356480" y="24613"/>
                </a:lnTo>
                <a:lnTo>
                  <a:pt x="1310463" y="33344"/>
                </a:lnTo>
                <a:lnTo>
                  <a:pt x="1264909" y="43346"/>
                </a:lnTo>
                <a:lnTo>
                  <a:pt x="1219838" y="54600"/>
                </a:lnTo>
                <a:lnTo>
                  <a:pt x="1175268" y="67086"/>
                </a:lnTo>
                <a:lnTo>
                  <a:pt x="1131219" y="80787"/>
                </a:lnTo>
                <a:lnTo>
                  <a:pt x="1087710" y="95681"/>
                </a:lnTo>
                <a:lnTo>
                  <a:pt x="1044760" y="111751"/>
                </a:lnTo>
                <a:lnTo>
                  <a:pt x="1002388" y="128976"/>
                </a:lnTo>
                <a:lnTo>
                  <a:pt x="960615" y="147337"/>
                </a:lnTo>
                <a:lnTo>
                  <a:pt x="919458" y="166816"/>
                </a:lnTo>
                <a:lnTo>
                  <a:pt x="878937" y="187393"/>
                </a:lnTo>
                <a:lnTo>
                  <a:pt x="839072" y="209049"/>
                </a:lnTo>
                <a:lnTo>
                  <a:pt x="799882" y="231764"/>
                </a:lnTo>
                <a:lnTo>
                  <a:pt x="761385" y="255520"/>
                </a:lnTo>
                <a:lnTo>
                  <a:pt x="723602" y="280297"/>
                </a:lnTo>
                <a:lnTo>
                  <a:pt x="686551" y="306075"/>
                </a:lnTo>
                <a:lnTo>
                  <a:pt x="650252" y="332836"/>
                </a:lnTo>
                <a:lnTo>
                  <a:pt x="614724" y="360560"/>
                </a:lnTo>
                <a:lnTo>
                  <a:pt x="579986" y="389229"/>
                </a:lnTo>
                <a:lnTo>
                  <a:pt x="546057" y="418822"/>
                </a:lnTo>
                <a:lnTo>
                  <a:pt x="512957" y="449321"/>
                </a:lnTo>
                <a:lnTo>
                  <a:pt x="480705" y="480706"/>
                </a:lnTo>
                <a:lnTo>
                  <a:pt x="449320" y="512959"/>
                </a:lnTo>
                <a:lnTo>
                  <a:pt x="418821" y="546059"/>
                </a:lnTo>
                <a:lnTo>
                  <a:pt x="389228" y="579988"/>
                </a:lnTo>
                <a:lnTo>
                  <a:pt x="360559" y="614726"/>
                </a:lnTo>
                <a:lnTo>
                  <a:pt x="332835" y="650255"/>
                </a:lnTo>
                <a:lnTo>
                  <a:pt x="306074" y="686554"/>
                </a:lnTo>
                <a:lnTo>
                  <a:pt x="280296" y="723605"/>
                </a:lnTo>
                <a:lnTo>
                  <a:pt x="255519" y="761389"/>
                </a:lnTo>
                <a:lnTo>
                  <a:pt x="231764" y="799885"/>
                </a:lnTo>
                <a:lnTo>
                  <a:pt x="209049" y="839076"/>
                </a:lnTo>
                <a:lnTo>
                  <a:pt x="187393" y="878941"/>
                </a:lnTo>
                <a:lnTo>
                  <a:pt x="166816" y="919462"/>
                </a:lnTo>
                <a:lnTo>
                  <a:pt x="147337" y="960619"/>
                </a:lnTo>
                <a:lnTo>
                  <a:pt x="128976" y="1002393"/>
                </a:lnTo>
                <a:lnTo>
                  <a:pt x="111750" y="1044765"/>
                </a:lnTo>
                <a:lnTo>
                  <a:pt x="95681" y="1087715"/>
                </a:lnTo>
                <a:lnTo>
                  <a:pt x="80787" y="1131225"/>
                </a:lnTo>
                <a:lnTo>
                  <a:pt x="67086" y="1175275"/>
                </a:lnTo>
                <a:lnTo>
                  <a:pt x="54600" y="1219845"/>
                </a:lnTo>
                <a:lnTo>
                  <a:pt x="43346" y="1264917"/>
                </a:lnTo>
                <a:lnTo>
                  <a:pt x="33344" y="1310471"/>
                </a:lnTo>
                <a:lnTo>
                  <a:pt x="24613" y="1356488"/>
                </a:lnTo>
                <a:lnTo>
                  <a:pt x="17172" y="1402950"/>
                </a:lnTo>
                <a:lnTo>
                  <a:pt x="11041" y="1449835"/>
                </a:lnTo>
                <a:lnTo>
                  <a:pt x="6239" y="1497126"/>
                </a:lnTo>
                <a:lnTo>
                  <a:pt x="2786" y="1544804"/>
                </a:lnTo>
                <a:lnTo>
                  <a:pt x="699" y="1592848"/>
                </a:lnTo>
                <a:lnTo>
                  <a:pt x="0" y="1641239"/>
                </a:lnTo>
                <a:lnTo>
                  <a:pt x="699" y="1689631"/>
                </a:lnTo>
                <a:lnTo>
                  <a:pt x="2786" y="1737675"/>
                </a:lnTo>
                <a:lnTo>
                  <a:pt x="6239" y="1785352"/>
                </a:lnTo>
                <a:lnTo>
                  <a:pt x="11041" y="1832643"/>
                </a:lnTo>
                <a:lnTo>
                  <a:pt x="17172" y="1879529"/>
                </a:lnTo>
                <a:lnTo>
                  <a:pt x="24613" y="1925990"/>
                </a:lnTo>
                <a:lnTo>
                  <a:pt x="33344" y="1972007"/>
                </a:lnTo>
                <a:lnTo>
                  <a:pt x="43346" y="2017561"/>
                </a:lnTo>
                <a:lnTo>
                  <a:pt x="54600" y="2062633"/>
                </a:lnTo>
                <a:lnTo>
                  <a:pt x="67086" y="2107204"/>
                </a:lnTo>
                <a:lnTo>
                  <a:pt x="80787" y="2151253"/>
                </a:lnTo>
                <a:lnTo>
                  <a:pt x="95681" y="2194763"/>
                </a:lnTo>
                <a:lnTo>
                  <a:pt x="111750" y="2237713"/>
                </a:lnTo>
                <a:lnTo>
                  <a:pt x="128976" y="2280085"/>
                </a:lnTo>
                <a:lnTo>
                  <a:pt x="147337" y="2321859"/>
                </a:lnTo>
                <a:lnTo>
                  <a:pt x="166816" y="2363016"/>
                </a:lnTo>
                <a:lnTo>
                  <a:pt x="187393" y="2403537"/>
                </a:lnTo>
                <a:lnTo>
                  <a:pt x="209049" y="2443402"/>
                </a:lnTo>
                <a:lnTo>
                  <a:pt x="231764" y="2482593"/>
                </a:lnTo>
                <a:lnTo>
                  <a:pt x="255519" y="2521090"/>
                </a:lnTo>
                <a:lnTo>
                  <a:pt x="280296" y="2558873"/>
                </a:lnTo>
                <a:lnTo>
                  <a:pt x="306074" y="2595924"/>
                </a:lnTo>
                <a:lnTo>
                  <a:pt x="332835" y="2632224"/>
                </a:lnTo>
                <a:lnTo>
                  <a:pt x="360559" y="2667752"/>
                </a:lnTo>
                <a:lnTo>
                  <a:pt x="389228" y="2702490"/>
                </a:lnTo>
                <a:lnTo>
                  <a:pt x="418821" y="2736419"/>
                </a:lnTo>
                <a:lnTo>
                  <a:pt x="449320" y="2769520"/>
                </a:lnTo>
                <a:lnTo>
                  <a:pt x="480705" y="2801772"/>
                </a:lnTo>
                <a:lnTo>
                  <a:pt x="512957" y="2833157"/>
                </a:lnTo>
                <a:lnTo>
                  <a:pt x="546057" y="2863656"/>
                </a:lnTo>
                <a:lnTo>
                  <a:pt x="579986" y="2893249"/>
                </a:lnTo>
                <a:lnTo>
                  <a:pt x="614724" y="2921918"/>
                </a:lnTo>
                <a:lnTo>
                  <a:pt x="650252" y="2949642"/>
                </a:lnTo>
                <a:lnTo>
                  <a:pt x="686551" y="2976403"/>
                </a:lnTo>
                <a:lnTo>
                  <a:pt x="723602" y="3002182"/>
                </a:lnTo>
                <a:lnTo>
                  <a:pt x="761385" y="3026958"/>
                </a:lnTo>
                <a:lnTo>
                  <a:pt x="799882" y="3050714"/>
                </a:lnTo>
                <a:lnTo>
                  <a:pt x="839072" y="3073429"/>
                </a:lnTo>
                <a:lnTo>
                  <a:pt x="878937" y="3095085"/>
                </a:lnTo>
                <a:lnTo>
                  <a:pt x="919458" y="3115662"/>
                </a:lnTo>
                <a:lnTo>
                  <a:pt x="960615" y="3135141"/>
                </a:lnTo>
                <a:lnTo>
                  <a:pt x="1002388" y="3153502"/>
                </a:lnTo>
                <a:lnTo>
                  <a:pt x="1044760" y="3170728"/>
                </a:lnTo>
                <a:lnTo>
                  <a:pt x="1087710" y="3186797"/>
                </a:lnTo>
                <a:lnTo>
                  <a:pt x="1131219" y="3201692"/>
                </a:lnTo>
                <a:lnTo>
                  <a:pt x="1175268" y="3215392"/>
                </a:lnTo>
                <a:lnTo>
                  <a:pt x="1219838" y="3227879"/>
                </a:lnTo>
                <a:lnTo>
                  <a:pt x="1264909" y="3239133"/>
                </a:lnTo>
                <a:lnTo>
                  <a:pt x="1310463" y="3249135"/>
                </a:lnTo>
                <a:lnTo>
                  <a:pt x="1356480" y="3257866"/>
                </a:lnTo>
                <a:lnTo>
                  <a:pt x="1402941" y="3265306"/>
                </a:lnTo>
                <a:lnTo>
                  <a:pt x="1449826" y="3271437"/>
                </a:lnTo>
                <a:lnTo>
                  <a:pt x="1497116" y="3276239"/>
                </a:lnTo>
                <a:lnTo>
                  <a:pt x="1544793" y="3279693"/>
                </a:lnTo>
                <a:lnTo>
                  <a:pt x="1592836" y="3281779"/>
                </a:lnTo>
                <a:lnTo>
                  <a:pt x="1641227" y="3282479"/>
                </a:lnTo>
                <a:lnTo>
                  <a:pt x="1689619" y="3281779"/>
                </a:lnTo>
                <a:lnTo>
                  <a:pt x="1737663" y="3279693"/>
                </a:lnTo>
                <a:lnTo>
                  <a:pt x="1785340" y="3276239"/>
                </a:lnTo>
                <a:lnTo>
                  <a:pt x="1832631" y="3271437"/>
                </a:lnTo>
                <a:lnTo>
                  <a:pt x="1879517" y="3265306"/>
                </a:lnTo>
                <a:lnTo>
                  <a:pt x="1925978" y="3257866"/>
                </a:lnTo>
                <a:lnTo>
                  <a:pt x="1971995" y="3249135"/>
                </a:lnTo>
                <a:lnTo>
                  <a:pt x="2017549" y="3239133"/>
                </a:lnTo>
                <a:lnTo>
                  <a:pt x="2062621" y="3227879"/>
                </a:lnTo>
                <a:lnTo>
                  <a:pt x="2107192" y="3215392"/>
                </a:lnTo>
                <a:lnTo>
                  <a:pt x="2151241" y="3201692"/>
                </a:lnTo>
                <a:lnTo>
                  <a:pt x="2194751" y="3186797"/>
                </a:lnTo>
                <a:lnTo>
                  <a:pt x="2237701" y="3170728"/>
                </a:lnTo>
                <a:lnTo>
                  <a:pt x="2280073" y="3153502"/>
                </a:lnTo>
                <a:lnTo>
                  <a:pt x="2321847" y="3135141"/>
                </a:lnTo>
                <a:lnTo>
                  <a:pt x="2363004" y="3115662"/>
                </a:lnTo>
                <a:lnTo>
                  <a:pt x="2403525" y="3095085"/>
                </a:lnTo>
                <a:lnTo>
                  <a:pt x="2443390" y="3073429"/>
                </a:lnTo>
                <a:lnTo>
                  <a:pt x="2482581" y="3050714"/>
                </a:lnTo>
                <a:lnTo>
                  <a:pt x="2521078" y="3026958"/>
                </a:lnTo>
                <a:lnTo>
                  <a:pt x="2558861" y="3002182"/>
                </a:lnTo>
                <a:lnTo>
                  <a:pt x="2595912" y="2976403"/>
                </a:lnTo>
                <a:lnTo>
                  <a:pt x="2632212" y="2949642"/>
                </a:lnTo>
                <a:lnTo>
                  <a:pt x="2667740" y="2921918"/>
                </a:lnTo>
                <a:lnTo>
                  <a:pt x="2702479" y="2893249"/>
                </a:lnTo>
                <a:lnTo>
                  <a:pt x="2736407" y="2863656"/>
                </a:lnTo>
                <a:lnTo>
                  <a:pt x="2769508" y="2833157"/>
                </a:lnTo>
                <a:lnTo>
                  <a:pt x="2801760" y="2801772"/>
                </a:lnTo>
                <a:lnTo>
                  <a:pt x="2833145" y="2769520"/>
                </a:lnTo>
                <a:lnTo>
                  <a:pt x="2863644" y="2736419"/>
                </a:lnTo>
                <a:lnTo>
                  <a:pt x="2893238" y="2702490"/>
                </a:lnTo>
                <a:lnTo>
                  <a:pt x="2921906" y="2667752"/>
                </a:lnTo>
                <a:lnTo>
                  <a:pt x="2949630" y="2632224"/>
                </a:lnTo>
                <a:lnTo>
                  <a:pt x="2976391" y="2595924"/>
                </a:lnTo>
                <a:lnTo>
                  <a:pt x="3002170" y="2558873"/>
                </a:lnTo>
                <a:lnTo>
                  <a:pt x="3026946" y="2521090"/>
                </a:lnTo>
                <a:lnTo>
                  <a:pt x="3050702" y="2482593"/>
                </a:lnTo>
                <a:lnTo>
                  <a:pt x="3073417" y="2443402"/>
                </a:lnTo>
                <a:lnTo>
                  <a:pt x="3095073" y="2403537"/>
                </a:lnTo>
                <a:lnTo>
                  <a:pt x="3115650" y="2363016"/>
                </a:lnTo>
                <a:lnTo>
                  <a:pt x="3135129" y="2321859"/>
                </a:lnTo>
                <a:lnTo>
                  <a:pt x="3153491" y="2280085"/>
                </a:lnTo>
                <a:lnTo>
                  <a:pt x="3170716" y="2237713"/>
                </a:lnTo>
                <a:lnTo>
                  <a:pt x="3186785" y="2194763"/>
                </a:lnTo>
                <a:lnTo>
                  <a:pt x="3201680" y="2151253"/>
                </a:lnTo>
                <a:lnTo>
                  <a:pt x="3215380" y="2107204"/>
                </a:lnTo>
                <a:lnTo>
                  <a:pt x="3227867" y="2062633"/>
                </a:lnTo>
                <a:lnTo>
                  <a:pt x="3239121" y="2017561"/>
                </a:lnTo>
                <a:lnTo>
                  <a:pt x="3249123" y="1972007"/>
                </a:lnTo>
                <a:lnTo>
                  <a:pt x="3257854" y="1925990"/>
                </a:lnTo>
                <a:lnTo>
                  <a:pt x="3265294" y="1879529"/>
                </a:lnTo>
                <a:lnTo>
                  <a:pt x="3271425" y="1832643"/>
                </a:lnTo>
                <a:lnTo>
                  <a:pt x="3276227" y="1785352"/>
                </a:lnTo>
                <a:lnTo>
                  <a:pt x="3279681" y="1737675"/>
                </a:lnTo>
                <a:lnTo>
                  <a:pt x="3281767" y="1689631"/>
                </a:lnTo>
                <a:lnTo>
                  <a:pt x="3282467" y="1641239"/>
                </a:lnTo>
                <a:lnTo>
                  <a:pt x="3281767" y="1592848"/>
                </a:lnTo>
                <a:lnTo>
                  <a:pt x="3279681" y="1544804"/>
                </a:lnTo>
                <a:lnTo>
                  <a:pt x="3276227" y="1497126"/>
                </a:lnTo>
                <a:lnTo>
                  <a:pt x="3271425" y="1449835"/>
                </a:lnTo>
                <a:lnTo>
                  <a:pt x="3265294" y="1402950"/>
                </a:lnTo>
                <a:lnTo>
                  <a:pt x="3257854" y="1356488"/>
                </a:lnTo>
                <a:lnTo>
                  <a:pt x="3249123" y="1310471"/>
                </a:lnTo>
                <a:lnTo>
                  <a:pt x="3239121" y="1264917"/>
                </a:lnTo>
                <a:lnTo>
                  <a:pt x="3227867" y="1219845"/>
                </a:lnTo>
                <a:lnTo>
                  <a:pt x="3215380" y="1175275"/>
                </a:lnTo>
                <a:lnTo>
                  <a:pt x="3201680" y="1131225"/>
                </a:lnTo>
                <a:lnTo>
                  <a:pt x="3186785" y="1087715"/>
                </a:lnTo>
                <a:lnTo>
                  <a:pt x="3170716" y="1044765"/>
                </a:lnTo>
                <a:lnTo>
                  <a:pt x="3153491" y="1002393"/>
                </a:lnTo>
                <a:lnTo>
                  <a:pt x="3135129" y="960619"/>
                </a:lnTo>
                <a:lnTo>
                  <a:pt x="3115650" y="919462"/>
                </a:lnTo>
                <a:lnTo>
                  <a:pt x="3095073" y="878941"/>
                </a:lnTo>
                <a:lnTo>
                  <a:pt x="3073417" y="839076"/>
                </a:lnTo>
                <a:lnTo>
                  <a:pt x="3050702" y="799885"/>
                </a:lnTo>
                <a:lnTo>
                  <a:pt x="3026946" y="761389"/>
                </a:lnTo>
                <a:lnTo>
                  <a:pt x="3002170" y="723605"/>
                </a:lnTo>
                <a:lnTo>
                  <a:pt x="2976391" y="686554"/>
                </a:lnTo>
                <a:lnTo>
                  <a:pt x="2949630" y="650255"/>
                </a:lnTo>
                <a:lnTo>
                  <a:pt x="2921906" y="614726"/>
                </a:lnTo>
                <a:lnTo>
                  <a:pt x="2893238" y="579988"/>
                </a:lnTo>
                <a:lnTo>
                  <a:pt x="2863644" y="546059"/>
                </a:lnTo>
                <a:lnTo>
                  <a:pt x="2833145" y="512959"/>
                </a:lnTo>
                <a:lnTo>
                  <a:pt x="2801760" y="480706"/>
                </a:lnTo>
                <a:lnTo>
                  <a:pt x="2769508" y="449321"/>
                </a:lnTo>
                <a:lnTo>
                  <a:pt x="2736407" y="418822"/>
                </a:lnTo>
                <a:lnTo>
                  <a:pt x="2702479" y="389229"/>
                </a:lnTo>
                <a:lnTo>
                  <a:pt x="2667740" y="360560"/>
                </a:lnTo>
                <a:lnTo>
                  <a:pt x="2632212" y="332836"/>
                </a:lnTo>
                <a:lnTo>
                  <a:pt x="2595912" y="306075"/>
                </a:lnTo>
                <a:lnTo>
                  <a:pt x="2558861" y="280297"/>
                </a:lnTo>
                <a:lnTo>
                  <a:pt x="2521078" y="255520"/>
                </a:lnTo>
                <a:lnTo>
                  <a:pt x="2482581" y="231764"/>
                </a:lnTo>
                <a:lnTo>
                  <a:pt x="2443390" y="209049"/>
                </a:lnTo>
                <a:lnTo>
                  <a:pt x="2403525" y="187393"/>
                </a:lnTo>
                <a:lnTo>
                  <a:pt x="2363004" y="166816"/>
                </a:lnTo>
                <a:lnTo>
                  <a:pt x="2321847" y="147337"/>
                </a:lnTo>
                <a:lnTo>
                  <a:pt x="2280073" y="128976"/>
                </a:lnTo>
                <a:lnTo>
                  <a:pt x="2237701" y="111751"/>
                </a:lnTo>
                <a:lnTo>
                  <a:pt x="2194751" y="95681"/>
                </a:lnTo>
                <a:lnTo>
                  <a:pt x="2151241" y="80787"/>
                </a:lnTo>
                <a:lnTo>
                  <a:pt x="2107192" y="67086"/>
                </a:lnTo>
                <a:lnTo>
                  <a:pt x="2062621" y="54600"/>
                </a:lnTo>
                <a:lnTo>
                  <a:pt x="2017549" y="43346"/>
                </a:lnTo>
                <a:lnTo>
                  <a:pt x="1971995" y="33344"/>
                </a:lnTo>
                <a:lnTo>
                  <a:pt x="1925978" y="24613"/>
                </a:lnTo>
                <a:lnTo>
                  <a:pt x="1879517" y="17172"/>
                </a:lnTo>
                <a:lnTo>
                  <a:pt x="1832631" y="11041"/>
                </a:lnTo>
                <a:lnTo>
                  <a:pt x="1785340" y="6239"/>
                </a:lnTo>
                <a:lnTo>
                  <a:pt x="1737663" y="2786"/>
                </a:lnTo>
                <a:lnTo>
                  <a:pt x="1689619" y="699"/>
                </a:lnTo>
                <a:lnTo>
                  <a:pt x="1641227" y="0"/>
                </a:lnTo>
                <a:close/>
              </a:path>
            </a:pathLst>
          </a:custGeom>
          <a:solidFill>
            <a:srgbClr val="3E8EC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467" b="0" i="0" u="none" strike="noStrike" cap="none">
              <a:solidFill>
                <a:srgbClr val="000000"/>
              </a:solidFill>
              <a:latin typeface="Arial"/>
              <a:ea typeface="Arial"/>
              <a:cs typeface="Arial"/>
              <a:sym typeface="Arial"/>
            </a:endParaRPr>
          </a:p>
        </p:txBody>
      </p:sp>
      <p:sp>
        <p:nvSpPr>
          <p:cNvPr id="241" name="Google Shape;241;p81"/>
          <p:cNvSpPr/>
          <p:nvPr/>
        </p:nvSpPr>
        <p:spPr>
          <a:xfrm>
            <a:off x="4300926" y="2748090"/>
            <a:ext cx="1493193" cy="1097931"/>
          </a:xfrm>
          <a:custGeom>
            <a:avLst/>
            <a:gdLst/>
            <a:ahLst/>
            <a:cxnLst/>
            <a:rect l="l" t="t" r="r" b="b"/>
            <a:pathLst>
              <a:path w="3282950" h="3282950" extrusionOk="0">
                <a:moveTo>
                  <a:pt x="3282467" y="1641239"/>
                </a:moveTo>
                <a:lnTo>
                  <a:pt x="3281767" y="1689631"/>
                </a:lnTo>
                <a:lnTo>
                  <a:pt x="3279681" y="1737675"/>
                </a:lnTo>
                <a:lnTo>
                  <a:pt x="3276227" y="1785352"/>
                </a:lnTo>
                <a:lnTo>
                  <a:pt x="3271425" y="1832643"/>
                </a:lnTo>
                <a:lnTo>
                  <a:pt x="3265294" y="1879529"/>
                </a:lnTo>
                <a:lnTo>
                  <a:pt x="3257854" y="1925990"/>
                </a:lnTo>
                <a:lnTo>
                  <a:pt x="3249123" y="1972007"/>
                </a:lnTo>
                <a:lnTo>
                  <a:pt x="3239121" y="2017561"/>
                </a:lnTo>
                <a:lnTo>
                  <a:pt x="3227867" y="2062633"/>
                </a:lnTo>
                <a:lnTo>
                  <a:pt x="3215380" y="2107204"/>
                </a:lnTo>
                <a:lnTo>
                  <a:pt x="3201680" y="2151253"/>
                </a:lnTo>
                <a:lnTo>
                  <a:pt x="3186785" y="2194763"/>
                </a:lnTo>
                <a:lnTo>
                  <a:pt x="3170716" y="2237713"/>
                </a:lnTo>
                <a:lnTo>
                  <a:pt x="3153491" y="2280085"/>
                </a:lnTo>
                <a:lnTo>
                  <a:pt x="3135129" y="2321859"/>
                </a:lnTo>
                <a:lnTo>
                  <a:pt x="3115650" y="2363016"/>
                </a:lnTo>
                <a:lnTo>
                  <a:pt x="3095073" y="2403537"/>
                </a:lnTo>
                <a:lnTo>
                  <a:pt x="3073417" y="2443402"/>
                </a:lnTo>
                <a:lnTo>
                  <a:pt x="3050702" y="2482593"/>
                </a:lnTo>
                <a:lnTo>
                  <a:pt x="3026946" y="2521090"/>
                </a:lnTo>
                <a:lnTo>
                  <a:pt x="3002170" y="2558873"/>
                </a:lnTo>
                <a:lnTo>
                  <a:pt x="2976391" y="2595924"/>
                </a:lnTo>
                <a:lnTo>
                  <a:pt x="2949630" y="2632224"/>
                </a:lnTo>
                <a:lnTo>
                  <a:pt x="2921906" y="2667752"/>
                </a:lnTo>
                <a:lnTo>
                  <a:pt x="2893238" y="2702490"/>
                </a:lnTo>
                <a:lnTo>
                  <a:pt x="2863644" y="2736419"/>
                </a:lnTo>
                <a:lnTo>
                  <a:pt x="2833145" y="2769520"/>
                </a:lnTo>
                <a:lnTo>
                  <a:pt x="2801760" y="2801772"/>
                </a:lnTo>
                <a:lnTo>
                  <a:pt x="2769508" y="2833157"/>
                </a:lnTo>
                <a:lnTo>
                  <a:pt x="2736407" y="2863656"/>
                </a:lnTo>
                <a:lnTo>
                  <a:pt x="2702479" y="2893249"/>
                </a:lnTo>
                <a:lnTo>
                  <a:pt x="2667740" y="2921918"/>
                </a:lnTo>
                <a:lnTo>
                  <a:pt x="2632212" y="2949642"/>
                </a:lnTo>
                <a:lnTo>
                  <a:pt x="2595912" y="2976403"/>
                </a:lnTo>
                <a:lnTo>
                  <a:pt x="2558861" y="3002182"/>
                </a:lnTo>
                <a:lnTo>
                  <a:pt x="2521078" y="3026958"/>
                </a:lnTo>
                <a:lnTo>
                  <a:pt x="2482581" y="3050714"/>
                </a:lnTo>
                <a:lnTo>
                  <a:pt x="2443390" y="3073429"/>
                </a:lnTo>
                <a:lnTo>
                  <a:pt x="2403525" y="3095085"/>
                </a:lnTo>
                <a:lnTo>
                  <a:pt x="2363004" y="3115662"/>
                </a:lnTo>
                <a:lnTo>
                  <a:pt x="2321847" y="3135141"/>
                </a:lnTo>
                <a:lnTo>
                  <a:pt x="2280073" y="3153502"/>
                </a:lnTo>
                <a:lnTo>
                  <a:pt x="2237701" y="3170728"/>
                </a:lnTo>
                <a:lnTo>
                  <a:pt x="2194751" y="3186797"/>
                </a:lnTo>
                <a:lnTo>
                  <a:pt x="2151241" y="3201692"/>
                </a:lnTo>
                <a:lnTo>
                  <a:pt x="2107192" y="3215392"/>
                </a:lnTo>
                <a:lnTo>
                  <a:pt x="2062621" y="3227879"/>
                </a:lnTo>
                <a:lnTo>
                  <a:pt x="2017549" y="3239133"/>
                </a:lnTo>
                <a:lnTo>
                  <a:pt x="1971995" y="3249135"/>
                </a:lnTo>
                <a:lnTo>
                  <a:pt x="1925978" y="3257866"/>
                </a:lnTo>
                <a:lnTo>
                  <a:pt x="1879517" y="3265306"/>
                </a:lnTo>
                <a:lnTo>
                  <a:pt x="1832631" y="3271437"/>
                </a:lnTo>
                <a:lnTo>
                  <a:pt x="1785340" y="3276239"/>
                </a:lnTo>
                <a:lnTo>
                  <a:pt x="1737663" y="3279693"/>
                </a:lnTo>
                <a:lnTo>
                  <a:pt x="1689619" y="3281779"/>
                </a:lnTo>
                <a:lnTo>
                  <a:pt x="1641227" y="3282479"/>
                </a:lnTo>
                <a:lnTo>
                  <a:pt x="1592836" y="3281779"/>
                </a:lnTo>
                <a:lnTo>
                  <a:pt x="1544793" y="3279693"/>
                </a:lnTo>
                <a:lnTo>
                  <a:pt x="1497116" y="3276239"/>
                </a:lnTo>
                <a:lnTo>
                  <a:pt x="1449826" y="3271437"/>
                </a:lnTo>
                <a:lnTo>
                  <a:pt x="1402941" y="3265306"/>
                </a:lnTo>
                <a:lnTo>
                  <a:pt x="1356480" y="3257866"/>
                </a:lnTo>
                <a:lnTo>
                  <a:pt x="1310463" y="3249135"/>
                </a:lnTo>
                <a:lnTo>
                  <a:pt x="1264909" y="3239133"/>
                </a:lnTo>
                <a:lnTo>
                  <a:pt x="1219838" y="3227879"/>
                </a:lnTo>
                <a:lnTo>
                  <a:pt x="1175268" y="3215392"/>
                </a:lnTo>
                <a:lnTo>
                  <a:pt x="1131219" y="3201692"/>
                </a:lnTo>
                <a:lnTo>
                  <a:pt x="1087710" y="3186797"/>
                </a:lnTo>
                <a:lnTo>
                  <a:pt x="1044760" y="3170728"/>
                </a:lnTo>
                <a:lnTo>
                  <a:pt x="1002388" y="3153502"/>
                </a:lnTo>
                <a:lnTo>
                  <a:pt x="960615" y="3135141"/>
                </a:lnTo>
                <a:lnTo>
                  <a:pt x="919458" y="3115662"/>
                </a:lnTo>
                <a:lnTo>
                  <a:pt x="878937" y="3095085"/>
                </a:lnTo>
                <a:lnTo>
                  <a:pt x="839072" y="3073429"/>
                </a:lnTo>
                <a:lnTo>
                  <a:pt x="799882" y="3050714"/>
                </a:lnTo>
                <a:lnTo>
                  <a:pt x="761385" y="3026958"/>
                </a:lnTo>
                <a:lnTo>
                  <a:pt x="723602" y="3002182"/>
                </a:lnTo>
                <a:lnTo>
                  <a:pt x="686551" y="2976403"/>
                </a:lnTo>
                <a:lnTo>
                  <a:pt x="650252" y="2949642"/>
                </a:lnTo>
                <a:lnTo>
                  <a:pt x="614724" y="2921918"/>
                </a:lnTo>
                <a:lnTo>
                  <a:pt x="579986" y="2893249"/>
                </a:lnTo>
                <a:lnTo>
                  <a:pt x="546057" y="2863656"/>
                </a:lnTo>
                <a:lnTo>
                  <a:pt x="512957" y="2833157"/>
                </a:lnTo>
                <a:lnTo>
                  <a:pt x="480705" y="2801772"/>
                </a:lnTo>
                <a:lnTo>
                  <a:pt x="449320" y="2769520"/>
                </a:lnTo>
                <a:lnTo>
                  <a:pt x="418821" y="2736419"/>
                </a:lnTo>
                <a:lnTo>
                  <a:pt x="389228" y="2702490"/>
                </a:lnTo>
                <a:lnTo>
                  <a:pt x="360559" y="2667752"/>
                </a:lnTo>
                <a:lnTo>
                  <a:pt x="332835" y="2632224"/>
                </a:lnTo>
                <a:lnTo>
                  <a:pt x="306074" y="2595924"/>
                </a:lnTo>
                <a:lnTo>
                  <a:pt x="280296" y="2558873"/>
                </a:lnTo>
                <a:lnTo>
                  <a:pt x="255519" y="2521090"/>
                </a:lnTo>
                <a:lnTo>
                  <a:pt x="231764" y="2482593"/>
                </a:lnTo>
                <a:lnTo>
                  <a:pt x="209049" y="2443402"/>
                </a:lnTo>
                <a:lnTo>
                  <a:pt x="187393" y="2403537"/>
                </a:lnTo>
                <a:lnTo>
                  <a:pt x="166816" y="2363016"/>
                </a:lnTo>
                <a:lnTo>
                  <a:pt x="147337" y="2321859"/>
                </a:lnTo>
                <a:lnTo>
                  <a:pt x="128976" y="2280085"/>
                </a:lnTo>
                <a:lnTo>
                  <a:pt x="111750" y="2237713"/>
                </a:lnTo>
                <a:lnTo>
                  <a:pt x="95681" y="2194763"/>
                </a:lnTo>
                <a:lnTo>
                  <a:pt x="80787" y="2151253"/>
                </a:lnTo>
                <a:lnTo>
                  <a:pt x="67086" y="2107204"/>
                </a:lnTo>
                <a:lnTo>
                  <a:pt x="54600" y="2062633"/>
                </a:lnTo>
                <a:lnTo>
                  <a:pt x="43346" y="2017561"/>
                </a:lnTo>
                <a:lnTo>
                  <a:pt x="33344" y="1972007"/>
                </a:lnTo>
                <a:lnTo>
                  <a:pt x="24613" y="1925990"/>
                </a:lnTo>
                <a:lnTo>
                  <a:pt x="17172" y="1879529"/>
                </a:lnTo>
                <a:lnTo>
                  <a:pt x="11041" y="1832643"/>
                </a:lnTo>
                <a:lnTo>
                  <a:pt x="6239" y="1785352"/>
                </a:lnTo>
                <a:lnTo>
                  <a:pt x="2786" y="1737675"/>
                </a:lnTo>
                <a:lnTo>
                  <a:pt x="699" y="1689631"/>
                </a:lnTo>
                <a:lnTo>
                  <a:pt x="0" y="1641239"/>
                </a:lnTo>
                <a:lnTo>
                  <a:pt x="699" y="1592848"/>
                </a:lnTo>
                <a:lnTo>
                  <a:pt x="2786" y="1544804"/>
                </a:lnTo>
                <a:lnTo>
                  <a:pt x="6239" y="1497126"/>
                </a:lnTo>
                <a:lnTo>
                  <a:pt x="11041" y="1449835"/>
                </a:lnTo>
                <a:lnTo>
                  <a:pt x="17172" y="1402950"/>
                </a:lnTo>
                <a:lnTo>
                  <a:pt x="24613" y="1356488"/>
                </a:lnTo>
                <a:lnTo>
                  <a:pt x="33344" y="1310471"/>
                </a:lnTo>
                <a:lnTo>
                  <a:pt x="43346" y="1264917"/>
                </a:lnTo>
                <a:lnTo>
                  <a:pt x="54600" y="1219845"/>
                </a:lnTo>
                <a:lnTo>
                  <a:pt x="67086" y="1175275"/>
                </a:lnTo>
                <a:lnTo>
                  <a:pt x="80787" y="1131225"/>
                </a:lnTo>
                <a:lnTo>
                  <a:pt x="95681" y="1087715"/>
                </a:lnTo>
                <a:lnTo>
                  <a:pt x="111750" y="1044765"/>
                </a:lnTo>
                <a:lnTo>
                  <a:pt x="128976" y="1002393"/>
                </a:lnTo>
                <a:lnTo>
                  <a:pt x="147337" y="960619"/>
                </a:lnTo>
                <a:lnTo>
                  <a:pt x="166816" y="919462"/>
                </a:lnTo>
                <a:lnTo>
                  <a:pt x="187393" y="878941"/>
                </a:lnTo>
                <a:lnTo>
                  <a:pt x="209049" y="839076"/>
                </a:lnTo>
                <a:lnTo>
                  <a:pt x="231764" y="799885"/>
                </a:lnTo>
                <a:lnTo>
                  <a:pt x="255519" y="761389"/>
                </a:lnTo>
                <a:lnTo>
                  <a:pt x="280296" y="723605"/>
                </a:lnTo>
                <a:lnTo>
                  <a:pt x="306074" y="686554"/>
                </a:lnTo>
                <a:lnTo>
                  <a:pt x="332835" y="650255"/>
                </a:lnTo>
                <a:lnTo>
                  <a:pt x="360559" y="614726"/>
                </a:lnTo>
                <a:lnTo>
                  <a:pt x="389228" y="579988"/>
                </a:lnTo>
                <a:lnTo>
                  <a:pt x="418821" y="546059"/>
                </a:lnTo>
                <a:lnTo>
                  <a:pt x="449320" y="512959"/>
                </a:lnTo>
                <a:lnTo>
                  <a:pt x="480705" y="480706"/>
                </a:lnTo>
                <a:lnTo>
                  <a:pt x="512957" y="449321"/>
                </a:lnTo>
                <a:lnTo>
                  <a:pt x="546057" y="418822"/>
                </a:lnTo>
                <a:lnTo>
                  <a:pt x="579986" y="389229"/>
                </a:lnTo>
                <a:lnTo>
                  <a:pt x="614724" y="360560"/>
                </a:lnTo>
                <a:lnTo>
                  <a:pt x="650252" y="332836"/>
                </a:lnTo>
                <a:lnTo>
                  <a:pt x="686551" y="306075"/>
                </a:lnTo>
                <a:lnTo>
                  <a:pt x="723602" y="280297"/>
                </a:lnTo>
                <a:lnTo>
                  <a:pt x="761385" y="255520"/>
                </a:lnTo>
                <a:lnTo>
                  <a:pt x="799882" y="231764"/>
                </a:lnTo>
                <a:lnTo>
                  <a:pt x="839072" y="209049"/>
                </a:lnTo>
                <a:lnTo>
                  <a:pt x="878937" y="187393"/>
                </a:lnTo>
                <a:lnTo>
                  <a:pt x="919458" y="166816"/>
                </a:lnTo>
                <a:lnTo>
                  <a:pt x="960615" y="147337"/>
                </a:lnTo>
                <a:lnTo>
                  <a:pt x="1002388" y="128976"/>
                </a:lnTo>
                <a:lnTo>
                  <a:pt x="1044760" y="111751"/>
                </a:lnTo>
                <a:lnTo>
                  <a:pt x="1087710" y="95681"/>
                </a:lnTo>
                <a:lnTo>
                  <a:pt x="1131219" y="80787"/>
                </a:lnTo>
                <a:lnTo>
                  <a:pt x="1175268" y="67086"/>
                </a:lnTo>
                <a:lnTo>
                  <a:pt x="1219838" y="54600"/>
                </a:lnTo>
                <a:lnTo>
                  <a:pt x="1264909" y="43346"/>
                </a:lnTo>
                <a:lnTo>
                  <a:pt x="1310463" y="33344"/>
                </a:lnTo>
                <a:lnTo>
                  <a:pt x="1356480" y="24613"/>
                </a:lnTo>
                <a:lnTo>
                  <a:pt x="1402941" y="17172"/>
                </a:lnTo>
                <a:lnTo>
                  <a:pt x="1449826" y="11041"/>
                </a:lnTo>
                <a:lnTo>
                  <a:pt x="1497116" y="6239"/>
                </a:lnTo>
                <a:lnTo>
                  <a:pt x="1544793" y="2786"/>
                </a:lnTo>
                <a:lnTo>
                  <a:pt x="1592836" y="699"/>
                </a:lnTo>
                <a:lnTo>
                  <a:pt x="1641227" y="0"/>
                </a:lnTo>
                <a:lnTo>
                  <a:pt x="1689619" y="699"/>
                </a:lnTo>
                <a:lnTo>
                  <a:pt x="1737663" y="2786"/>
                </a:lnTo>
                <a:lnTo>
                  <a:pt x="1785340" y="6239"/>
                </a:lnTo>
                <a:lnTo>
                  <a:pt x="1832631" y="11041"/>
                </a:lnTo>
                <a:lnTo>
                  <a:pt x="1879517" y="17172"/>
                </a:lnTo>
                <a:lnTo>
                  <a:pt x="1925978" y="24613"/>
                </a:lnTo>
                <a:lnTo>
                  <a:pt x="1971995" y="33344"/>
                </a:lnTo>
                <a:lnTo>
                  <a:pt x="2017549" y="43346"/>
                </a:lnTo>
                <a:lnTo>
                  <a:pt x="2062621" y="54600"/>
                </a:lnTo>
                <a:lnTo>
                  <a:pt x="2107192" y="67086"/>
                </a:lnTo>
                <a:lnTo>
                  <a:pt x="2151241" y="80787"/>
                </a:lnTo>
                <a:lnTo>
                  <a:pt x="2194751" y="95681"/>
                </a:lnTo>
                <a:lnTo>
                  <a:pt x="2237701" y="111751"/>
                </a:lnTo>
                <a:lnTo>
                  <a:pt x="2280073" y="128976"/>
                </a:lnTo>
                <a:lnTo>
                  <a:pt x="2321847" y="147337"/>
                </a:lnTo>
                <a:lnTo>
                  <a:pt x="2363004" y="166816"/>
                </a:lnTo>
                <a:lnTo>
                  <a:pt x="2403525" y="187393"/>
                </a:lnTo>
                <a:lnTo>
                  <a:pt x="2443390" y="209049"/>
                </a:lnTo>
                <a:lnTo>
                  <a:pt x="2482581" y="231764"/>
                </a:lnTo>
                <a:lnTo>
                  <a:pt x="2521078" y="255520"/>
                </a:lnTo>
                <a:lnTo>
                  <a:pt x="2558861" y="280297"/>
                </a:lnTo>
                <a:lnTo>
                  <a:pt x="2595912" y="306075"/>
                </a:lnTo>
                <a:lnTo>
                  <a:pt x="2632212" y="332836"/>
                </a:lnTo>
                <a:lnTo>
                  <a:pt x="2667740" y="360560"/>
                </a:lnTo>
                <a:lnTo>
                  <a:pt x="2702479" y="389229"/>
                </a:lnTo>
                <a:lnTo>
                  <a:pt x="2736407" y="418822"/>
                </a:lnTo>
                <a:lnTo>
                  <a:pt x="2769508" y="449321"/>
                </a:lnTo>
                <a:lnTo>
                  <a:pt x="2801760" y="480706"/>
                </a:lnTo>
                <a:lnTo>
                  <a:pt x="2833145" y="512959"/>
                </a:lnTo>
                <a:lnTo>
                  <a:pt x="2863644" y="546059"/>
                </a:lnTo>
                <a:lnTo>
                  <a:pt x="2893238" y="579988"/>
                </a:lnTo>
                <a:lnTo>
                  <a:pt x="2921906" y="614726"/>
                </a:lnTo>
                <a:lnTo>
                  <a:pt x="2949630" y="650255"/>
                </a:lnTo>
                <a:lnTo>
                  <a:pt x="2976391" y="686554"/>
                </a:lnTo>
                <a:lnTo>
                  <a:pt x="3002170" y="723605"/>
                </a:lnTo>
                <a:lnTo>
                  <a:pt x="3026946" y="761389"/>
                </a:lnTo>
                <a:lnTo>
                  <a:pt x="3050702" y="799885"/>
                </a:lnTo>
                <a:lnTo>
                  <a:pt x="3073417" y="839076"/>
                </a:lnTo>
                <a:lnTo>
                  <a:pt x="3095073" y="878941"/>
                </a:lnTo>
                <a:lnTo>
                  <a:pt x="3115650" y="919462"/>
                </a:lnTo>
                <a:lnTo>
                  <a:pt x="3135129" y="960619"/>
                </a:lnTo>
                <a:lnTo>
                  <a:pt x="3153491" y="1002393"/>
                </a:lnTo>
                <a:lnTo>
                  <a:pt x="3170716" y="1044765"/>
                </a:lnTo>
                <a:lnTo>
                  <a:pt x="3186785" y="1087715"/>
                </a:lnTo>
                <a:lnTo>
                  <a:pt x="3201680" y="1131225"/>
                </a:lnTo>
                <a:lnTo>
                  <a:pt x="3215380" y="1175275"/>
                </a:lnTo>
                <a:lnTo>
                  <a:pt x="3227867" y="1219845"/>
                </a:lnTo>
                <a:lnTo>
                  <a:pt x="3239121" y="1264917"/>
                </a:lnTo>
                <a:lnTo>
                  <a:pt x="3249123" y="1310471"/>
                </a:lnTo>
                <a:lnTo>
                  <a:pt x="3257854" y="1356488"/>
                </a:lnTo>
                <a:lnTo>
                  <a:pt x="3265294" y="1402950"/>
                </a:lnTo>
                <a:lnTo>
                  <a:pt x="3271425" y="1449835"/>
                </a:lnTo>
                <a:lnTo>
                  <a:pt x="3276227" y="1497126"/>
                </a:lnTo>
                <a:lnTo>
                  <a:pt x="3279681" y="1544804"/>
                </a:lnTo>
                <a:lnTo>
                  <a:pt x="3281767" y="1592848"/>
                </a:lnTo>
                <a:lnTo>
                  <a:pt x="3282467" y="1641239"/>
                </a:lnTo>
                <a:close/>
              </a:path>
            </a:pathLst>
          </a:custGeom>
          <a:noFill/>
          <a:ln w="94600" cap="flat" cmpd="sng">
            <a:solidFill>
              <a:srgbClr val="007CC3"/>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467" b="0" i="0" u="none" strike="noStrike" cap="none">
              <a:solidFill>
                <a:srgbClr val="000000"/>
              </a:solidFill>
              <a:latin typeface="Arial"/>
              <a:ea typeface="Arial"/>
              <a:cs typeface="Arial"/>
              <a:sym typeface="Arial"/>
            </a:endParaRPr>
          </a:p>
        </p:txBody>
      </p:sp>
      <p:pic>
        <p:nvPicPr>
          <p:cNvPr id="242" name="Google Shape;242;p81"/>
          <p:cNvPicPr preferRelativeResize="0"/>
          <p:nvPr/>
        </p:nvPicPr>
        <p:blipFill rotWithShape="1">
          <a:blip r:embed="rId8">
            <a:alphaModFix/>
          </a:blip>
          <a:srcRect/>
          <a:stretch/>
        </p:blipFill>
        <p:spPr>
          <a:xfrm>
            <a:off x="95334" y="4865885"/>
            <a:ext cx="1743874" cy="234840"/>
          </a:xfrm>
          <a:prstGeom prst="rect">
            <a:avLst/>
          </a:prstGeom>
          <a:noFill/>
          <a:ln>
            <a:noFill/>
          </a:ln>
        </p:spPr>
      </p:pic>
      <p:sp>
        <p:nvSpPr>
          <p:cNvPr id="243" name="Google Shape;243;p81"/>
          <p:cNvSpPr txBox="1">
            <a:spLocks noGrp="1"/>
          </p:cNvSpPr>
          <p:nvPr>
            <p:ph type="title"/>
          </p:nvPr>
        </p:nvSpPr>
        <p:spPr>
          <a:xfrm>
            <a:off x="69861" y="241894"/>
            <a:ext cx="4112778" cy="684803"/>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4450" b="1" i="0" u="none" strike="noStrike" cap="none">
                <a:solidFill>
                  <a:srgbClr val="231F2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44" name="Google Shape;244;p81"/>
          <p:cNvSpPr txBox="1">
            <a:spLocks noGrp="1"/>
          </p:cNvSpPr>
          <p:nvPr>
            <p:ph type="body" idx="1"/>
          </p:nvPr>
        </p:nvSpPr>
        <p:spPr>
          <a:xfrm>
            <a:off x="457200" y="1183005"/>
            <a:ext cx="8229600" cy="276999"/>
          </a:xfrm>
          <a:prstGeom prst="rect">
            <a:avLst/>
          </a:prstGeom>
          <a:noFill/>
          <a:ln>
            <a:noFill/>
          </a:ln>
        </p:spPr>
        <p:txBody>
          <a:bodyPr spcFirstLastPara="1" wrap="square" lIns="0" tIns="0" rIns="0" bIns="0" anchor="t" anchorCtr="0">
            <a:spAutoFit/>
          </a:bodyPr>
          <a:lstStyle>
            <a:lvl1pPr marL="457200" marR="0" lvl="0" indent="-228600" algn="l" rtl="0">
              <a:spcBef>
                <a:spcPts val="0"/>
              </a:spcBef>
              <a:spcAft>
                <a:spcPts val="0"/>
              </a:spcAft>
              <a:buSzPts val="1400"/>
              <a:buNone/>
              <a:defRPr sz="18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245" name="Google Shape;245;p81"/>
          <p:cNvSpPr txBox="1">
            <a:spLocks noGrp="1"/>
          </p:cNvSpPr>
          <p:nvPr>
            <p:ph type="ftr" idx="11"/>
          </p:nvPr>
        </p:nvSpPr>
        <p:spPr>
          <a:xfrm>
            <a:off x="3108960" y="4783455"/>
            <a:ext cx="2926080" cy="215444"/>
          </a:xfrm>
          <a:prstGeom prst="rect">
            <a:avLst/>
          </a:prstGeom>
          <a:noFill/>
          <a:ln>
            <a:noFill/>
          </a:ln>
        </p:spPr>
        <p:txBody>
          <a:bodyPr spcFirstLastPara="1" wrap="square" lIns="0" tIns="0" rIns="0" bIns="0" anchor="t" anchorCtr="0">
            <a:spAutoFit/>
          </a:bodyPr>
          <a:lstStyle>
            <a:lvl1pPr marR="0" lvl="0" algn="ctr" rtl="0">
              <a:lnSpc>
                <a:spcPct val="100000"/>
              </a:lnSpc>
              <a:spcBef>
                <a:spcPts val="0"/>
              </a:spcBef>
              <a:spcAft>
                <a:spcPts val="0"/>
              </a:spcAft>
              <a:buSzPts val="1400"/>
              <a:buNone/>
              <a:defRPr sz="14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246" name="Google Shape;246;p81"/>
          <p:cNvSpPr txBox="1">
            <a:spLocks noGrp="1"/>
          </p:cNvSpPr>
          <p:nvPr>
            <p:ph type="dt" idx="10"/>
          </p:nvPr>
        </p:nvSpPr>
        <p:spPr>
          <a:xfrm>
            <a:off x="457200" y="4783455"/>
            <a:ext cx="2103120" cy="215444"/>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SzPts val="1400"/>
              <a:buNone/>
              <a:defRPr sz="14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247" name="Google Shape;247;p81"/>
          <p:cNvSpPr txBox="1">
            <a:spLocks noGrp="1"/>
          </p:cNvSpPr>
          <p:nvPr>
            <p:ph type="sldNum" idx="12"/>
          </p:nvPr>
        </p:nvSpPr>
        <p:spPr>
          <a:xfrm>
            <a:off x="6583681" y="4783455"/>
            <a:ext cx="2103120" cy="215444"/>
          </a:xfrm>
          <a:prstGeom prst="rect">
            <a:avLst/>
          </a:prstGeom>
          <a:noFill/>
          <a:ln>
            <a:noFill/>
          </a:ln>
        </p:spPr>
        <p:txBody>
          <a:bodyPr spcFirstLastPara="1" wrap="square" lIns="0" tIns="0" rIns="0" bIns="0" anchor="t" anchorCtr="0">
            <a:spAutoFit/>
          </a:bodyPr>
          <a:lstStyle>
            <a:lvl1pPr marL="0" marR="0" lvl="0" indent="0" algn="r" rtl="0">
              <a:lnSpc>
                <a:spcPct val="100000"/>
              </a:lnSpc>
              <a:spcBef>
                <a:spcPts val="0"/>
              </a:spcBef>
              <a:spcAft>
                <a:spcPts val="0"/>
              </a:spcAft>
              <a:buNone/>
              <a:defRPr sz="14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None/>
              <a:defRPr sz="14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None/>
              <a:defRPr sz="14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None/>
              <a:defRPr sz="14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None/>
              <a:defRPr sz="14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None/>
              <a:defRPr sz="14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None/>
              <a:defRPr sz="14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None/>
              <a:defRPr sz="14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None/>
              <a:defRPr sz="14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39.png"/><Relationship Id="rId4" Type="http://schemas.openxmlformats.org/officeDocument/2006/relationships/image" Target="../media/image3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s://amgenbiotechexperience.com/curriculum-resources#resources-for-educators" TargetMode="External"/><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hyperlink" Target="http://amgenbiotechexperience.com/curriculum-resources/teacher-developed-materials" TargetMode="External"/><Relationship Id="rId5" Type="http://schemas.openxmlformats.org/officeDocument/2006/relationships/hyperlink" Target="https://amgenbiotechexperience.com/curriculum-resources/exploring-precision-medicine-classroom-based" TargetMode="External"/><Relationship Id="rId4" Type="http://schemas.openxmlformats.org/officeDocument/2006/relationships/hyperlink" Target="https://amgenbiotechexperience.com/curriculum-resources/exploring-precision-medicine-lab-based"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s://www.dnalc.org/resources/animations/pcr.html" TargetMode="External"/><Relationship Id="rId2" Type="http://schemas.openxmlformats.org/officeDocument/2006/relationships/notesSlide" Target="../notesSlides/notesSlide28.xml"/><Relationship Id="rId1" Type="http://schemas.openxmlformats.org/officeDocument/2006/relationships/slideLayout" Target="../slideLayouts/slideLayout8.xml"/><Relationship Id="rId4" Type="http://schemas.openxmlformats.org/officeDocument/2006/relationships/image" Target="../media/image46.png"/></Relationships>
</file>

<file path=ppt/slides/_rels/slide2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18" Type="http://schemas.openxmlformats.org/officeDocument/2006/relationships/image" Target="../media/image24.png"/><Relationship Id="rId26" Type="http://schemas.openxmlformats.org/officeDocument/2006/relationships/image" Target="../media/image32.png"/><Relationship Id="rId3" Type="http://schemas.openxmlformats.org/officeDocument/2006/relationships/hyperlink" Target="http://www.amgenbiotechexperience.com/" TargetMode="External"/><Relationship Id="rId21" Type="http://schemas.openxmlformats.org/officeDocument/2006/relationships/image" Target="../media/image27.png"/><Relationship Id="rId7" Type="http://schemas.openxmlformats.org/officeDocument/2006/relationships/image" Target="../media/image13.png"/><Relationship Id="rId12" Type="http://schemas.openxmlformats.org/officeDocument/2006/relationships/image" Target="../media/image18.png"/><Relationship Id="rId17" Type="http://schemas.openxmlformats.org/officeDocument/2006/relationships/image" Target="../media/image23.png"/><Relationship Id="rId25" Type="http://schemas.openxmlformats.org/officeDocument/2006/relationships/image" Target="../media/image31.png"/><Relationship Id="rId2" Type="http://schemas.openxmlformats.org/officeDocument/2006/relationships/notesSlide" Target="../notesSlides/notesSlide3.xml"/><Relationship Id="rId16" Type="http://schemas.openxmlformats.org/officeDocument/2006/relationships/image" Target="../media/image22.png"/><Relationship Id="rId20" Type="http://schemas.openxmlformats.org/officeDocument/2006/relationships/image" Target="../media/image26.png"/><Relationship Id="rId1" Type="http://schemas.openxmlformats.org/officeDocument/2006/relationships/slideLayout" Target="../slideLayouts/slideLayout41.xml"/><Relationship Id="rId6" Type="http://schemas.openxmlformats.org/officeDocument/2006/relationships/image" Target="../media/image12.png"/><Relationship Id="rId11" Type="http://schemas.openxmlformats.org/officeDocument/2006/relationships/image" Target="../media/image17.png"/><Relationship Id="rId24" Type="http://schemas.openxmlformats.org/officeDocument/2006/relationships/image" Target="../media/image30.png"/><Relationship Id="rId5" Type="http://schemas.openxmlformats.org/officeDocument/2006/relationships/image" Target="../media/image11.png"/><Relationship Id="rId15" Type="http://schemas.openxmlformats.org/officeDocument/2006/relationships/image" Target="../media/image21.png"/><Relationship Id="rId23" Type="http://schemas.openxmlformats.org/officeDocument/2006/relationships/image" Target="../media/image29.png"/><Relationship Id="rId28" Type="http://schemas.openxmlformats.org/officeDocument/2006/relationships/image" Target="../media/image34.png"/><Relationship Id="rId10" Type="http://schemas.openxmlformats.org/officeDocument/2006/relationships/image" Target="../media/image16.png"/><Relationship Id="rId19" Type="http://schemas.openxmlformats.org/officeDocument/2006/relationships/image" Target="../media/image25.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 Id="rId22" Type="http://schemas.openxmlformats.org/officeDocument/2006/relationships/image" Target="../media/image28.png"/><Relationship Id="rId27" Type="http://schemas.openxmlformats.org/officeDocument/2006/relationships/image" Target="../media/image33.png"/></Relationships>
</file>

<file path=ppt/slides/_rels/slide3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image" Target="../media/image52.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hyperlink" Target="https://www.youtube.com/watch?v=L9ZIMy96v-Q"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www.labxchange.org/library/pathway/lx-pathway:9d767909-26ba-4430-9f60-3830284bc31f"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hyperlink" Target="https://www.amgenbiotechexperience.com/labxchange-assets-foundations-biotech-labs" TargetMode="External"/><Relationship Id="rId5" Type="http://schemas.openxmlformats.org/officeDocument/2006/relationships/hyperlink" Target="https://www.dnalc.org/resources/animations/pcr.html" TargetMode="External"/><Relationship Id="rId4" Type="http://schemas.openxmlformats.org/officeDocument/2006/relationships/image" Target="../media/image55.png"/></Relationships>
</file>

<file path=ppt/slides/_rels/slide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1"/>
          <p:cNvSpPr txBox="1">
            <a:spLocks noGrp="1"/>
          </p:cNvSpPr>
          <p:nvPr>
            <p:ph type="body" idx="2"/>
          </p:nvPr>
        </p:nvSpPr>
        <p:spPr>
          <a:xfrm>
            <a:off x="571501" y="4102228"/>
            <a:ext cx="7449344" cy="346274"/>
          </a:xfrm>
          <a:prstGeom prst="rect">
            <a:avLst/>
          </a:prstGeom>
          <a:noFill/>
          <a:ln>
            <a:noFill/>
          </a:ln>
        </p:spPr>
        <p:txBody>
          <a:bodyPr spcFirstLastPara="1" wrap="square" lIns="91425" tIns="45700" rIns="0" bIns="45700" anchor="ctr" anchorCtr="0">
            <a:noAutofit/>
          </a:bodyPr>
          <a:lstStyle/>
          <a:p>
            <a:pPr marL="0" lvl="0" indent="0" algn="l" rtl="0">
              <a:lnSpc>
                <a:spcPct val="100000"/>
              </a:lnSpc>
              <a:spcBef>
                <a:spcPts val="0"/>
              </a:spcBef>
              <a:spcAft>
                <a:spcPts val="0"/>
              </a:spcAft>
              <a:buSzPts val="2160"/>
              <a:buNone/>
            </a:pPr>
            <a:r>
              <a:rPr lang="en-US"/>
              <a:t>USING PCR TO AMPLIFY THE RFP GENE</a:t>
            </a:r>
            <a:endParaRPr/>
          </a:p>
        </p:txBody>
      </p:sp>
      <p:sp>
        <p:nvSpPr>
          <p:cNvPr id="281" name="Google Shape;281;p1"/>
          <p:cNvSpPr txBox="1">
            <a:spLocks noGrp="1"/>
          </p:cNvSpPr>
          <p:nvPr>
            <p:ph type="title"/>
          </p:nvPr>
        </p:nvSpPr>
        <p:spPr>
          <a:xfrm>
            <a:off x="571502" y="1490827"/>
            <a:ext cx="7441435" cy="51435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3600"/>
              <a:buFont typeface="Calibri"/>
              <a:buNone/>
            </a:pPr>
            <a:r>
              <a:rPr lang="en-US"/>
              <a:t>COLONY PCR</a:t>
            </a:r>
            <a:endParaRP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76"/>
        <p:cNvGrpSpPr/>
        <p:nvPr/>
      </p:nvGrpSpPr>
      <p:grpSpPr>
        <a:xfrm>
          <a:off x="0" y="0"/>
          <a:ext cx="0" cy="0"/>
          <a:chOff x="0" y="0"/>
          <a:chExt cx="0" cy="0"/>
        </a:xfrm>
      </p:grpSpPr>
      <p:sp>
        <p:nvSpPr>
          <p:cNvPr id="677" name="Google Shape;677;p10"/>
          <p:cNvSpPr txBox="1">
            <a:spLocks noGrp="1"/>
          </p:cNvSpPr>
          <p:nvPr>
            <p:ph type="title"/>
          </p:nvPr>
        </p:nvSpPr>
        <p:spPr>
          <a:xfrm>
            <a:off x="363538" y="440165"/>
            <a:ext cx="8416925" cy="492443"/>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chemeClr val="accent1"/>
              </a:buClr>
              <a:buSzPts val="2600"/>
              <a:buFont typeface="Calibri"/>
              <a:buNone/>
            </a:pPr>
            <a:r>
              <a:rPr lang="en-US"/>
              <a:t>BACTERIAL TRANSFORMATION – PCR TEMPLATE</a:t>
            </a:r>
            <a:endParaRPr/>
          </a:p>
        </p:txBody>
      </p:sp>
      <p:pic>
        <p:nvPicPr>
          <p:cNvPr id="678" name="Google Shape;678;p10"/>
          <p:cNvPicPr preferRelativeResize="0"/>
          <p:nvPr/>
        </p:nvPicPr>
        <p:blipFill rotWithShape="1">
          <a:blip r:embed="rId3">
            <a:alphaModFix/>
          </a:blip>
          <a:srcRect l="8591" t="6465" r="4336"/>
          <a:stretch/>
        </p:blipFill>
        <p:spPr>
          <a:xfrm>
            <a:off x="3760365" y="1943581"/>
            <a:ext cx="5455639" cy="3098803"/>
          </a:xfrm>
          <a:prstGeom prst="rect">
            <a:avLst/>
          </a:prstGeom>
          <a:noFill/>
          <a:ln>
            <a:noFill/>
          </a:ln>
        </p:spPr>
      </p:pic>
      <p:grpSp>
        <p:nvGrpSpPr>
          <p:cNvPr id="679" name="Google Shape;679;p10"/>
          <p:cNvGrpSpPr/>
          <p:nvPr/>
        </p:nvGrpSpPr>
        <p:grpSpPr>
          <a:xfrm>
            <a:off x="634280" y="1581266"/>
            <a:ext cx="3669867" cy="951369"/>
            <a:chOff x="1225073" y="2621551"/>
            <a:chExt cx="2230533" cy="504683"/>
          </a:xfrm>
        </p:grpSpPr>
        <p:sp>
          <p:nvSpPr>
            <p:cNvPr id="680" name="Google Shape;680;p10"/>
            <p:cNvSpPr/>
            <p:nvPr/>
          </p:nvSpPr>
          <p:spPr>
            <a:xfrm>
              <a:off x="1225073" y="2621551"/>
              <a:ext cx="2230533" cy="504683"/>
            </a:xfrm>
            <a:prstGeom prst="ellipse">
              <a:avLst/>
            </a:prstGeom>
            <a:noFill/>
            <a:ln w="9525" cap="flat" cmpd="sng">
              <a:solidFill>
                <a:srgbClr val="0060C2"/>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681" name="Google Shape;681;p10"/>
            <p:cNvSpPr/>
            <p:nvPr/>
          </p:nvSpPr>
          <p:spPr>
            <a:xfrm>
              <a:off x="1789177" y="2738633"/>
              <a:ext cx="45719" cy="45719"/>
            </a:xfrm>
            <a:prstGeom prst="ellipse">
              <a:avLst/>
            </a:prstGeom>
            <a:solidFill>
              <a:schemeClr val="lt1"/>
            </a:solidFill>
            <a:ln w="9525" cap="flat" cmpd="sng">
              <a:solidFill>
                <a:schemeClr val="dk1"/>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682" name="Google Shape;682;p10"/>
            <p:cNvSpPr/>
            <p:nvPr/>
          </p:nvSpPr>
          <p:spPr>
            <a:xfrm>
              <a:off x="2264079" y="2773952"/>
              <a:ext cx="45719" cy="45719"/>
            </a:xfrm>
            <a:prstGeom prst="ellipse">
              <a:avLst/>
            </a:prstGeom>
            <a:solidFill>
              <a:schemeClr val="lt1"/>
            </a:solidFill>
            <a:ln w="9525" cap="flat" cmpd="sng">
              <a:solidFill>
                <a:schemeClr val="dk1"/>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683" name="Google Shape;683;p10"/>
            <p:cNvSpPr/>
            <p:nvPr/>
          </p:nvSpPr>
          <p:spPr>
            <a:xfrm>
              <a:off x="2074578" y="2730992"/>
              <a:ext cx="45719" cy="45719"/>
            </a:xfrm>
            <a:prstGeom prst="ellipse">
              <a:avLst/>
            </a:prstGeom>
            <a:solidFill>
              <a:schemeClr val="lt1"/>
            </a:solidFill>
            <a:ln w="9525" cap="flat" cmpd="sng">
              <a:solidFill>
                <a:schemeClr val="dk1"/>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684" name="Google Shape;684;p10"/>
            <p:cNvSpPr/>
            <p:nvPr/>
          </p:nvSpPr>
          <p:spPr>
            <a:xfrm>
              <a:off x="2780532" y="2753152"/>
              <a:ext cx="45719" cy="45719"/>
            </a:xfrm>
            <a:prstGeom prst="ellipse">
              <a:avLst/>
            </a:prstGeom>
            <a:solidFill>
              <a:schemeClr val="lt1"/>
            </a:solidFill>
            <a:ln w="9525" cap="flat" cmpd="sng">
              <a:solidFill>
                <a:schemeClr val="dk1"/>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685" name="Google Shape;685;p10"/>
            <p:cNvSpPr/>
            <p:nvPr/>
          </p:nvSpPr>
          <p:spPr>
            <a:xfrm>
              <a:off x="2542188" y="2661352"/>
              <a:ext cx="45719" cy="45719"/>
            </a:xfrm>
            <a:prstGeom prst="ellipse">
              <a:avLst/>
            </a:prstGeom>
            <a:solidFill>
              <a:srgbClr val="FF0080"/>
            </a:solidFill>
            <a:ln w="9525" cap="flat" cmpd="sng">
              <a:solidFill>
                <a:schemeClr val="dk1"/>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686" name="Google Shape;686;p10"/>
            <p:cNvSpPr/>
            <p:nvPr/>
          </p:nvSpPr>
          <p:spPr>
            <a:xfrm>
              <a:off x="2694588" y="2813752"/>
              <a:ext cx="45719" cy="45719"/>
            </a:xfrm>
            <a:prstGeom prst="ellipse">
              <a:avLst/>
            </a:prstGeom>
            <a:solidFill>
              <a:srgbClr val="FF0080"/>
            </a:solidFill>
            <a:ln w="9525" cap="flat" cmpd="sng">
              <a:solidFill>
                <a:schemeClr val="dk1"/>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687" name="Google Shape;687;p10"/>
            <p:cNvSpPr/>
            <p:nvPr/>
          </p:nvSpPr>
          <p:spPr>
            <a:xfrm>
              <a:off x="2960955" y="2835912"/>
              <a:ext cx="45719" cy="45719"/>
            </a:xfrm>
            <a:prstGeom prst="ellipse">
              <a:avLst/>
            </a:prstGeom>
            <a:solidFill>
              <a:srgbClr val="FF0080"/>
            </a:solidFill>
            <a:ln w="9525" cap="flat" cmpd="sng">
              <a:solidFill>
                <a:schemeClr val="dk1"/>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688" name="Google Shape;688;p10"/>
            <p:cNvSpPr/>
            <p:nvPr/>
          </p:nvSpPr>
          <p:spPr>
            <a:xfrm>
              <a:off x="2999388" y="2695272"/>
              <a:ext cx="45719" cy="45719"/>
            </a:xfrm>
            <a:prstGeom prst="ellipse">
              <a:avLst/>
            </a:prstGeom>
            <a:solidFill>
              <a:srgbClr val="FF0080"/>
            </a:solidFill>
            <a:ln w="9525" cap="flat" cmpd="sng">
              <a:solidFill>
                <a:schemeClr val="dk1"/>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689" name="Google Shape;689;p10"/>
            <p:cNvSpPr/>
            <p:nvPr/>
          </p:nvSpPr>
          <p:spPr>
            <a:xfrm>
              <a:off x="1225073" y="2910072"/>
              <a:ext cx="2230533" cy="216162"/>
            </a:xfrm>
            <a:prstGeom prst="roundRect">
              <a:avLst>
                <a:gd name="adj" fmla="val 16667"/>
              </a:avLst>
            </a:prstGeom>
            <a:solidFill>
              <a:schemeClr val="lt1"/>
            </a:solidFill>
            <a:ln w="9525" cap="flat" cmpd="sng">
              <a:solidFill>
                <a:srgbClr val="0060C2"/>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r>
                <a:rPr lang="en-US" sz="1350" b="0" i="0" u="none" strike="noStrike" cap="none">
                  <a:solidFill>
                    <a:schemeClr val="lt1"/>
                  </a:solidFill>
                  <a:latin typeface="Arial"/>
                  <a:ea typeface="Arial"/>
                  <a:cs typeface="Arial"/>
                  <a:sym typeface="Arial"/>
                </a:rPr>
                <a:t>Y</a:t>
              </a:r>
              <a:endParaRPr sz="1400" b="0" i="0" u="none" strike="noStrike" cap="none">
                <a:solidFill>
                  <a:srgbClr val="000000"/>
                </a:solidFill>
                <a:latin typeface="Arial"/>
                <a:ea typeface="Arial"/>
                <a:cs typeface="Arial"/>
                <a:sym typeface="Arial"/>
              </a:endParaRPr>
            </a:p>
          </p:txBody>
        </p:sp>
      </p:grpSp>
      <p:sp>
        <p:nvSpPr>
          <p:cNvPr id="690" name="Google Shape;690;p10"/>
          <p:cNvSpPr/>
          <p:nvPr/>
        </p:nvSpPr>
        <p:spPr>
          <a:xfrm>
            <a:off x="1455120" y="2140649"/>
            <a:ext cx="190808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350"/>
              <a:buFont typeface="Arial"/>
              <a:buNone/>
            </a:pPr>
            <a:r>
              <a:rPr lang="en-US" sz="1350" b="1" i="0" u="none" strike="noStrike" cap="none">
                <a:solidFill>
                  <a:schemeClr val="dk1"/>
                </a:solidFill>
                <a:latin typeface="Arial"/>
                <a:ea typeface="Arial"/>
                <a:cs typeface="Arial"/>
                <a:sym typeface="Arial"/>
              </a:rPr>
              <a:t>LB/Amp/Ara plate</a:t>
            </a:r>
            <a:endParaRPr sz="1600" b="1" i="0" u="none" strike="noStrike" cap="none">
              <a:solidFill>
                <a:schemeClr val="dk1"/>
              </a:solidFill>
              <a:latin typeface="Arial"/>
              <a:ea typeface="Arial"/>
              <a:cs typeface="Arial"/>
              <a:sym typeface="Arial"/>
            </a:endParaRPr>
          </a:p>
        </p:txBody>
      </p:sp>
      <p:cxnSp>
        <p:nvCxnSpPr>
          <p:cNvPr id="691" name="Google Shape;691;p10"/>
          <p:cNvCxnSpPr/>
          <p:nvPr/>
        </p:nvCxnSpPr>
        <p:spPr>
          <a:xfrm>
            <a:off x="3640576" y="1763328"/>
            <a:ext cx="2126100" cy="928200"/>
          </a:xfrm>
          <a:prstGeom prst="curvedConnector3">
            <a:avLst>
              <a:gd name="adj1" fmla="val 100686"/>
            </a:avLst>
          </a:prstGeom>
          <a:noFill/>
          <a:ln w="25400" cap="flat" cmpd="sng">
            <a:solidFill>
              <a:schemeClr val="accent1"/>
            </a:solidFill>
            <a:prstDash val="solid"/>
            <a:round/>
            <a:headEnd type="none" w="sm" len="sm"/>
            <a:tailEnd type="stealth" w="med" len="med"/>
          </a:ln>
          <a:effectLst>
            <a:outerShdw blurRad="40000" dist="20000" dir="5400000" rotWithShape="0">
              <a:srgbClr val="000000">
                <a:alpha val="37254"/>
              </a:srgbClr>
            </a:outerShdw>
          </a:effectLst>
        </p:spPr>
      </p:cxnSp>
      <p:pic>
        <p:nvPicPr>
          <p:cNvPr id="692" name="Google Shape;692;p10"/>
          <p:cNvPicPr preferRelativeResize="0"/>
          <p:nvPr/>
        </p:nvPicPr>
        <p:blipFill rotWithShape="1">
          <a:blip r:embed="rId4">
            <a:alphaModFix/>
          </a:blip>
          <a:srcRect l="4246" t="19416" r="48064"/>
          <a:stretch/>
        </p:blipFill>
        <p:spPr>
          <a:xfrm>
            <a:off x="2278710" y="2628023"/>
            <a:ext cx="2248073" cy="2009292"/>
          </a:xfrm>
          <a:prstGeom prst="rect">
            <a:avLst/>
          </a:prstGeom>
          <a:noFill/>
          <a:ln>
            <a:noFill/>
          </a:ln>
        </p:spPr>
      </p:pic>
      <p:sp>
        <p:nvSpPr>
          <p:cNvPr id="693" name="Google Shape;693;p10"/>
          <p:cNvSpPr/>
          <p:nvPr/>
        </p:nvSpPr>
        <p:spPr>
          <a:xfrm>
            <a:off x="4281342" y="4321867"/>
            <a:ext cx="812278" cy="735871"/>
          </a:xfrm>
          <a:prstGeom prst="rect">
            <a:avLst/>
          </a:prstGeom>
          <a:noFill/>
          <a:ln w="9525" cap="flat" cmpd="sng">
            <a:solidFill>
              <a:srgbClr val="0060C2"/>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cxnSp>
        <p:nvCxnSpPr>
          <p:cNvPr id="694" name="Google Shape;694;p10"/>
          <p:cNvCxnSpPr/>
          <p:nvPr/>
        </p:nvCxnSpPr>
        <p:spPr>
          <a:xfrm rot="10800000">
            <a:off x="2801442" y="4321827"/>
            <a:ext cx="1477800" cy="589800"/>
          </a:xfrm>
          <a:prstGeom prst="curvedConnector3">
            <a:avLst>
              <a:gd name="adj1" fmla="val 99726"/>
            </a:avLst>
          </a:prstGeom>
          <a:noFill/>
          <a:ln w="25400" cap="flat" cmpd="sng">
            <a:solidFill>
              <a:schemeClr val="accent1"/>
            </a:solidFill>
            <a:prstDash val="solid"/>
            <a:round/>
            <a:headEnd type="none" w="sm" len="sm"/>
            <a:tailEnd type="stealth" w="med" len="med"/>
          </a:ln>
          <a:effectLst>
            <a:outerShdw blurRad="40000" dist="20000" dir="5400000" rotWithShape="0">
              <a:srgbClr val="000000">
                <a:alpha val="37254"/>
              </a:srgbClr>
            </a:outerShdw>
          </a:effectLst>
        </p:spPr>
      </p:cxnSp>
      <p:pic>
        <p:nvPicPr>
          <p:cNvPr id="695" name="Google Shape;695;p10"/>
          <p:cNvPicPr preferRelativeResize="0"/>
          <p:nvPr/>
        </p:nvPicPr>
        <p:blipFill rotWithShape="1">
          <a:blip r:embed="rId5">
            <a:alphaModFix/>
          </a:blip>
          <a:srcRect l="48356" t="19416" r="4303"/>
          <a:stretch/>
        </p:blipFill>
        <p:spPr>
          <a:xfrm>
            <a:off x="74439" y="3303533"/>
            <a:ext cx="2262029" cy="2036667"/>
          </a:xfrm>
          <a:prstGeom prst="rect">
            <a:avLst/>
          </a:prstGeom>
          <a:noFill/>
          <a:ln>
            <a:noFill/>
          </a:ln>
        </p:spPr>
      </p:pic>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99"/>
        <p:cNvGrpSpPr/>
        <p:nvPr/>
      </p:nvGrpSpPr>
      <p:grpSpPr>
        <a:xfrm>
          <a:off x="0" y="0"/>
          <a:ext cx="0" cy="0"/>
          <a:chOff x="0" y="0"/>
          <a:chExt cx="0" cy="0"/>
        </a:xfrm>
      </p:grpSpPr>
      <p:sp>
        <p:nvSpPr>
          <p:cNvPr id="700" name="Google Shape;700;p11"/>
          <p:cNvSpPr txBox="1">
            <a:spLocks noGrp="1"/>
          </p:cNvSpPr>
          <p:nvPr>
            <p:ph type="body" idx="1"/>
          </p:nvPr>
        </p:nvSpPr>
        <p:spPr>
          <a:xfrm>
            <a:off x="363538" y="1280161"/>
            <a:ext cx="8416782" cy="31144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980"/>
              <a:buNone/>
            </a:pPr>
            <a:r>
              <a:rPr lang="en-US"/>
              <a:t>PCR COMPONENTS:</a:t>
            </a:r>
            <a:endParaRPr/>
          </a:p>
          <a:p>
            <a:pPr marL="457200" lvl="0" indent="-457200" algn="l" rtl="0">
              <a:lnSpc>
                <a:spcPct val="100000"/>
              </a:lnSpc>
              <a:spcBef>
                <a:spcPts val="600"/>
              </a:spcBef>
              <a:spcAft>
                <a:spcPts val="0"/>
              </a:spcAft>
              <a:buSzPts val="1980"/>
              <a:buFont typeface="Calibri"/>
              <a:buAutoNum type="arabicPeriod"/>
            </a:pPr>
            <a:r>
              <a:rPr lang="en-US"/>
              <a:t>DNA template</a:t>
            </a:r>
            <a:endParaRPr/>
          </a:p>
          <a:p>
            <a:pPr marL="457200" lvl="0" indent="-457200" algn="l" rtl="0">
              <a:lnSpc>
                <a:spcPct val="100000"/>
              </a:lnSpc>
              <a:spcBef>
                <a:spcPts val="600"/>
              </a:spcBef>
              <a:spcAft>
                <a:spcPts val="0"/>
              </a:spcAft>
              <a:buSzPts val="1980"/>
              <a:buFont typeface="Calibri"/>
              <a:buAutoNum type="arabicPeriod"/>
            </a:pPr>
            <a:r>
              <a:rPr lang="en-US"/>
              <a:t>Primers: </a:t>
            </a:r>
            <a:r>
              <a:rPr lang="en-US">
                <a:solidFill>
                  <a:srgbClr val="FF0000"/>
                </a:solidFill>
              </a:rPr>
              <a:t>Teachers will add the primers</a:t>
            </a:r>
            <a:endParaRPr>
              <a:solidFill>
                <a:srgbClr val="FF0000"/>
              </a:solidFill>
            </a:endParaRPr>
          </a:p>
          <a:p>
            <a:pPr marL="457200" lvl="0" indent="-457200" algn="l" rtl="0">
              <a:lnSpc>
                <a:spcPct val="100000"/>
              </a:lnSpc>
              <a:spcBef>
                <a:spcPts val="600"/>
              </a:spcBef>
              <a:spcAft>
                <a:spcPts val="0"/>
              </a:spcAft>
              <a:buSzPts val="1980"/>
              <a:buFont typeface="Calibri"/>
              <a:buAutoNum type="arabicPeriod"/>
            </a:pPr>
            <a:r>
              <a:rPr lang="en-US"/>
              <a:t>Buffer (dNTPs, salt Mg</a:t>
            </a:r>
            <a:r>
              <a:rPr lang="en-US" baseline="30000"/>
              <a:t>2+</a:t>
            </a:r>
            <a:r>
              <a:rPr lang="en-US"/>
              <a:t>)</a:t>
            </a:r>
            <a:endParaRPr/>
          </a:p>
          <a:p>
            <a:pPr marL="457200" lvl="0" indent="-457200" algn="l" rtl="0">
              <a:lnSpc>
                <a:spcPct val="100000"/>
              </a:lnSpc>
              <a:spcBef>
                <a:spcPts val="600"/>
              </a:spcBef>
              <a:spcAft>
                <a:spcPts val="0"/>
              </a:spcAft>
              <a:buSzPts val="1980"/>
              <a:buFont typeface="Calibri"/>
              <a:buAutoNum type="arabicPeriod"/>
            </a:pPr>
            <a:r>
              <a:rPr lang="en-US"/>
              <a:t>Enzyme - </a:t>
            </a:r>
            <a:r>
              <a:rPr lang="en-US" i="1"/>
              <a:t>Taq</a:t>
            </a:r>
            <a:r>
              <a:rPr lang="en-US"/>
              <a:t> DNA polymerase</a:t>
            </a:r>
            <a:endParaRPr/>
          </a:p>
        </p:txBody>
      </p:sp>
      <p:sp>
        <p:nvSpPr>
          <p:cNvPr id="701" name="Google Shape;701;p11"/>
          <p:cNvSpPr txBox="1">
            <a:spLocks noGrp="1"/>
          </p:cNvSpPr>
          <p:nvPr>
            <p:ph type="title"/>
          </p:nvPr>
        </p:nvSpPr>
        <p:spPr>
          <a:xfrm>
            <a:off x="363538" y="440247"/>
            <a:ext cx="8416782" cy="492443"/>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chemeClr val="accent1"/>
              </a:buClr>
              <a:buSzPts val="2600"/>
              <a:buFont typeface="Calibri"/>
              <a:buNone/>
            </a:pPr>
            <a:r>
              <a:rPr lang="en-US"/>
              <a:t>PART A: PERFORMING PCR</a:t>
            </a:r>
            <a:endParaRPr/>
          </a:p>
        </p:txBody>
      </p:sp>
      <p:sp>
        <p:nvSpPr>
          <p:cNvPr id="702" name="Google Shape;702;p11"/>
          <p:cNvSpPr/>
          <p:nvPr/>
        </p:nvSpPr>
        <p:spPr>
          <a:xfrm>
            <a:off x="5401876" y="2571750"/>
            <a:ext cx="268941" cy="841951"/>
          </a:xfrm>
          <a:prstGeom prst="rightBrace">
            <a:avLst>
              <a:gd name="adj1" fmla="val 8333"/>
              <a:gd name="adj2" fmla="val 50000"/>
            </a:avLst>
          </a:prstGeom>
          <a:noFill/>
          <a:ln w="28575" cap="flat" cmpd="sng">
            <a:solidFill>
              <a:srgbClr val="0060C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03" name="Google Shape;703;p11"/>
          <p:cNvSpPr txBox="1"/>
          <p:nvPr/>
        </p:nvSpPr>
        <p:spPr>
          <a:xfrm>
            <a:off x="5832181" y="2838836"/>
            <a:ext cx="1905641"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One Taq from NEB</a:t>
            </a:r>
            <a:endParaRPr/>
          </a:p>
        </p:txBody>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07"/>
        <p:cNvGrpSpPr/>
        <p:nvPr/>
      </p:nvGrpSpPr>
      <p:grpSpPr>
        <a:xfrm>
          <a:off x="0" y="0"/>
          <a:ext cx="0" cy="0"/>
          <a:chOff x="0" y="0"/>
          <a:chExt cx="0" cy="0"/>
        </a:xfrm>
      </p:grpSpPr>
      <p:sp>
        <p:nvSpPr>
          <p:cNvPr id="708" name="Google Shape;708;p12"/>
          <p:cNvSpPr txBox="1">
            <a:spLocks noGrp="1"/>
          </p:cNvSpPr>
          <p:nvPr>
            <p:ph type="body" idx="1"/>
          </p:nvPr>
        </p:nvSpPr>
        <p:spPr>
          <a:xfrm>
            <a:off x="363538" y="1280161"/>
            <a:ext cx="8416782" cy="3114475"/>
          </a:xfrm>
          <a:prstGeom prst="rect">
            <a:avLst/>
          </a:prstGeom>
          <a:noFill/>
          <a:ln>
            <a:noFill/>
          </a:ln>
        </p:spPr>
        <p:txBody>
          <a:bodyPr spcFirstLastPara="1" wrap="square" lIns="91425" tIns="45700" rIns="91425" bIns="45700" anchor="t" anchorCtr="0">
            <a:noAutofit/>
          </a:bodyPr>
          <a:lstStyle/>
          <a:p>
            <a:pPr marL="231770" lvl="0" indent="-231770" algn="l" rtl="0">
              <a:lnSpc>
                <a:spcPct val="100000"/>
              </a:lnSpc>
              <a:spcBef>
                <a:spcPts val="0"/>
              </a:spcBef>
              <a:spcAft>
                <a:spcPts val="0"/>
              </a:spcAft>
              <a:buSzPts val="1980"/>
              <a:buChar char="•"/>
            </a:pPr>
            <a:r>
              <a:rPr lang="en-US"/>
              <a:t>Students receive a tube labeled “PCR”</a:t>
            </a:r>
            <a:endParaRPr/>
          </a:p>
          <a:p>
            <a:pPr marL="231770" lvl="0" indent="-231770" algn="l" rtl="0">
              <a:lnSpc>
                <a:spcPct val="100000"/>
              </a:lnSpc>
              <a:spcBef>
                <a:spcPts val="600"/>
              </a:spcBef>
              <a:spcAft>
                <a:spcPts val="0"/>
              </a:spcAft>
              <a:buSzPts val="1980"/>
              <a:buChar char="•"/>
            </a:pPr>
            <a:r>
              <a:rPr lang="en-US"/>
              <a:t>Contains:</a:t>
            </a:r>
            <a:endParaRPr/>
          </a:p>
          <a:p>
            <a:pPr marL="457189" lvl="1" indent="-225419" algn="l" rtl="0">
              <a:lnSpc>
                <a:spcPct val="100000"/>
              </a:lnSpc>
              <a:spcBef>
                <a:spcPts val="400"/>
              </a:spcBef>
              <a:spcAft>
                <a:spcPts val="0"/>
              </a:spcAft>
              <a:buSzPts val="1800"/>
              <a:buChar char="–"/>
            </a:pPr>
            <a:r>
              <a:rPr lang="en-US"/>
              <a:t>Primers</a:t>
            </a:r>
            <a:endParaRPr/>
          </a:p>
          <a:p>
            <a:pPr marL="457189" lvl="1" indent="-225419" algn="l" rtl="0">
              <a:lnSpc>
                <a:spcPct val="100000"/>
              </a:lnSpc>
              <a:spcBef>
                <a:spcPts val="400"/>
              </a:spcBef>
              <a:spcAft>
                <a:spcPts val="0"/>
              </a:spcAft>
              <a:buSzPts val="1800"/>
              <a:buChar char="–"/>
            </a:pPr>
            <a:r>
              <a:rPr lang="en-US"/>
              <a:t>Buffer</a:t>
            </a:r>
            <a:endParaRPr/>
          </a:p>
          <a:p>
            <a:pPr marL="457189" lvl="1" indent="-225419" algn="l" rtl="0">
              <a:lnSpc>
                <a:spcPct val="100000"/>
              </a:lnSpc>
              <a:spcBef>
                <a:spcPts val="400"/>
              </a:spcBef>
              <a:spcAft>
                <a:spcPts val="0"/>
              </a:spcAft>
              <a:buSzPts val="1800"/>
              <a:buChar char="–"/>
            </a:pPr>
            <a:r>
              <a:rPr lang="en-US" i="1"/>
              <a:t>Taq</a:t>
            </a:r>
            <a:r>
              <a:rPr lang="en-US"/>
              <a:t> DNA polymerase</a:t>
            </a:r>
            <a:endParaRPr/>
          </a:p>
          <a:p>
            <a:pPr marL="231770" lvl="0" indent="-231770" algn="l" rtl="0">
              <a:lnSpc>
                <a:spcPct val="100000"/>
              </a:lnSpc>
              <a:spcBef>
                <a:spcPts val="600"/>
              </a:spcBef>
              <a:spcAft>
                <a:spcPts val="0"/>
              </a:spcAft>
              <a:buSzPts val="1980"/>
              <a:buChar char="•"/>
            </a:pPr>
            <a:r>
              <a:rPr lang="en-US"/>
              <a:t>YOU MUST PREPARE THIS! </a:t>
            </a:r>
            <a:endParaRPr/>
          </a:p>
        </p:txBody>
      </p:sp>
      <p:sp>
        <p:nvSpPr>
          <p:cNvPr id="709" name="Google Shape;709;p12"/>
          <p:cNvSpPr txBox="1">
            <a:spLocks noGrp="1"/>
          </p:cNvSpPr>
          <p:nvPr>
            <p:ph type="title"/>
          </p:nvPr>
        </p:nvSpPr>
        <p:spPr>
          <a:xfrm>
            <a:off x="363538" y="440247"/>
            <a:ext cx="8416782" cy="492443"/>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chemeClr val="accent1"/>
              </a:buClr>
              <a:buSzPts val="2600"/>
              <a:buFont typeface="Calibri"/>
              <a:buNone/>
            </a:pPr>
            <a:r>
              <a:rPr lang="en-US"/>
              <a:t>PCR MASTER MIX	</a:t>
            </a:r>
            <a:endParaRPr/>
          </a:p>
        </p:txBody>
      </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14"/>
        <p:cNvGrpSpPr/>
        <p:nvPr/>
      </p:nvGrpSpPr>
      <p:grpSpPr>
        <a:xfrm>
          <a:off x="0" y="0"/>
          <a:ext cx="0" cy="0"/>
          <a:chOff x="0" y="0"/>
          <a:chExt cx="0" cy="0"/>
        </a:xfrm>
      </p:grpSpPr>
      <p:sp>
        <p:nvSpPr>
          <p:cNvPr id="715" name="Google Shape;715;p13"/>
          <p:cNvSpPr txBox="1">
            <a:spLocks noGrp="1"/>
          </p:cNvSpPr>
          <p:nvPr>
            <p:ph type="body" idx="1"/>
          </p:nvPr>
        </p:nvSpPr>
        <p:spPr>
          <a:xfrm>
            <a:off x="310198" y="1014512"/>
            <a:ext cx="8416782" cy="3114475"/>
          </a:xfrm>
          <a:prstGeom prst="rect">
            <a:avLst/>
          </a:prstGeom>
          <a:noFill/>
          <a:ln>
            <a:noFill/>
          </a:ln>
        </p:spPr>
        <p:txBody>
          <a:bodyPr spcFirstLastPara="1" wrap="square" lIns="91425" tIns="45700" rIns="91425" bIns="45700" anchor="t" anchorCtr="0">
            <a:noAutofit/>
          </a:bodyPr>
          <a:lstStyle/>
          <a:p>
            <a:pPr marL="231770" lvl="0" indent="-231770" algn="l" rtl="0">
              <a:lnSpc>
                <a:spcPct val="100000"/>
              </a:lnSpc>
              <a:spcBef>
                <a:spcPts val="0"/>
              </a:spcBef>
              <a:spcAft>
                <a:spcPts val="0"/>
              </a:spcAft>
              <a:buSzPts val="1980"/>
              <a:buChar char="•"/>
            </a:pPr>
            <a:r>
              <a:rPr lang="en-US"/>
              <a:t>Each group is aliquoted 100µL</a:t>
            </a:r>
            <a:endParaRPr/>
          </a:p>
          <a:p>
            <a:pPr marL="231770" lvl="0" indent="-231770" algn="l" rtl="0">
              <a:lnSpc>
                <a:spcPct val="100000"/>
              </a:lnSpc>
              <a:spcBef>
                <a:spcPts val="600"/>
              </a:spcBef>
              <a:spcAft>
                <a:spcPts val="0"/>
              </a:spcAft>
              <a:buSzPts val="1980"/>
              <a:buChar char="•"/>
            </a:pPr>
            <a:r>
              <a:rPr lang="en-US"/>
              <a:t>Ratio is 10µL primers to 12.5µL MasterMix (which contains the buffer and enzyme). Can be based on 10µL primers to 13µL Master Mix as well. </a:t>
            </a:r>
            <a:endParaRPr/>
          </a:p>
          <a:p>
            <a:pPr marL="231770" lvl="0" indent="-231770" algn="l" rtl="0">
              <a:lnSpc>
                <a:spcPct val="100000"/>
              </a:lnSpc>
              <a:spcBef>
                <a:spcPts val="600"/>
              </a:spcBef>
              <a:spcAft>
                <a:spcPts val="0"/>
              </a:spcAft>
              <a:buSzPts val="1980"/>
              <a:buChar char="•"/>
            </a:pPr>
            <a:r>
              <a:rPr lang="en-US"/>
              <a:t>Prepare day of the lab.</a:t>
            </a:r>
            <a:endParaRPr/>
          </a:p>
          <a:p>
            <a:pPr marL="231770" lvl="0" indent="-231770" algn="l" rtl="0">
              <a:lnSpc>
                <a:spcPct val="100000"/>
              </a:lnSpc>
              <a:spcBef>
                <a:spcPts val="600"/>
              </a:spcBef>
              <a:spcAft>
                <a:spcPts val="0"/>
              </a:spcAft>
              <a:buSzPts val="1980"/>
              <a:buChar char="•"/>
            </a:pPr>
            <a:r>
              <a:rPr lang="en-US"/>
              <a:t>Use Colony PCR Document provided to determine “recipe”</a:t>
            </a:r>
            <a:endParaRPr/>
          </a:p>
          <a:p>
            <a:pPr marL="231770" lvl="0" indent="-231770" algn="l" rtl="0">
              <a:lnSpc>
                <a:spcPct val="100000"/>
              </a:lnSpc>
              <a:spcBef>
                <a:spcPts val="600"/>
              </a:spcBef>
              <a:spcAft>
                <a:spcPts val="0"/>
              </a:spcAft>
              <a:buSzPts val="1980"/>
              <a:buChar char="•"/>
            </a:pPr>
            <a:r>
              <a:rPr lang="en-US"/>
              <a:t>Thaw primers and MasterMix just before using. Mix immediately and put on wet ice. </a:t>
            </a:r>
            <a:endParaRPr/>
          </a:p>
          <a:p>
            <a:pPr marL="231770" lvl="0" indent="-231770" algn="l" rtl="0">
              <a:lnSpc>
                <a:spcPct val="100000"/>
              </a:lnSpc>
              <a:spcBef>
                <a:spcPts val="600"/>
              </a:spcBef>
              <a:spcAft>
                <a:spcPts val="0"/>
              </a:spcAft>
              <a:buSzPts val="1980"/>
              <a:buChar char="•"/>
            </a:pPr>
            <a:r>
              <a:rPr lang="en-US"/>
              <a:t>Aliquot mixed solution on wet ice and refreeze immediately.</a:t>
            </a:r>
            <a:endParaRPr/>
          </a:p>
        </p:txBody>
      </p:sp>
      <p:sp>
        <p:nvSpPr>
          <p:cNvPr id="716" name="Google Shape;716;p13"/>
          <p:cNvSpPr txBox="1">
            <a:spLocks noGrp="1"/>
          </p:cNvSpPr>
          <p:nvPr>
            <p:ph type="title"/>
          </p:nvPr>
        </p:nvSpPr>
        <p:spPr>
          <a:xfrm>
            <a:off x="363538" y="440247"/>
            <a:ext cx="8416782" cy="492443"/>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chemeClr val="accent1"/>
              </a:buClr>
              <a:buSzPts val="2600"/>
              <a:buFont typeface="Calibri"/>
              <a:buNone/>
            </a:pPr>
            <a:r>
              <a:rPr lang="en-US"/>
              <a:t>PREPARING PCR TUBES	</a:t>
            </a:r>
            <a:endParaRPr/>
          </a:p>
        </p:txBody>
      </p:sp>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20"/>
        <p:cNvGrpSpPr/>
        <p:nvPr/>
      </p:nvGrpSpPr>
      <p:grpSpPr>
        <a:xfrm>
          <a:off x="0" y="0"/>
          <a:ext cx="0" cy="0"/>
          <a:chOff x="0" y="0"/>
          <a:chExt cx="0" cy="0"/>
        </a:xfrm>
      </p:grpSpPr>
      <p:sp>
        <p:nvSpPr>
          <p:cNvPr id="721" name="Google Shape;721;p73"/>
          <p:cNvSpPr txBox="1">
            <a:spLocks noGrp="1"/>
          </p:cNvSpPr>
          <p:nvPr>
            <p:ph type="title"/>
          </p:nvPr>
        </p:nvSpPr>
        <p:spPr>
          <a:xfrm>
            <a:off x="363538" y="440165"/>
            <a:ext cx="8416925" cy="492443"/>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chemeClr val="accent1"/>
              </a:buClr>
              <a:buSzPts val="2600"/>
              <a:buFont typeface="Calibri"/>
              <a:buNone/>
            </a:pPr>
            <a:r>
              <a:rPr lang="en-US"/>
              <a:t>Calculations</a:t>
            </a:r>
            <a:endParaRPr/>
          </a:p>
        </p:txBody>
      </p:sp>
      <p:sp>
        <p:nvSpPr>
          <p:cNvPr id="722" name="Google Shape;722;p73"/>
          <p:cNvSpPr txBox="1"/>
          <p:nvPr/>
        </p:nvSpPr>
        <p:spPr>
          <a:xfrm>
            <a:off x="230032" y="1067780"/>
            <a:ext cx="8683800" cy="324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700" b="0" i="0" u="none" strike="noStrike" cap="none">
                <a:solidFill>
                  <a:srgbClr val="000000"/>
                </a:solidFill>
                <a:latin typeface="Arial"/>
                <a:ea typeface="Arial"/>
                <a:cs typeface="Arial"/>
                <a:sym typeface="Arial"/>
              </a:rPr>
              <a:t>If you have 12 student groups running four samples each for the ABE Colony PCR lab, you will need to run a total of 48 samples. We suggest that when you make the primer + T</a:t>
            </a:r>
            <a:r>
              <a:rPr lang="en-US" sz="1700"/>
              <a:t>a</a:t>
            </a:r>
            <a:r>
              <a:rPr lang="en-US" sz="1700" b="0" i="0" u="none" strike="noStrike" cap="none">
                <a:solidFill>
                  <a:srgbClr val="000000"/>
                </a:solidFill>
                <a:latin typeface="Arial"/>
                <a:ea typeface="Arial"/>
                <a:cs typeface="Arial"/>
                <a:sym typeface="Arial"/>
              </a:rPr>
              <a:t>q solution, you increase the sample number for extra volume. </a:t>
            </a:r>
            <a:endParaRPr/>
          </a:p>
          <a:p>
            <a:pPr marL="285750" marR="0" lvl="0" indent="-285750" algn="l" rtl="0">
              <a:lnSpc>
                <a:spcPct val="100000"/>
              </a:lnSpc>
              <a:spcBef>
                <a:spcPts val="600"/>
              </a:spcBef>
              <a:spcAft>
                <a:spcPts val="0"/>
              </a:spcAft>
              <a:buClr>
                <a:srgbClr val="000000"/>
              </a:buClr>
              <a:buSzPts val="1700"/>
              <a:buFont typeface="Arial"/>
              <a:buChar char="•"/>
            </a:pPr>
            <a:r>
              <a:rPr lang="en-US" sz="1700" b="0" i="0" u="none" strike="noStrike" cap="none">
                <a:solidFill>
                  <a:srgbClr val="000000"/>
                </a:solidFill>
                <a:latin typeface="Arial"/>
                <a:ea typeface="Arial"/>
                <a:cs typeface="Arial"/>
                <a:sym typeface="Arial"/>
              </a:rPr>
              <a:t>For example: If you have 48 samples, add at least four samples to account for errors, so use 54 to calculate volumes.</a:t>
            </a:r>
            <a:endParaRPr/>
          </a:p>
          <a:p>
            <a:pPr marL="285750" marR="0" lvl="0" indent="-285750" algn="l" rtl="0">
              <a:lnSpc>
                <a:spcPct val="100000"/>
              </a:lnSpc>
              <a:spcBef>
                <a:spcPts val="1200"/>
              </a:spcBef>
              <a:spcAft>
                <a:spcPts val="0"/>
              </a:spcAft>
              <a:buClr>
                <a:srgbClr val="000000"/>
              </a:buClr>
              <a:buSzPts val="1700"/>
              <a:buFont typeface="Arial"/>
              <a:buChar char="•"/>
            </a:pPr>
            <a:r>
              <a:rPr lang="en-US" sz="1700" b="0" i="0" u="none" strike="noStrike" cap="none">
                <a:solidFill>
                  <a:srgbClr val="000000"/>
                </a:solidFill>
                <a:latin typeface="Arial"/>
                <a:ea typeface="Arial"/>
                <a:cs typeface="Arial"/>
                <a:sym typeface="Arial"/>
              </a:rPr>
              <a:t>54 samples x 10 µL/sample for primer = 540 µL of ABE Colony Primer</a:t>
            </a:r>
            <a:endParaRPr/>
          </a:p>
          <a:p>
            <a:pPr marL="285750" marR="0" lvl="0" indent="-285750" algn="l" rtl="0">
              <a:lnSpc>
                <a:spcPct val="100000"/>
              </a:lnSpc>
              <a:spcBef>
                <a:spcPts val="1200"/>
              </a:spcBef>
              <a:spcAft>
                <a:spcPts val="0"/>
              </a:spcAft>
              <a:buClr>
                <a:srgbClr val="000000"/>
              </a:buClr>
              <a:buSzPts val="1700"/>
              <a:buFont typeface="Arial"/>
              <a:buChar char="•"/>
            </a:pPr>
            <a:r>
              <a:rPr lang="en-US" sz="1700" b="0" i="0" u="none" strike="noStrike" cap="none">
                <a:solidFill>
                  <a:srgbClr val="000000"/>
                </a:solidFill>
                <a:latin typeface="Arial"/>
                <a:ea typeface="Arial"/>
                <a:cs typeface="Arial"/>
                <a:sym typeface="Arial"/>
              </a:rPr>
              <a:t>54 samples x 13 µL/sample = 702 µL of NEB OneTaq quick load (Labeled TAQ). Note this Taq solution contains the buffers and nucleotides as well as the Taq enzyme.</a:t>
            </a:r>
            <a:endParaRPr/>
          </a:p>
          <a:p>
            <a:pPr marL="285750" marR="0" lvl="0" indent="-285750" algn="l" rtl="0">
              <a:lnSpc>
                <a:spcPct val="100000"/>
              </a:lnSpc>
              <a:spcBef>
                <a:spcPts val="1200"/>
              </a:spcBef>
              <a:spcAft>
                <a:spcPts val="0"/>
              </a:spcAft>
              <a:buClr>
                <a:srgbClr val="000000"/>
              </a:buClr>
              <a:buSzPts val="1700"/>
              <a:buFont typeface="Arial"/>
              <a:buChar char="•"/>
            </a:pPr>
            <a:r>
              <a:rPr lang="en-US" sz="1700" b="0" i="0" u="none" strike="noStrike" cap="none">
                <a:solidFill>
                  <a:srgbClr val="000000"/>
                </a:solidFill>
                <a:latin typeface="Arial"/>
                <a:ea typeface="Arial"/>
                <a:cs typeface="Arial"/>
                <a:sym typeface="Arial"/>
              </a:rPr>
              <a:t>Each student group will need at least 92 µL of this primer + TAQ mix (labeled PCR)to run four PCR. Students will aliquot 23 µL to each tube (4 tubes @ 23 µL=92 µL)</a:t>
            </a:r>
            <a:endParaRPr/>
          </a:p>
        </p:txBody>
      </p:sp>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27"/>
        <p:cNvGrpSpPr/>
        <p:nvPr/>
      </p:nvGrpSpPr>
      <p:grpSpPr>
        <a:xfrm>
          <a:off x="0" y="0"/>
          <a:ext cx="0" cy="0"/>
          <a:chOff x="0" y="0"/>
          <a:chExt cx="0" cy="0"/>
        </a:xfrm>
      </p:grpSpPr>
      <p:sp>
        <p:nvSpPr>
          <p:cNvPr id="728" name="Google Shape;728;p14"/>
          <p:cNvSpPr txBox="1">
            <a:spLocks noGrp="1"/>
          </p:cNvSpPr>
          <p:nvPr>
            <p:ph type="title"/>
          </p:nvPr>
        </p:nvSpPr>
        <p:spPr>
          <a:xfrm>
            <a:off x="363538" y="440165"/>
            <a:ext cx="8416925" cy="492443"/>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chemeClr val="accent1"/>
              </a:buClr>
              <a:buSzPts val="2600"/>
              <a:buFont typeface="Calibri"/>
              <a:buNone/>
            </a:pPr>
            <a:r>
              <a:rPr lang="en-US"/>
              <a:t>PLASMID CONTROLS</a:t>
            </a:r>
            <a:endParaRPr/>
          </a:p>
        </p:txBody>
      </p:sp>
      <p:pic>
        <p:nvPicPr>
          <p:cNvPr id="729" name="Google Shape;729;p14"/>
          <p:cNvPicPr preferRelativeResize="0"/>
          <p:nvPr/>
        </p:nvPicPr>
        <p:blipFill rotWithShape="1">
          <a:blip r:embed="rId3">
            <a:alphaModFix/>
          </a:blip>
          <a:srcRect l="4246" t="19416" r="4302"/>
          <a:stretch/>
        </p:blipFill>
        <p:spPr>
          <a:xfrm>
            <a:off x="363539" y="932609"/>
            <a:ext cx="7476594" cy="3484654"/>
          </a:xfrm>
          <a:prstGeom prst="rect">
            <a:avLst/>
          </a:prstGeom>
          <a:noFill/>
          <a:ln>
            <a:noFill/>
          </a:ln>
        </p:spPr>
      </p:pic>
      <p:sp>
        <p:nvSpPr>
          <p:cNvPr id="730" name="Google Shape;730;p14"/>
          <p:cNvSpPr txBox="1"/>
          <p:nvPr/>
        </p:nvSpPr>
        <p:spPr>
          <a:xfrm>
            <a:off x="694267" y="4182533"/>
            <a:ext cx="2540000" cy="738664"/>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dk1"/>
              </a:buClr>
              <a:buSzPts val="1400"/>
              <a:buFont typeface="Arial"/>
              <a:buChar char="•"/>
            </a:pPr>
            <a:r>
              <a:rPr lang="en-US" sz="1400" b="1" i="0" u="none" strike="noStrike" cap="none">
                <a:solidFill>
                  <a:schemeClr val="dk1"/>
                </a:solidFill>
                <a:latin typeface="Arial"/>
                <a:ea typeface="Arial"/>
                <a:cs typeface="Arial"/>
                <a:sym typeface="Arial"/>
              </a:rPr>
              <a:t>Negative control</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400"/>
              <a:buFont typeface="Arial"/>
              <a:buChar char="•"/>
            </a:pPr>
            <a:r>
              <a:rPr lang="en-US" sz="1400" b="1" i="0" u="none" strike="noStrike" cap="none">
                <a:solidFill>
                  <a:schemeClr val="dk1"/>
                </a:solidFill>
                <a:latin typeface="Arial"/>
                <a:ea typeface="Arial"/>
                <a:cs typeface="Arial"/>
                <a:sym typeface="Arial"/>
              </a:rPr>
              <a:t>White colony</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400"/>
              <a:buFont typeface="Arial"/>
              <a:buChar char="•"/>
            </a:pPr>
            <a:r>
              <a:rPr lang="en-US" sz="1400" b="1" i="0" u="none" strike="noStrike" cap="none">
                <a:solidFill>
                  <a:schemeClr val="dk1"/>
                </a:solidFill>
                <a:latin typeface="Arial"/>
                <a:ea typeface="Arial"/>
                <a:cs typeface="Arial"/>
                <a:sym typeface="Arial"/>
              </a:rPr>
              <a:t>PCR product = 662 bp</a:t>
            </a:r>
            <a:endParaRPr sz="1400" b="1" i="0" u="none" strike="noStrike" cap="none">
              <a:solidFill>
                <a:schemeClr val="dk1"/>
              </a:solidFill>
              <a:latin typeface="Arial"/>
              <a:ea typeface="Arial"/>
              <a:cs typeface="Arial"/>
              <a:sym typeface="Arial"/>
            </a:endParaRPr>
          </a:p>
        </p:txBody>
      </p:sp>
      <p:sp>
        <p:nvSpPr>
          <p:cNvPr id="731" name="Google Shape;731;p14"/>
          <p:cNvSpPr txBox="1"/>
          <p:nvPr/>
        </p:nvSpPr>
        <p:spPr>
          <a:xfrm>
            <a:off x="4267200" y="4182533"/>
            <a:ext cx="2540000" cy="738664"/>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dk1"/>
              </a:buClr>
              <a:buSzPts val="1400"/>
              <a:buFont typeface="Arial"/>
              <a:buChar char="•"/>
            </a:pPr>
            <a:r>
              <a:rPr lang="en-US" sz="1400" b="1" i="0" u="none" strike="noStrike" cap="none">
                <a:solidFill>
                  <a:schemeClr val="dk1"/>
                </a:solidFill>
                <a:latin typeface="Arial"/>
                <a:ea typeface="Arial"/>
                <a:cs typeface="Arial"/>
                <a:sym typeface="Arial"/>
              </a:rPr>
              <a:t>Positive control</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400"/>
              <a:buFont typeface="Arial"/>
              <a:buChar char="•"/>
            </a:pPr>
            <a:r>
              <a:rPr lang="en-US" sz="1400" b="1" i="0" u="none" strike="noStrike" cap="none">
                <a:solidFill>
                  <a:schemeClr val="dk1"/>
                </a:solidFill>
                <a:latin typeface="Arial"/>
                <a:ea typeface="Arial"/>
                <a:cs typeface="Arial"/>
                <a:sym typeface="Arial"/>
              </a:rPr>
              <a:t>Red/pink colony</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400"/>
              <a:buFont typeface="Arial"/>
              <a:buChar char="•"/>
            </a:pPr>
            <a:r>
              <a:rPr lang="en-US" sz="1400" b="1" i="0" u="none" strike="noStrike" cap="none">
                <a:solidFill>
                  <a:schemeClr val="dk1"/>
                </a:solidFill>
                <a:latin typeface="Arial"/>
                <a:ea typeface="Arial"/>
                <a:cs typeface="Arial"/>
                <a:sym typeface="Arial"/>
              </a:rPr>
              <a:t>PCR product = 1,092 bp</a:t>
            </a:r>
            <a:endParaRPr sz="1400" b="1" i="0" u="none" strike="noStrike" cap="none">
              <a:solidFill>
                <a:schemeClr val="dk1"/>
              </a:solidFill>
              <a:latin typeface="Arial"/>
              <a:ea typeface="Arial"/>
              <a:cs typeface="Arial"/>
              <a:sym typeface="Arial"/>
            </a:endParaRPr>
          </a:p>
        </p:txBody>
      </p:sp>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35"/>
        <p:cNvGrpSpPr/>
        <p:nvPr/>
      </p:nvGrpSpPr>
      <p:grpSpPr>
        <a:xfrm>
          <a:off x="0" y="0"/>
          <a:ext cx="0" cy="0"/>
          <a:chOff x="0" y="0"/>
          <a:chExt cx="0" cy="0"/>
        </a:xfrm>
      </p:grpSpPr>
      <p:sp>
        <p:nvSpPr>
          <p:cNvPr id="736" name="Google Shape;736;p15"/>
          <p:cNvSpPr txBox="1">
            <a:spLocks noGrp="1"/>
          </p:cNvSpPr>
          <p:nvPr>
            <p:ph type="body" idx="1"/>
          </p:nvPr>
        </p:nvSpPr>
        <p:spPr>
          <a:xfrm>
            <a:off x="363538" y="1280161"/>
            <a:ext cx="8416782" cy="3114475"/>
          </a:xfrm>
          <a:prstGeom prst="rect">
            <a:avLst/>
          </a:prstGeom>
          <a:noFill/>
          <a:ln>
            <a:noFill/>
          </a:ln>
        </p:spPr>
        <p:txBody>
          <a:bodyPr spcFirstLastPara="1" wrap="square" lIns="91425" tIns="45700" rIns="91425" bIns="45700" anchor="t" anchorCtr="0">
            <a:noAutofit/>
          </a:bodyPr>
          <a:lstStyle/>
          <a:p>
            <a:pPr marL="231770" lvl="0" indent="-231770" algn="l" rtl="0">
              <a:lnSpc>
                <a:spcPct val="100000"/>
              </a:lnSpc>
              <a:spcBef>
                <a:spcPts val="0"/>
              </a:spcBef>
              <a:spcAft>
                <a:spcPts val="0"/>
              </a:spcAft>
              <a:buSzPts val="1980"/>
              <a:buChar char="•"/>
            </a:pPr>
            <a:r>
              <a:rPr lang="en-US"/>
              <a:t>Obtain cup of ice with reagents. Keep everything chilled.</a:t>
            </a:r>
            <a:endParaRPr/>
          </a:p>
          <a:p>
            <a:pPr marL="682619" lvl="1" indent="-457200" algn="l" rtl="0">
              <a:lnSpc>
                <a:spcPct val="100000"/>
              </a:lnSpc>
              <a:spcBef>
                <a:spcPts val="400"/>
              </a:spcBef>
              <a:spcAft>
                <a:spcPts val="0"/>
              </a:spcAft>
              <a:buSzPts val="1800"/>
              <a:buChar char="–"/>
            </a:pPr>
            <a:r>
              <a:rPr lang="en-US"/>
              <a:t>PCR = PCR MasterMix</a:t>
            </a:r>
            <a:endParaRPr/>
          </a:p>
          <a:p>
            <a:pPr marL="682619" lvl="1" indent="-457200" algn="l" rtl="0">
              <a:lnSpc>
                <a:spcPct val="100000"/>
              </a:lnSpc>
              <a:spcBef>
                <a:spcPts val="400"/>
              </a:spcBef>
              <a:spcAft>
                <a:spcPts val="0"/>
              </a:spcAft>
              <a:buSzPts val="1800"/>
              <a:buChar char="–"/>
            </a:pPr>
            <a:r>
              <a:rPr lang="en-US"/>
              <a:t>+ = pARA-R positive control plasmid</a:t>
            </a:r>
            <a:endParaRPr/>
          </a:p>
          <a:p>
            <a:pPr marL="682619" lvl="1" indent="-457200" algn="l" rtl="0">
              <a:lnSpc>
                <a:spcPct val="100000"/>
              </a:lnSpc>
              <a:spcBef>
                <a:spcPts val="400"/>
              </a:spcBef>
              <a:spcAft>
                <a:spcPts val="0"/>
              </a:spcAft>
              <a:buSzPts val="1800"/>
              <a:buChar char="–"/>
            </a:pPr>
            <a:r>
              <a:rPr lang="en-US"/>
              <a:t>- = pARA negative control plasmid</a:t>
            </a:r>
            <a:endParaRPr/>
          </a:p>
        </p:txBody>
      </p:sp>
      <p:sp>
        <p:nvSpPr>
          <p:cNvPr id="737" name="Google Shape;737;p15"/>
          <p:cNvSpPr txBox="1">
            <a:spLocks noGrp="1"/>
          </p:cNvSpPr>
          <p:nvPr>
            <p:ph type="title"/>
          </p:nvPr>
        </p:nvSpPr>
        <p:spPr>
          <a:xfrm>
            <a:off x="363538" y="440247"/>
            <a:ext cx="8416782" cy="492443"/>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chemeClr val="accent1"/>
              </a:buClr>
              <a:buSzPts val="2600"/>
              <a:buFont typeface="Calibri"/>
              <a:buNone/>
            </a:pPr>
            <a:r>
              <a:rPr lang="en-US"/>
              <a:t>SETTING UP THE PCR</a:t>
            </a:r>
            <a:endParaRPr/>
          </a:p>
        </p:txBody>
      </p:sp>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41"/>
        <p:cNvGrpSpPr/>
        <p:nvPr/>
      </p:nvGrpSpPr>
      <p:grpSpPr>
        <a:xfrm>
          <a:off x="0" y="0"/>
          <a:ext cx="0" cy="0"/>
          <a:chOff x="0" y="0"/>
          <a:chExt cx="0" cy="0"/>
        </a:xfrm>
      </p:grpSpPr>
      <p:sp>
        <p:nvSpPr>
          <p:cNvPr id="742" name="Google Shape;742;p16"/>
          <p:cNvSpPr txBox="1">
            <a:spLocks noGrp="1"/>
          </p:cNvSpPr>
          <p:nvPr>
            <p:ph type="body" idx="1"/>
          </p:nvPr>
        </p:nvSpPr>
        <p:spPr>
          <a:xfrm>
            <a:off x="363538" y="1280161"/>
            <a:ext cx="8416782" cy="3423092"/>
          </a:xfrm>
          <a:prstGeom prst="rect">
            <a:avLst/>
          </a:prstGeom>
          <a:noFill/>
          <a:ln>
            <a:noFill/>
          </a:ln>
        </p:spPr>
        <p:txBody>
          <a:bodyPr spcFirstLastPara="1" wrap="square" lIns="91425" tIns="45700" rIns="91425" bIns="45700" anchor="t" anchorCtr="0">
            <a:noAutofit/>
          </a:bodyPr>
          <a:lstStyle/>
          <a:p>
            <a:pPr marL="231770" lvl="0" indent="-231770" algn="l" rtl="0">
              <a:lnSpc>
                <a:spcPct val="100000"/>
              </a:lnSpc>
              <a:spcBef>
                <a:spcPts val="0"/>
              </a:spcBef>
              <a:spcAft>
                <a:spcPts val="0"/>
              </a:spcAft>
              <a:buSzPts val="1980"/>
              <a:buChar char="•"/>
            </a:pPr>
            <a:r>
              <a:rPr lang="en-US"/>
              <a:t>Review table, label 4 PCR tubes and place in rack</a:t>
            </a:r>
            <a:endParaRPr/>
          </a:p>
          <a:p>
            <a:pPr marL="231770" lvl="0" indent="-106040" algn="l" rtl="0">
              <a:lnSpc>
                <a:spcPct val="100000"/>
              </a:lnSpc>
              <a:spcBef>
                <a:spcPts val="600"/>
              </a:spcBef>
              <a:spcAft>
                <a:spcPts val="0"/>
              </a:spcAft>
              <a:buSzPts val="1980"/>
              <a:buNone/>
            </a:pPr>
            <a:endParaRPr/>
          </a:p>
          <a:p>
            <a:pPr marL="231770" lvl="0" indent="-106040" algn="l" rtl="0">
              <a:lnSpc>
                <a:spcPct val="100000"/>
              </a:lnSpc>
              <a:spcBef>
                <a:spcPts val="600"/>
              </a:spcBef>
              <a:spcAft>
                <a:spcPts val="0"/>
              </a:spcAft>
              <a:buSzPts val="1980"/>
              <a:buNone/>
            </a:pPr>
            <a:endParaRPr/>
          </a:p>
          <a:p>
            <a:pPr marL="231770" lvl="0" indent="-106040" algn="l" rtl="0">
              <a:lnSpc>
                <a:spcPct val="100000"/>
              </a:lnSpc>
              <a:spcBef>
                <a:spcPts val="600"/>
              </a:spcBef>
              <a:spcAft>
                <a:spcPts val="0"/>
              </a:spcAft>
              <a:buSzPts val="1980"/>
              <a:buNone/>
            </a:pPr>
            <a:endParaRPr/>
          </a:p>
          <a:p>
            <a:pPr marL="231770" lvl="0" indent="-106040" algn="l" rtl="0">
              <a:lnSpc>
                <a:spcPct val="100000"/>
              </a:lnSpc>
              <a:spcBef>
                <a:spcPts val="600"/>
              </a:spcBef>
              <a:spcAft>
                <a:spcPts val="0"/>
              </a:spcAft>
              <a:buSzPts val="1980"/>
              <a:buNone/>
            </a:pPr>
            <a:endParaRPr/>
          </a:p>
          <a:p>
            <a:pPr marL="231770" lvl="0" indent="-106040" algn="l" rtl="0">
              <a:lnSpc>
                <a:spcPct val="100000"/>
              </a:lnSpc>
              <a:spcBef>
                <a:spcPts val="600"/>
              </a:spcBef>
              <a:spcAft>
                <a:spcPts val="0"/>
              </a:spcAft>
              <a:buSzPts val="1980"/>
              <a:buNone/>
            </a:pPr>
            <a:endParaRPr/>
          </a:p>
          <a:p>
            <a:pPr marL="231770" lvl="0" indent="-106040" algn="l" rtl="0">
              <a:lnSpc>
                <a:spcPct val="100000"/>
              </a:lnSpc>
              <a:spcBef>
                <a:spcPts val="600"/>
              </a:spcBef>
              <a:spcAft>
                <a:spcPts val="0"/>
              </a:spcAft>
              <a:buSzPts val="1980"/>
              <a:buNone/>
            </a:pPr>
            <a:endParaRPr/>
          </a:p>
          <a:p>
            <a:pPr marL="231770" lvl="0" indent="-231770" algn="l" rtl="0">
              <a:lnSpc>
                <a:spcPct val="100000"/>
              </a:lnSpc>
              <a:spcBef>
                <a:spcPts val="600"/>
              </a:spcBef>
              <a:spcAft>
                <a:spcPts val="0"/>
              </a:spcAft>
              <a:buSzPts val="1980"/>
              <a:buChar char="•"/>
            </a:pPr>
            <a:r>
              <a:rPr lang="en-US"/>
              <a:t>Add 23µL PCR MasterMix to each tube ON ICE</a:t>
            </a:r>
            <a:endParaRPr/>
          </a:p>
        </p:txBody>
      </p:sp>
      <p:sp>
        <p:nvSpPr>
          <p:cNvPr id="743" name="Google Shape;743;p16"/>
          <p:cNvSpPr txBox="1">
            <a:spLocks noGrp="1"/>
          </p:cNvSpPr>
          <p:nvPr>
            <p:ph type="title"/>
          </p:nvPr>
        </p:nvSpPr>
        <p:spPr>
          <a:xfrm>
            <a:off x="363538" y="440247"/>
            <a:ext cx="8416800" cy="492600"/>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chemeClr val="accent1"/>
              </a:buClr>
              <a:buSzPts val="2600"/>
              <a:buFont typeface="Calibri"/>
              <a:buNone/>
            </a:pPr>
            <a:r>
              <a:rPr lang="en-US"/>
              <a:t>SETTING UP THE PCR – CONTINUED</a:t>
            </a:r>
            <a:endParaRPr/>
          </a:p>
        </p:txBody>
      </p:sp>
      <p:grpSp>
        <p:nvGrpSpPr>
          <p:cNvPr id="744" name="Google Shape;744;p16"/>
          <p:cNvGrpSpPr/>
          <p:nvPr/>
        </p:nvGrpSpPr>
        <p:grpSpPr>
          <a:xfrm>
            <a:off x="575866" y="1774286"/>
            <a:ext cx="8507249" cy="1953546"/>
            <a:chOff x="575865" y="1774286"/>
            <a:chExt cx="9075890" cy="2123289"/>
          </a:xfrm>
        </p:grpSpPr>
        <p:pic>
          <p:nvPicPr>
            <p:cNvPr id="745" name="Google Shape;745;p16" descr="white-eppendorf-md.png"/>
            <p:cNvPicPr preferRelativeResize="0"/>
            <p:nvPr/>
          </p:nvPicPr>
          <p:blipFill rotWithShape="1">
            <a:blip r:embed="rId3">
              <a:alphaModFix/>
            </a:blip>
            <a:srcRect/>
            <a:stretch/>
          </p:blipFill>
          <p:spPr>
            <a:xfrm>
              <a:off x="2209718" y="1774286"/>
              <a:ext cx="1009802" cy="1694414"/>
            </a:xfrm>
            <a:prstGeom prst="rect">
              <a:avLst/>
            </a:prstGeom>
            <a:noFill/>
            <a:ln>
              <a:noFill/>
            </a:ln>
          </p:spPr>
        </p:pic>
        <p:pic>
          <p:nvPicPr>
            <p:cNvPr id="746" name="Google Shape;746;p16" descr="white-eppendorf-md.png"/>
            <p:cNvPicPr preferRelativeResize="0"/>
            <p:nvPr/>
          </p:nvPicPr>
          <p:blipFill rotWithShape="1">
            <a:blip r:embed="rId3">
              <a:alphaModFix/>
            </a:blip>
            <a:srcRect/>
            <a:stretch/>
          </p:blipFill>
          <p:spPr>
            <a:xfrm>
              <a:off x="3496303" y="1774286"/>
              <a:ext cx="1009802" cy="1694414"/>
            </a:xfrm>
            <a:prstGeom prst="rect">
              <a:avLst/>
            </a:prstGeom>
            <a:noFill/>
            <a:ln>
              <a:noFill/>
            </a:ln>
          </p:spPr>
        </p:pic>
        <p:pic>
          <p:nvPicPr>
            <p:cNvPr id="747" name="Google Shape;747;p16" descr="white-eppendorf-md.png"/>
            <p:cNvPicPr preferRelativeResize="0"/>
            <p:nvPr/>
          </p:nvPicPr>
          <p:blipFill rotWithShape="1">
            <a:blip r:embed="rId3">
              <a:alphaModFix/>
            </a:blip>
            <a:srcRect/>
            <a:stretch/>
          </p:blipFill>
          <p:spPr>
            <a:xfrm>
              <a:off x="4875311" y="1774286"/>
              <a:ext cx="1009802" cy="1694414"/>
            </a:xfrm>
            <a:prstGeom prst="rect">
              <a:avLst/>
            </a:prstGeom>
            <a:noFill/>
            <a:ln>
              <a:noFill/>
            </a:ln>
          </p:spPr>
        </p:pic>
        <p:pic>
          <p:nvPicPr>
            <p:cNvPr id="748" name="Google Shape;748;p16" descr="white-eppendorf-md.png"/>
            <p:cNvPicPr preferRelativeResize="0"/>
            <p:nvPr/>
          </p:nvPicPr>
          <p:blipFill rotWithShape="1">
            <a:blip r:embed="rId3">
              <a:alphaModFix/>
            </a:blip>
            <a:srcRect/>
            <a:stretch/>
          </p:blipFill>
          <p:spPr>
            <a:xfrm>
              <a:off x="6281373" y="1774286"/>
              <a:ext cx="1009802" cy="1694414"/>
            </a:xfrm>
            <a:prstGeom prst="rect">
              <a:avLst/>
            </a:prstGeom>
            <a:noFill/>
            <a:ln>
              <a:noFill/>
            </a:ln>
          </p:spPr>
        </p:pic>
        <p:cxnSp>
          <p:nvCxnSpPr>
            <p:cNvPr id="749" name="Google Shape;749;p16"/>
            <p:cNvCxnSpPr/>
            <p:nvPr/>
          </p:nvCxnSpPr>
          <p:spPr>
            <a:xfrm rot="10800000" flipH="1">
              <a:off x="2007158" y="2522454"/>
              <a:ext cx="818978" cy="314944"/>
            </a:xfrm>
            <a:prstGeom prst="straightConnector1">
              <a:avLst/>
            </a:prstGeom>
            <a:noFill/>
            <a:ln w="25400" cap="flat" cmpd="sng">
              <a:solidFill>
                <a:schemeClr val="accent1"/>
              </a:solidFill>
              <a:prstDash val="solid"/>
              <a:round/>
              <a:headEnd type="none" w="sm" len="sm"/>
              <a:tailEnd type="stealth" w="med" len="med"/>
            </a:ln>
            <a:effectLst>
              <a:outerShdw blurRad="40000" dist="20000" dir="5400000" rotWithShape="0">
                <a:srgbClr val="000000">
                  <a:alpha val="37254"/>
                </a:srgbClr>
              </a:outerShdw>
            </a:effectLst>
          </p:spPr>
        </p:cxnSp>
        <p:sp>
          <p:nvSpPr>
            <p:cNvPr id="750" name="Google Shape;750;p16"/>
            <p:cNvSpPr txBox="1"/>
            <p:nvPr/>
          </p:nvSpPr>
          <p:spPr>
            <a:xfrm>
              <a:off x="575865" y="2522454"/>
              <a:ext cx="1545402"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Label side of PCR tubes with initials </a:t>
              </a:r>
              <a:endParaRPr sz="1400" b="0" i="0" u="none" strike="noStrike" cap="none">
                <a:solidFill>
                  <a:srgbClr val="000000"/>
                </a:solidFill>
                <a:latin typeface="Arial"/>
                <a:ea typeface="Arial"/>
                <a:cs typeface="Arial"/>
                <a:sym typeface="Arial"/>
              </a:endParaRPr>
            </a:p>
          </p:txBody>
        </p:sp>
        <p:sp>
          <p:nvSpPr>
            <p:cNvPr id="751" name="Google Shape;751;p16"/>
            <p:cNvSpPr txBox="1"/>
            <p:nvPr/>
          </p:nvSpPr>
          <p:spPr>
            <a:xfrm>
              <a:off x="2416646" y="3496197"/>
              <a:ext cx="7235109" cy="40137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1 AG RC     2 AG WC        3 AG P+        4 AG P-</a:t>
              </a:r>
              <a:endParaRPr sz="1400" b="0" i="0" u="none" strike="noStrike" cap="none">
                <a:solidFill>
                  <a:srgbClr val="000000"/>
                </a:solidFill>
                <a:latin typeface="Arial"/>
                <a:ea typeface="Arial"/>
                <a:cs typeface="Arial"/>
                <a:sym typeface="Arial"/>
              </a:endParaRPr>
            </a:p>
          </p:txBody>
        </p:sp>
      </p:grpSp>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56"/>
        <p:cNvGrpSpPr/>
        <p:nvPr/>
      </p:nvGrpSpPr>
      <p:grpSpPr>
        <a:xfrm>
          <a:off x="0" y="0"/>
          <a:ext cx="0" cy="0"/>
          <a:chOff x="0" y="0"/>
          <a:chExt cx="0" cy="0"/>
        </a:xfrm>
      </p:grpSpPr>
      <p:pic>
        <p:nvPicPr>
          <p:cNvPr id="757" name="Google Shape;757;p17" descr="tipone-200-pipet-tip-yellow.jpg"/>
          <p:cNvPicPr preferRelativeResize="0"/>
          <p:nvPr/>
        </p:nvPicPr>
        <p:blipFill rotWithShape="1">
          <a:blip r:embed="rId3">
            <a:alphaModFix/>
          </a:blip>
          <a:srcRect/>
          <a:stretch/>
        </p:blipFill>
        <p:spPr>
          <a:xfrm>
            <a:off x="6476496" y="2408443"/>
            <a:ext cx="817168" cy="817168"/>
          </a:xfrm>
          <a:prstGeom prst="rect">
            <a:avLst/>
          </a:prstGeom>
          <a:noFill/>
          <a:ln>
            <a:noFill/>
          </a:ln>
        </p:spPr>
      </p:pic>
      <p:pic>
        <p:nvPicPr>
          <p:cNvPr id="758" name="Google Shape;758;p17" descr="tipone-200-pipet-tip-yellow.jpg"/>
          <p:cNvPicPr preferRelativeResize="0"/>
          <p:nvPr/>
        </p:nvPicPr>
        <p:blipFill rotWithShape="1">
          <a:blip r:embed="rId3">
            <a:alphaModFix/>
          </a:blip>
          <a:srcRect/>
          <a:stretch/>
        </p:blipFill>
        <p:spPr>
          <a:xfrm>
            <a:off x="5005310" y="2359603"/>
            <a:ext cx="817168" cy="817168"/>
          </a:xfrm>
          <a:prstGeom prst="rect">
            <a:avLst/>
          </a:prstGeom>
          <a:noFill/>
          <a:ln>
            <a:noFill/>
          </a:ln>
        </p:spPr>
      </p:pic>
      <p:pic>
        <p:nvPicPr>
          <p:cNvPr id="759" name="Google Shape;759;p17" descr="tipone-200-pipet-tip-yellow.jpg"/>
          <p:cNvPicPr preferRelativeResize="0"/>
          <p:nvPr/>
        </p:nvPicPr>
        <p:blipFill rotWithShape="1">
          <a:blip r:embed="rId3">
            <a:alphaModFix/>
          </a:blip>
          <a:srcRect/>
          <a:stretch/>
        </p:blipFill>
        <p:spPr>
          <a:xfrm>
            <a:off x="890778" y="3052209"/>
            <a:ext cx="817168" cy="817168"/>
          </a:xfrm>
          <a:prstGeom prst="rect">
            <a:avLst/>
          </a:prstGeom>
          <a:noFill/>
          <a:ln>
            <a:noFill/>
          </a:ln>
        </p:spPr>
      </p:pic>
      <p:pic>
        <p:nvPicPr>
          <p:cNvPr id="760" name="Google Shape;760;p17" descr="tipone-200-pipet-tip-yellow.jpg"/>
          <p:cNvPicPr preferRelativeResize="0"/>
          <p:nvPr/>
        </p:nvPicPr>
        <p:blipFill rotWithShape="1">
          <a:blip r:embed="rId3">
            <a:alphaModFix/>
          </a:blip>
          <a:srcRect/>
          <a:stretch/>
        </p:blipFill>
        <p:spPr>
          <a:xfrm>
            <a:off x="2674396" y="3019649"/>
            <a:ext cx="817168" cy="817168"/>
          </a:xfrm>
          <a:prstGeom prst="rect">
            <a:avLst/>
          </a:prstGeom>
          <a:noFill/>
          <a:ln>
            <a:noFill/>
          </a:ln>
        </p:spPr>
      </p:pic>
      <p:pic>
        <p:nvPicPr>
          <p:cNvPr id="761" name="Google Shape;761;p17" descr="white-eppendorf-md.png"/>
          <p:cNvPicPr preferRelativeResize="0"/>
          <p:nvPr/>
        </p:nvPicPr>
        <p:blipFill rotWithShape="1">
          <a:blip r:embed="rId4">
            <a:alphaModFix/>
          </a:blip>
          <a:srcRect/>
          <a:stretch/>
        </p:blipFill>
        <p:spPr>
          <a:xfrm>
            <a:off x="1023666" y="3515029"/>
            <a:ext cx="690051" cy="1157882"/>
          </a:xfrm>
          <a:prstGeom prst="rect">
            <a:avLst/>
          </a:prstGeom>
          <a:noFill/>
          <a:ln>
            <a:noFill/>
          </a:ln>
        </p:spPr>
      </p:pic>
      <p:pic>
        <p:nvPicPr>
          <p:cNvPr id="762" name="Google Shape;762;p17" descr="white-eppendorf-md.png"/>
          <p:cNvPicPr preferRelativeResize="0"/>
          <p:nvPr/>
        </p:nvPicPr>
        <p:blipFill rotWithShape="1">
          <a:blip r:embed="rId4">
            <a:alphaModFix/>
          </a:blip>
          <a:srcRect/>
          <a:stretch/>
        </p:blipFill>
        <p:spPr>
          <a:xfrm>
            <a:off x="2845648" y="3515029"/>
            <a:ext cx="690051" cy="1157882"/>
          </a:xfrm>
          <a:prstGeom prst="rect">
            <a:avLst/>
          </a:prstGeom>
          <a:noFill/>
          <a:ln>
            <a:noFill/>
          </a:ln>
        </p:spPr>
      </p:pic>
      <p:pic>
        <p:nvPicPr>
          <p:cNvPr id="763" name="Google Shape;763;p17" descr="white-eppendorf-md.png"/>
          <p:cNvPicPr preferRelativeResize="0"/>
          <p:nvPr/>
        </p:nvPicPr>
        <p:blipFill rotWithShape="1">
          <a:blip r:embed="rId4">
            <a:alphaModFix/>
          </a:blip>
          <a:srcRect/>
          <a:stretch/>
        </p:blipFill>
        <p:spPr>
          <a:xfrm>
            <a:off x="5083584" y="2890043"/>
            <a:ext cx="690051" cy="1157882"/>
          </a:xfrm>
          <a:prstGeom prst="rect">
            <a:avLst/>
          </a:prstGeom>
          <a:noFill/>
          <a:ln>
            <a:noFill/>
          </a:ln>
        </p:spPr>
      </p:pic>
      <p:pic>
        <p:nvPicPr>
          <p:cNvPr id="764" name="Google Shape;764;p17" descr="white-eppendorf-md.png"/>
          <p:cNvPicPr preferRelativeResize="0"/>
          <p:nvPr/>
        </p:nvPicPr>
        <p:blipFill rotWithShape="1">
          <a:blip r:embed="rId4">
            <a:alphaModFix/>
          </a:blip>
          <a:srcRect/>
          <a:stretch/>
        </p:blipFill>
        <p:spPr>
          <a:xfrm>
            <a:off x="6603613" y="2890043"/>
            <a:ext cx="690051" cy="1157882"/>
          </a:xfrm>
          <a:prstGeom prst="rect">
            <a:avLst/>
          </a:prstGeom>
          <a:noFill/>
          <a:ln>
            <a:noFill/>
          </a:ln>
        </p:spPr>
      </p:pic>
      <p:sp>
        <p:nvSpPr>
          <p:cNvPr id="765" name="Google Shape;765;p17"/>
          <p:cNvSpPr txBox="1"/>
          <p:nvPr/>
        </p:nvSpPr>
        <p:spPr>
          <a:xfrm>
            <a:off x="991405" y="4624071"/>
            <a:ext cx="2960768" cy="5078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350"/>
              <a:buFont typeface="Arial"/>
              <a:buNone/>
            </a:pPr>
            <a:r>
              <a:rPr lang="en-US" sz="1350" b="0" i="0" u="none" strike="noStrike" cap="none">
                <a:solidFill>
                  <a:schemeClr val="dk1"/>
                </a:solidFill>
                <a:latin typeface="Arial"/>
                <a:ea typeface="Arial"/>
                <a:cs typeface="Arial"/>
                <a:sym typeface="Arial"/>
              </a:rPr>
              <a:t>1 AG RC	           2 AG WC		-</a:t>
            </a:r>
            <a:endParaRPr sz="1400" b="0" i="0" u="none" strike="noStrike" cap="none">
              <a:solidFill>
                <a:srgbClr val="000000"/>
              </a:solidFill>
              <a:latin typeface="Arial"/>
              <a:ea typeface="Arial"/>
              <a:cs typeface="Arial"/>
              <a:sym typeface="Arial"/>
            </a:endParaRPr>
          </a:p>
        </p:txBody>
      </p:sp>
      <p:sp>
        <p:nvSpPr>
          <p:cNvPr id="766" name="Google Shape;766;p17"/>
          <p:cNvSpPr/>
          <p:nvPr/>
        </p:nvSpPr>
        <p:spPr>
          <a:xfrm>
            <a:off x="242447" y="270933"/>
            <a:ext cx="3709726" cy="4792184"/>
          </a:xfrm>
          <a:prstGeom prst="roundRect">
            <a:avLst>
              <a:gd name="adj" fmla="val 16667"/>
            </a:avLst>
          </a:prstGeom>
          <a:noFill/>
          <a:ln w="9525" cap="flat" cmpd="sng">
            <a:solidFill>
              <a:srgbClr val="0060C2"/>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767" name="Google Shape;767;p17"/>
          <p:cNvSpPr/>
          <p:nvPr/>
        </p:nvSpPr>
        <p:spPr>
          <a:xfrm>
            <a:off x="4482464" y="270933"/>
            <a:ext cx="3635613" cy="4792184"/>
          </a:xfrm>
          <a:prstGeom prst="roundRect">
            <a:avLst>
              <a:gd name="adj" fmla="val 16667"/>
            </a:avLst>
          </a:prstGeom>
          <a:noFill/>
          <a:ln w="9525" cap="flat" cmpd="sng">
            <a:solidFill>
              <a:srgbClr val="0060C2"/>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768" name="Google Shape;768;p17"/>
          <p:cNvSpPr txBox="1"/>
          <p:nvPr/>
        </p:nvSpPr>
        <p:spPr>
          <a:xfrm>
            <a:off x="226671" y="368275"/>
            <a:ext cx="3775946" cy="29238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Arial"/>
                <a:ea typeface="Arial"/>
                <a:cs typeface="Arial"/>
                <a:sym typeface="Arial"/>
              </a:rPr>
              <a:t>LB/Amp/Ara plate</a:t>
            </a:r>
            <a:endParaRPr sz="1800" b="1" i="0" u="none" strike="noStrike" cap="none">
              <a:solidFill>
                <a:schemeClr val="dk1"/>
              </a:solidFill>
              <a:latin typeface="Arial"/>
              <a:ea typeface="Arial"/>
              <a:cs typeface="Arial"/>
              <a:sym typeface="Arial"/>
            </a:endParaRPr>
          </a:p>
          <a:p>
            <a:pPr marL="287338" marR="0" lvl="0" indent="-287338"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Put glove on dominant hand</a:t>
            </a:r>
            <a:endParaRPr sz="1400" b="0" i="0" u="none" strike="noStrike" cap="none">
              <a:solidFill>
                <a:srgbClr val="000000"/>
              </a:solidFill>
              <a:latin typeface="Arial"/>
              <a:ea typeface="Arial"/>
              <a:cs typeface="Arial"/>
              <a:sym typeface="Arial"/>
            </a:endParaRPr>
          </a:p>
          <a:p>
            <a:pPr marL="287338" marR="0" lvl="0" indent="-287338"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Pick a single </a:t>
            </a:r>
            <a:r>
              <a:rPr lang="en-US" sz="1600" b="0" i="0" u="none" strike="noStrike" cap="none">
                <a:solidFill>
                  <a:schemeClr val="dk1"/>
                </a:solidFill>
                <a:latin typeface="Arial"/>
                <a:ea typeface="Arial"/>
                <a:cs typeface="Arial"/>
                <a:sym typeface="Arial"/>
              </a:rPr>
              <a:t>bacterial</a:t>
            </a:r>
            <a:r>
              <a:rPr lang="en-US" sz="1800" b="0" i="0" u="none" strike="noStrike" cap="none">
                <a:solidFill>
                  <a:schemeClr val="dk1"/>
                </a:solidFill>
                <a:latin typeface="Arial"/>
                <a:ea typeface="Arial"/>
                <a:cs typeface="Arial"/>
                <a:sym typeface="Arial"/>
              </a:rPr>
              <a:t> colony with pipette tip (avoid agar)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a:p>
            <a:pPr marL="287338" marR="0" lvl="0" indent="-287338"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Transfer colony to PCR tube by swirling in the MM on ice</a:t>
            </a: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Arial"/>
              <a:ea typeface="Arial"/>
              <a:cs typeface="Arial"/>
              <a:sym typeface="Arial"/>
            </a:endParaRPr>
          </a:p>
        </p:txBody>
      </p:sp>
      <p:sp>
        <p:nvSpPr>
          <p:cNvPr id="769" name="Google Shape;769;p17"/>
          <p:cNvSpPr txBox="1"/>
          <p:nvPr/>
        </p:nvSpPr>
        <p:spPr>
          <a:xfrm>
            <a:off x="4321770" y="270933"/>
            <a:ext cx="3899363" cy="251607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Arial"/>
                <a:ea typeface="Arial"/>
                <a:cs typeface="Arial"/>
                <a:sym typeface="Arial"/>
              </a:rPr>
              <a:t>Plasmid Tubes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Arial"/>
                <a:ea typeface="Arial"/>
                <a:cs typeface="Arial"/>
                <a:sym typeface="Arial"/>
              </a:rPr>
              <a:t>pARA-R: (+) control</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Arial"/>
                <a:ea typeface="Arial"/>
                <a:cs typeface="Arial"/>
                <a:sym typeface="Arial"/>
              </a:rPr>
              <a:t>pARA:  (-) control</a:t>
            </a:r>
            <a:endParaRPr sz="1400" b="0" i="0" u="none" strike="noStrike" cap="none">
              <a:solidFill>
                <a:srgbClr val="000000"/>
              </a:solidFill>
              <a:latin typeface="Arial"/>
              <a:ea typeface="Arial"/>
              <a:cs typeface="Arial"/>
              <a:sym typeface="Arial"/>
            </a:endParaRPr>
          </a:p>
          <a:p>
            <a:pPr marL="355600" marR="0" lvl="0" indent="-119063" algn="l" rtl="0">
              <a:lnSpc>
                <a:spcPct val="100000"/>
              </a:lnSpc>
              <a:spcBef>
                <a:spcPts val="0"/>
              </a:spcBef>
              <a:spcAft>
                <a:spcPts val="0"/>
              </a:spcAft>
              <a:buClr>
                <a:schemeClr val="dk1"/>
              </a:buClr>
              <a:buSzPts val="1600"/>
              <a:buFont typeface="Arial"/>
              <a:buChar char="•"/>
            </a:pPr>
            <a:r>
              <a:rPr lang="en-US" sz="1600" b="0" i="0" u="none" strike="noStrike" cap="none">
                <a:solidFill>
                  <a:schemeClr val="dk1"/>
                </a:solidFill>
                <a:latin typeface="Arial"/>
                <a:ea typeface="Arial"/>
                <a:cs typeface="Arial"/>
                <a:sym typeface="Arial"/>
              </a:rPr>
              <a:t>Use  P20 or P10 pipette to add 2uL of each plasmid to PCR tube</a:t>
            </a:r>
            <a:endParaRPr sz="1400" b="0" i="0" u="none" strike="noStrike" cap="none">
              <a:solidFill>
                <a:srgbClr val="000000"/>
              </a:solidFill>
              <a:latin typeface="Arial"/>
              <a:ea typeface="Arial"/>
              <a:cs typeface="Arial"/>
              <a:sym typeface="Arial"/>
            </a:endParaRPr>
          </a:p>
          <a:p>
            <a:pPr marL="355600" marR="0" lvl="0" indent="-119063" algn="l" rtl="0">
              <a:lnSpc>
                <a:spcPct val="100000"/>
              </a:lnSpc>
              <a:spcBef>
                <a:spcPts val="0"/>
              </a:spcBef>
              <a:spcAft>
                <a:spcPts val="0"/>
              </a:spcAft>
              <a:buClr>
                <a:schemeClr val="dk1"/>
              </a:buClr>
              <a:buSzPts val="1600"/>
              <a:buFont typeface="Arial"/>
              <a:buChar char="•"/>
            </a:pPr>
            <a:r>
              <a:rPr lang="en-US" sz="1600" b="0" i="0" u="none" strike="noStrike" cap="none">
                <a:solidFill>
                  <a:schemeClr val="dk1"/>
                </a:solidFill>
                <a:latin typeface="Arial"/>
                <a:ea typeface="Arial"/>
                <a:cs typeface="Arial"/>
                <a:sym typeface="Arial"/>
              </a:rPr>
              <a:t>Gently pipet up and down to mix  </a:t>
            </a:r>
            <a:endParaRPr sz="1600" b="0" i="0" u="none" strike="noStrike" cap="none">
              <a:solidFill>
                <a:schemeClr val="dk1"/>
              </a:solidFill>
              <a:latin typeface="Arial"/>
              <a:ea typeface="Arial"/>
              <a:cs typeface="Arial"/>
              <a:sym typeface="Arial"/>
            </a:endParaRPr>
          </a:p>
          <a:p>
            <a:pPr marL="355600" marR="0" lvl="0" indent="-119063" algn="l" rtl="0">
              <a:lnSpc>
                <a:spcPct val="100000"/>
              </a:lnSpc>
              <a:spcBef>
                <a:spcPts val="0"/>
              </a:spcBef>
              <a:spcAft>
                <a:spcPts val="0"/>
              </a:spcAft>
              <a:buClr>
                <a:schemeClr val="dk1"/>
              </a:buClr>
              <a:buSzPts val="1600"/>
              <a:buFont typeface="Arial"/>
              <a:buChar char="•"/>
            </a:pPr>
            <a:r>
              <a:rPr lang="en-US" sz="1600" b="0" i="0" u="none" strike="noStrike" cap="none">
                <a:solidFill>
                  <a:schemeClr val="dk1"/>
                </a:solidFill>
                <a:latin typeface="Arial"/>
                <a:ea typeface="Arial"/>
                <a:cs typeface="Arial"/>
                <a:sym typeface="Arial"/>
              </a:rPr>
              <a:t>Keep on ice</a:t>
            </a:r>
            <a:endParaRPr sz="16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Arial"/>
              <a:ea typeface="Arial"/>
              <a:cs typeface="Arial"/>
              <a:sym typeface="Arial"/>
            </a:endParaRPr>
          </a:p>
        </p:txBody>
      </p:sp>
      <p:sp>
        <p:nvSpPr>
          <p:cNvPr id="770" name="Google Shape;770;p17"/>
          <p:cNvSpPr txBox="1"/>
          <p:nvPr/>
        </p:nvSpPr>
        <p:spPr>
          <a:xfrm>
            <a:off x="1351866" y="2968863"/>
            <a:ext cx="910300"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350"/>
              <a:buFont typeface="Arial"/>
              <a:buNone/>
            </a:pPr>
            <a:r>
              <a:rPr lang="en-US" sz="1350" b="0" i="0" u="none" strike="noStrike" cap="none">
                <a:solidFill>
                  <a:schemeClr val="dk1"/>
                </a:solidFill>
                <a:latin typeface="Arial"/>
                <a:ea typeface="Arial"/>
                <a:cs typeface="Arial"/>
                <a:sym typeface="Arial"/>
              </a:rPr>
              <a:t>+ red colony</a:t>
            </a:r>
            <a:endParaRPr sz="1400" b="0" i="0" u="none" strike="noStrike" cap="none">
              <a:solidFill>
                <a:srgbClr val="000000"/>
              </a:solidFill>
              <a:latin typeface="Arial"/>
              <a:ea typeface="Arial"/>
              <a:cs typeface="Arial"/>
              <a:sym typeface="Arial"/>
            </a:endParaRPr>
          </a:p>
        </p:txBody>
      </p:sp>
      <p:sp>
        <p:nvSpPr>
          <p:cNvPr id="771" name="Google Shape;771;p17"/>
          <p:cNvSpPr txBox="1"/>
          <p:nvPr/>
        </p:nvSpPr>
        <p:spPr>
          <a:xfrm>
            <a:off x="3178588" y="2958464"/>
            <a:ext cx="910300"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350"/>
              <a:buFont typeface="Arial"/>
              <a:buNone/>
            </a:pPr>
            <a:r>
              <a:rPr lang="en-US" sz="1350" b="0" i="0" u="none" strike="noStrike" cap="none">
                <a:solidFill>
                  <a:schemeClr val="dk1"/>
                </a:solidFill>
                <a:latin typeface="Arial"/>
                <a:ea typeface="Arial"/>
                <a:cs typeface="Arial"/>
                <a:sym typeface="Arial"/>
              </a:rPr>
              <a:t>+ white colony</a:t>
            </a:r>
            <a:endParaRPr sz="1400" b="0" i="0" u="none" strike="noStrike" cap="none">
              <a:solidFill>
                <a:srgbClr val="000000"/>
              </a:solidFill>
              <a:latin typeface="Arial"/>
              <a:ea typeface="Arial"/>
              <a:cs typeface="Arial"/>
              <a:sym typeface="Arial"/>
            </a:endParaRPr>
          </a:p>
        </p:txBody>
      </p:sp>
      <p:grpSp>
        <p:nvGrpSpPr>
          <p:cNvPr id="772" name="Google Shape;772;p17"/>
          <p:cNvGrpSpPr/>
          <p:nvPr/>
        </p:nvGrpSpPr>
        <p:grpSpPr>
          <a:xfrm>
            <a:off x="1212146" y="1783120"/>
            <a:ext cx="2230533" cy="504683"/>
            <a:chOff x="1225073" y="2621551"/>
            <a:chExt cx="2230533" cy="504683"/>
          </a:xfrm>
        </p:grpSpPr>
        <p:sp>
          <p:nvSpPr>
            <p:cNvPr id="773" name="Google Shape;773;p17"/>
            <p:cNvSpPr/>
            <p:nvPr/>
          </p:nvSpPr>
          <p:spPr>
            <a:xfrm>
              <a:off x="1225073" y="2621551"/>
              <a:ext cx="2230533" cy="504683"/>
            </a:xfrm>
            <a:prstGeom prst="ellipse">
              <a:avLst/>
            </a:prstGeom>
            <a:noFill/>
            <a:ln w="9525" cap="flat" cmpd="sng">
              <a:solidFill>
                <a:srgbClr val="0060C2"/>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774" name="Google Shape;774;p17"/>
            <p:cNvSpPr/>
            <p:nvPr/>
          </p:nvSpPr>
          <p:spPr>
            <a:xfrm>
              <a:off x="1789177" y="2738633"/>
              <a:ext cx="45719" cy="45719"/>
            </a:xfrm>
            <a:prstGeom prst="ellipse">
              <a:avLst/>
            </a:prstGeom>
            <a:solidFill>
              <a:schemeClr val="lt1"/>
            </a:solidFill>
            <a:ln w="9525" cap="flat" cmpd="sng">
              <a:solidFill>
                <a:schemeClr val="dk1"/>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775" name="Google Shape;775;p17"/>
            <p:cNvSpPr/>
            <p:nvPr/>
          </p:nvSpPr>
          <p:spPr>
            <a:xfrm>
              <a:off x="2264079" y="2773952"/>
              <a:ext cx="45719" cy="45719"/>
            </a:xfrm>
            <a:prstGeom prst="ellipse">
              <a:avLst/>
            </a:prstGeom>
            <a:solidFill>
              <a:schemeClr val="lt1"/>
            </a:solidFill>
            <a:ln w="9525" cap="flat" cmpd="sng">
              <a:solidFill>
                <a:schemeClr val="dk1"/>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776" name="Google Shape;776;p17"/>
            <p:cNvSpPr/>
            <p:nvPr/>
          </p:nvSpPr>
          <p:spPr>
            <a:xfrm>
              <a:off x="2074578" y="2730992"/>
              <a:ext cx="45719" cy="45719"/>
            </a:xfrm>
            <a:prstGeom prst="ellipse">
              <a:avLst/>
            </a:prstGeom>
            <a:solidFill>
              <a:schemeClr val="lt1"/>
            </a:solidFill>
            <a:ln w="9525" cap="flat" cmpd="sng">
              <a:solidFill>
                <a:schemeClr val="dk1"/>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777" name="Google Shape;777;p17"/>
            <p:cNvSpPr/>
            <p:nvPr/>
          </p:nvSpPr>
          <p:spPr>
            <a:xfrm>
              <a:off x="2780532" y="2753152"/>
              <a:ext cx="45719" cy="45719"/>
            </a:xfrm>
            <a:prstGeom prst="ellipse">
              <a:avLst/>
            </a:prstGeom>
            <a:solidFill>
              <a:schemeClr val="lt1"/>
            </a:solidFill>
            <a:ln w="9525" cap="flat" cmpd="sng">
              <a:solidFill>
                <a:schemeClr val="dk1"/>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778" name="Google Shape;778;p17"/>
            <p:cNvSpPr/>
            <p:nvPr/>
          </p:nvSpPr>
          <p:spPr>
            <a:xfrm>
              <a:off x="2542188" y="2661352"/>
              <a:ext cx="45719" cy="45719"/>
            </a:xfrm>
            <a:prstGeom prst="ellipse">
              <a:avLst/>
            </a:prstGeom>
            <a:solidFill>
              <a:srgbClr val="FF0080"/>
            </a:solidFill>
            <a:ln w="9525" cap="flat" cmpd="sng">
              <a:solidFill>
                <a:schemeClr val="dk1"/>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779" name="Google Shape;779;p17"/>
            <p:cNvSpPr/>
            <p:nvPr/>
          </p:nvSpPr>
          <p:spPr>
            <a:xfrm>
              <a:off x="2694588" y="2813752"/>
              <a:ext cx="45719" cy="45719"/>
            </a:xfrm>
            <a:prstGeom prst="ellipse">
              <a:avLst/>
            </a:prstGeom>
            <a:solidFill>
              <a:srgbClr val="FF0080"/>
            </a:solidFill>
            <a:ln w="9525" cap="flat" cmpd="sng">
              <a:solidFill>
                <a:schemeClr val="dk1"/>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780" name="Google Shape;780;p17"/>
            <p:cNvSpPr/>
            <p:nvPr/>
          </p:nvSpPr>
          <p:spPr>
            <a:xfrm>
              <a:off x="2960955" y="2835912"/>
              <a:ext cx="45719" cy="45719"/>
            </a:xfrm>
            <a:prstGeom prst="ellipse">
              <a:avLst/>
            </a:prstGeom>
            <a:solidFill>
              <a:srgbClr val="FF0080"/>
            </a:solidFill>
            <a:ln w="9525" cap="flat" cmpd="sng">
              <a:solidFill>
                <a:schemeClr val="dk1"/>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781" name="Google Shape;781;p17"/>
            <p:cNvSpPr/>
            <p:nvPr/>
          </p:nvSpPr>
          <p:spPr>
            <a:xfrm>
              <a:off x="2999388" y="2695272"/>
              <a:ext cx="45719" cy="45719"/>
            </a:xfrm>
            <a:prstGeom prst="ellipse">
              <a:avLst/>
            </a:prstGeom>
            <a:solidFill>
              <a:srgbClr val="FF0080"/>
            </a:solidFill>
            <a:ln w="9525" cap="flat" cmpd="sng">
              <a:solidFill>
                <a:schemeClr val="dk1"/>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782" name="Google Shape;782;p17"/>
            <p:cNvSpPr/>
            <p:nvPr/>
          </p:nvSpPr>
          <p:spPr>
            <a:xfrm>
              <a:off x="1225073" y="2910072"/>
              <a:ext cx="2230533" cy="216162"/>
            </a:xfrm>
            <a:prstGeom prst="roundRect">
              <a:avLst>
                <a:gd name="adj" fmla="val 16667"/>
              </a:avLst>
            </a:prstGeom>
            <a:solidFill>
              <a:schemeClr val="lt1"/>
            </a:solidFill>
            <a:ln w="9525" cap="flat" cmpd="sng">
              <a:solidFill>
                <a:srgbClr val="0060C2"/>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grpSp>
      <p:sp>
        <p:nvSpPr>
          <p:cNvPr id="783" name="Google Shape;783;p17"/>
          <p:cNvSpPr txBox="1"/>
          <p:nvPr/>
        </p:nvSpPr>
        <p:spPr>
          <a:xfrm>
            <a:off x="5546865" y="2228018"/>
            <a:ext cx="910300"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350"/>
              <a:buFont typeface="Arial"/>
              <a:buNone/>
            </a:pPr>
            <a:r>
              <a:rPr lang="en-US" sz="1350" b="0" i="0" u="none" strike="noStrike" cap="none">
                <a:solidFill>
                  <a:schemeClr val="dk1"/>
                </a:solidFill>
                <a:latin typeface="Arial"/>
                <a:ea typeface="Arial"/>
                <a:cs typeface="Arial"/>
                <a:sym typeface="Arial"/>
              </a:rPr>
              <a:t>+ 2ul pARA-R</a:t>
            </a:r>
            <a:endParaRPr sz="1400" b="0" i="0" u="none" strike="noStrike" cap="none">
              <a:solidFill>
                <a:srgbClr val="000000"/>
              </a:solidFill>
              <a:latin typeface="Arial"/>
              <a:ea typeface="Arial"/>
              <a:cs typeface="Arial"/>
              <a:sym typeface="Arial"/>
            </a:endParaRPr>
          </a:p>
        </p:txBody>
      </p:sp>
      <p:sp>
        <p:nvSpPr>
          <p:cNvPr id="784" name="Google Shape;784;p17"/>
          <p:cNvSpPr txBox="1"/>
          <p:nvPr/>
        </p:nvSpPr>
        <p:spPr>
          <a:xfrm>
            <a:off x="7145653" y="2217619"/>
            <a:ext cx="910300"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350"/>
              <a:buFont typeface="Arial"/>
              <a:buNone/>
            </a:pPr>
            <a:r>
              <a:rPr lang="en-US" sz="1350" b="0" i="0" u="none" strike="noStrike" cap="none">
                <a:solidFill>
                  <a:schemeClr val="dk1"/>
                </a:solidFill>
                <a:latin typeface="Arial"/>
                <a:ea typeface="Arial"/>
                <a:cs typeface="Arial"/>
                <a:sym typeface="Arial"/>
              </a:rPr>
              <a:t>+ 2ul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50"/>
              <a:buFont typeface="Arial"/>
              <a:buNone/>
            </a:pPr>
            <a:r>
              <a:rPr lang="en-US" sz="1350" b="0" i="0" u="none" strike="noStrike" cap="none">
                <a:solidFill>
                  <a:schemeClr val="dk1"/>
                </a:solidFill>
                <a:latin typeface="Arial"/>
                <a:ea typeface="Arial"/>
                <a:cs typeface="Arial"/>
                <a:sym typeface="Arial"/>
              </a:rPr>
              <a:t>pARA</a:t>
            </a:r>
            <a:endParaRPr sz="1350" b="0" i="0" u="none" strike="noStrike" cap="none">
              <a:solidFill>
                <a:schemeClr val="dk1"/>
              </a:solidFill>
              <a:latin typeface="Arial"/>
              <a:ea typeface="Arial"/>
              <a:cs typeface="Arial"/>
              <a:sym typeface="Arial"/>
            </a:endParaRPr>
          </a:p>
        </p:txBody>
      </p:sp>
      <p:sp>
        <p:nvSpPr>
          <p:cNvPr id="785" name="Google Shape;785;p17"/>
          <p:cNvSpPr txBox="1"/>
          <p:nvPr/>
        </p:nvSpPr>
        <p:spPr>
          <a:xfrm>
            <a:off x="5083584" y="4236197"/>
            <a:ext cx="2960768" cy="5078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350"/>
              <a:buFont typeface="Arial"/>
              <a:buNone/>
            </a:pPr>
            <a:r>
              <a:rPr lang="en-US" sz="1350" b="0" i="0" u="none" strike="noStrike" cap="none">
                <a:solidFill>
                  <a:schemeClr val="dk1"/>
                </a:solidFill>
                <a:latin typeface="Arial"/>
                <a:ea typeface="Arial"/>
                <a:cs typeface="Arial"/>
                <a:sym typeface="Arial"/>
              </a:rPr>
              <a:t>1 AG P+	                   2 AG P-		</a:t>
            </a:r>
            <a:endParaRPr sz="1400" b="0" i="0" u="none" strike="noStrike" cap="none">
              <a:solidFill>
                <a:srgbClr val="000000"/>
              </a:solidFill>
              <a:latin typeface="Arial"/>
              <a:ea typeface="Arial"/>
              <a:cs typeface="Arial"/>
              <a:sym typeface="Arial"/>
            </a:endParaRPr>
          </a:p>
        </p:txBody>
      </p:sp>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89"/>
        <p:cNvGrpSpPr/>
        <p:nvPr/>
      </p:nvGrpSpPr>
      <p:grpSpPr>
        <a:xfrm>
          <a:off x="0" y="0"/>
          <a:ext cx="0" cy="0"/>
          <a:chOff x="0" y="0"/>
          <a:chExt cx="0" cy="0"/>
        </a:xfrm>
      </p:grpSpPr>
      <p:sp>
        <p:nvSpPr>
          <p:cNvPr id="790" name="Google Shape;790;p18"/>
          <p:cNvSpPr txBox="1">
            <a:spLocks noGrp="1"/>
          </p:cNvSpPr>
          <p:nvPr>
            <p:ph type="body" idx="1"/>
          </p:nvPr>
        </p:nvSpPr>
        <p:spPr>
          <a:xfrm>
            <a:off x="363538" y="1280161"/>
            <a:ext cx="8416782" cy="3114475"/>
          </a:xfrm>
          <a:prstGeom prst="rect">
            <a:avLst/>
          </a:prstGeom>
          <a:noFill/>
          <a:ln>
            <a:noFill/>
          </a:ln>
        </p:spPr>
        <p:txBody>
          <a:bodyPr spcFirstLastPara="1" wrap="square" lIns="91425" tIns="45700" rIns="91425" bIns="45700" anchor="t" anchorCtr="0">
            <a:noAutofit/>
          </a:bodyPr>
          <a:lstStyle/>
          <a:p>
            <a:pPr marL="231770" lvl="0" indent="-231770" algn="l" rtl="0">
              <a:lnSpc>
                <a:spcPct val="100000"/>
              </a:lnSpc>
              <a:spcBef>
                <a:spcPts val="0"/>
              </a:spcBef>
              <a:spcAft>
                <a:spcPts val="0"/>
              </a:spcAft>
              <a:buSzPts val="1980"/>
              <a:buChar char="•"/>
            </a:pPr>
            <a:r>
              <a:rPr lang="en-US"/>
              <a:t>Tap or centrifuge PCR tubes to make sure all contents (25µL total) are at the bottom of the tube</a:t>
            </a:r>
            <a:endParaRPr/>
          </a:p>
          <a:p>
            <a:pPr marL="231770" lvl="0" indent="-231770" algn="l" rtl="0">
              <a:lnSpc>
                <a:spcPct val="100000"/>
              </a:lnSpc>
              <a:spcBef>
                <a:spcPts val="600"/>
              </a:spcBef>
              <a:spcAft>
                <a:spcPts val="0"/>
              </a:spcAft>
              <a:buSzPts val="1980"/>
              <a:buChar char="•"/>
            </a:pPr>
            <a:r>
              <a:rPr lang="en-US"/>
              <a:t>Bring tubes ON ICE to the teacher to be put in the PCR machine</a:t>
            </a:r>
            <a:endParaRPr/>
          </a:p>
        </p:txBody>
      </p:sp>
      <p:sp>
        <p:nvSpPr>
          <p:cNvPr id="791" name="Google Shape;791;p18"/>
          <p:cNvSpPr txBox="1">
            <a:spLocks noGrp="1"/>
          </p:cNvSpPr>
          <p:nvPr>
            <p:ph type="title"/>
          </p:nvPr>
        </p:nvSpPr>
        <p:spPr>
          <a:xfrm>
            <a:off x="363538" y="440247"/>
            <a:ext cx="8416782" cy="492443"/>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chemeClr val="accent1"/>
              </a:buClr>
              <a:buSzPts val="2600"/>
              <a:buFont typeface="Calibri"/>
              <a:buNone/>
            </a:pPr>
            <a:r>
              <a:rPr lang="en-US"/>
              <a:t>SETTING UP THE PCR – CONT.</a:t>
            </a:r>
            <a:endParaRPr/>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68"/>
          <p:cNvSpPr txBox="1"/>
          <p:nvPr/>
        </p:nvSpPr>
        <p:spPr>
          <a:xfrm>
            <a:off x="482082" y="285903"/>
            <a:ext cx="7619999" cy="267765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1" i="0" u="none" strike="noStrike" cap="none" dirty="0">
                <a:solidFill>
                  <a:srgbClr val="157493"/>
                </a:solidFill>
                <a:latin typeface="IBM Plex Sans"/>
                <a:ea typeface="IBM Plex Sans"/>
                <a:cs typeface="IBM Plex Sans"/>
                <a:sym typeface="IBM Plex Sans"/>
              </a:rPr>
              <a:t>Extension Activities</a:t>
            </a:r>
            <a:endParaRPr dirty="0"/>
          </a:p>
          <a:p>
            <a:pPr marL="0" marR="0" lvl="0" indent="0" algn="l" rtl="0">
              <a:lnSpc>
                <a:spcPct val="100000"/>
              </a:lnSpc>
              <a:spcBef>
                <a:spcPts val="0"/>
              </a:spcBef>
              <a:spcAft>
                <a:spcPts val="0"/>
              </a:spcAft>
              <a:buNone/>
            </a:pPr>
            <a:r>
              <a:rPr lang="en-US" sz="2400" b="0" i="0" u="none" strike="noStrike" cap="none" dirty="0">
                <a:solidFill>
                  <a:srgbClr val="414042"/>
                </a:solidFill>
                <a:latin typeface="IBM Plex Sans"/>
                <a:ea typeface="IBM Plex Sans"/>
                <a:cs typeface="IBM Plex Sans"/>
                <a:sym typeface="IBM Plex Sans"/>
              </a:rPr>
              <a:t>Want more extension activities? Visit the </a:t>
            </a:r>
            <a:r>
              <a:rPr lang="en-US" sz="2400" b="0" i="0" u="sng" strike="noStrike" cap="none" dirty="0">
                <a:solidFill>
                  <a:srgbClr val="0063C3"/>
                </a:solidFill>
                <a:latin typeface="IBM Plex Sans"/>
                <a:ea typeface="IBM Plex Sans"/>
                <a:cs typeface="IBM Plex Sans"/>
                <a:sym typeface="IBM Plex Sans"/>
                <a:hlinkClick r:id="rId3">
                  <a:extLst>
                    <a:ext uri="{A12FA001-AC4F-418D-AE19-62706E023703}">
                      <ahyp:hlinkClr xmlns:ahyp="http://schemas.microsoft.com/office/drawing/2018/hyperlinkcolor" val="tx"/>
                    </a:ext>
                  </a:extLst>
                </a:hlinkClick>
              </a:rPr>
              <a:t>ABE Curriculum &amp; Resources Webpage</a:t>
            </a:r>
            <a:endParaRPr sz="2400" b="0" i="0" u="none" strike="noStrike" cap="none" dirty="0">
              <a:solidFill>
                <a:srgbClr val="414042"/>
              </a:solidFill>
              <a:latin typeface="IBM Plex Sans"/>
              <a:ea typeface="IBM Plex Sans"/>
              <a:cs typeface="IBM Plex Sans"/>
              <a:sym typeface="IBM Plex Sans"/>
            </a:endParaRPr>
          </a:p>
          <a:p>
            <a:pPr marL="0" marR="0" lvl="0" indent="-152400" algn="l" rtl="0">
              <a:lnSpc>
                <a:spcPct val="100000"/>
              </a:lnSpc>
              <a:spcBef>
                <a:spcPts val="0"/>
              </a:spcBef>
              <a:spcAft>
                <a:spcPts val="0"/>
              </a:spcAft>
              <a:buClr>
                <a:srgbClr val="000000"/>
              </a:buClr>
              <a:buSzPts val="2400"/>
              <a:buFont typeface="Arial"/>
              <a:buChar char="•"/>
            </a:pPr>
            <a:r>
              <a:rPr lang="en-US" sz="2400" b="0" i="0" u="none" strike="noStrike" cap="none" dirty="0">
                <a:solidFill>
                  <a:srgbClr val="414042"/>
                </a:solidFill>
                <a:latin typeface="IBM Plex Sans"/>
                <a:ea typeface="IBM Plex Sans"/>
                <a:cs typeface="IBM Plex Sans"/>
                <a:sym typeface="IBM Plex Sans"/>
              </a:rPr>
              <a:t>Precision Medicine </a:t>
            </a:r>
            <a:r>
              <a:rPr lang="en-US" sz="2400" b="0" i="0" u="sng" strike="noStrike" cap="none" dirty="0">
                <a:solidFill>
                  <a:srgbClr val="0063C3"/>
                </a:solidFill>
                <a:latin typeface="IBM Plex Sans"/>
                <a:ea typeface="IBM Plex Sans"/>
                <a:cs typeface="IBM Plex Sans"/>
                <a:sym typeface="IBM Plex Sans"/>
                <a:hlinkClick r:id="rId4">
                  <a:extLst>
                    <a:ext uri="{A12FA001-AC4F-418D-AE19-62706E023703}">
                      <ahyp:hlinkClr xmlns:ahyp="http://schemas.microsoft.com/office/drawing/2018/hyperlinkcolor" val="tx"/>
                    </a:ext>
                  </a:extLst>
                </a:hlinkClick>
              </a:rPr>
              <a:t>Lab-based</a:t>
            </a:r>
            <a:r>
              <a:rPr lang="en-US" sz="2400" b="0" i="0" u="none" strike="noStrike" cap="none" dirty="0">
                <a:solidFill>
                  <a:srgbClr val="414042"/>
                </a:solidFill>
                <a:latin typeface="IBM Plex Sans"/>
                <a:ea typeface="IBM Plex Sans"/>
                <a:cs typeface="IBM Plex Sans"/>
                <a:sym typeface="IBM Plex Sans"/>
              </a:rPr>
              <a:t> / </a:t>
            </a:r>
            <a:r>
              <a:rPr lang="en-US" sz="2400" b="0" i="0" u="sng" strike="noStrike" cap="none" dirty="0">
                <a:solidFill>
                  <a:srgbClr val="0063C3"/>
                </a:solidFill>
                <a:latin typeface="IBM Plex Sans"/>
                <a:ea typeface="IBM Plex Sans"/>
                <a:cs typeface="IBM Plex Sans"/>
                <a:sym typeface="IBM Plex Sans"/>
                <a:hlinkClick r:id="rId5">
                  <a:extLst>
                    <a:ext uri="{A12FA001-AC4F-418D-AE19-62706E023703}">
                      <ahyp:hlinkClr xmlns:ahyp="http://schemas.microsoft.com/office/drawing/2018/hyperlinkcolor" val="tx"/>
                    </a:ext>
                  </a:extLst>
                </a:hlinkClick>
              </a:rPr>
              <a:t>Classroom-based</a:t>
            </a:r>
            <a:endParaRPr sz="2400" b="0" i="0" u="none" strike="noStrike" cap="none" dirty="0">
              <a:solidFill>
                <a:srgbClr val="414042"/>
              </a:solidFill>
              <a:latin typeface="IBM Plex Sans"/>
              <a:ea typeface="IBM Plex Sans"/>
              <a:cs typeface="IBM Plex Sans"/>
              <a:sym typeface="IBM Plex Sans"/>
            </a:endParaRPr>
          </a:p>
          <a:p>
            <a:pPr marL="0" marR="0" lvl="0" indent="-152400" algn="l" rtl="0">
              <a:lnSpc>
                <a:spcPct val="100000"/>
              </a:lnSpc>
              <a:spcBef>
                <a:spcPts val="0"/>
              </a:spcBef>
              <a:spcAft>
                <a:spcPts val="0"/>
              </a:spcAft>
              <a:buClr>
                <a:srgbClr val="000000"/>
              </a:buClr>
              <a:buSzPts val="2400"/>
              <a:buFont typeface="Arial"/>
              <a:buChar char="•"/>
            </a:pPr>
            <a:r>
              <a:rPr lang="en-US" sz="2400" b="0" i="0" u="sng" strike="noStrike" cap="none" dirty="0">
                <a:solidFill>
                  <a:srgbClr val="0563C1"/>
                </a:solidFill>
                <a:latin typeface="IBM Plex Sans"/>
                <a:ea typeface="IBM Plex Sans"/>
                <a:cs typeface="IBM Plex Sans"/>
                <a:sym typeface="IBM Plex Sans"/>
                <a:hlinkClick r:id="rId6">
                  <a:extLst>
                    <a:ext uri="{A12FA001-AC4F-418D-AE19-62706E023703}">
                      <ahyp:hlinkClr xmlns:ahyp="http://schemas.microsoft.com/office/drawing/2018/hyperlinkcolor" val="tx"/>
                    </a:ext>
                  </a:extLst>
                </a:hlinkClick>
              </a:rPr>
              <a:t>Master Teacher Fellow Resources</a:t>
            </a:r>
            <a:r>
              <a:rPr lang="en-US" sz="2400" b="0" i="0" u="none" strike="noStrike" cap="none" dirty="0">
                <a:solidFill>
                  <a:srgbClr val="414042"/>
                </a:solidFill>
                <a:latin typeface="IBM Plex Sans"/>
                <a:ea typeface="IBM Plex Sans"/>
                <a:cs typeface="IBM Plex Sans"/>
                <a:sym typeface="IBM Plex Sans"/>
              </a:rPr>
              <a:t>: Explore biology and biotechnology curricula and resources developed by ABE Master Teacher Fellows (MTFs).</a:t>
            </a:r>
            <a:endParaRPr dirty="0"/>
          </a:p>
        </p:txBody>
      </p:sp>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96"/>
        <p:cNvGrpSpPr/>
        <p:nvPr/>
      </p:nvGrpSpPr>
      <p:grpSpPr>
        <a:xfrm>
          <a:off x="0" y="0"/>
          <a:ext cx="0" cy="0"/>
          <a:chOff x="0" y="0"/>
          <a:chExt cx="0" cy="0"/>
        </a:xfrm>
      </p:grpSpPr>
      <p:sp>
        <p:nvSpPr>
          <p:cNvPr id="797" name="Google Shape;797;p20"/>
          <p:cNvSpPr txBox="1">
            <a:spLocks noGrp="1"/>
          </p:cNvSpPr>
          <p:nvPr>
            <p:ph type="body" idx="1"/>
          </p:nvPr>
        </p:nvSpPr>
        <p:spPr>
          <a:xfrm>
            <a:off x="363538" y="1280161"/>
            <a:ext cx="8416782" cy="31144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980"/>
              <a:buNone/>
            </a:pPr>
            <a:r>
              <a:rPr lang="en-US"/>
              <a:t>ANSWER AS YOUR STUDENTS</a:t>
            </a:r>
            <a:endParaRPr/>
          </a:p>
          <a:p>
            <a:pPr marL="231770" lvl="0" indent="-231770" algn="l" rtl="0">
              <a:lnSpc>
                <a:spcPct val="100000"/>
              </a:lnSpc>
              <a:spcBef>
                <a:spcPts val="600"/>
              </a:spcBef>
              <a:spcAft>
                <a:spcPts val="0"/>
              </a:spcAft>
              <a:buSzPts val="1980"/>
              <a:buChar char="•"/>
            </a:pPr>
            <a:r>
              <a:rPr lang="en-US"/>
              <a:t>What is PCR?</a:t>
            </a:r>
            <a:endParaRPr/>
          </a:p>
          <a:p>
            <a:pPr marL="231770" lvl="0" indent="-231770" algn="l" rtl="0">
              <a:lnSpc>
                <a:spcPct val="100000"/>
              </a:lnSpc>
              <a:spcBef>
                <a:spcPts val="600"/>
              </a:spcBef>
              <a:spcAft>
                <a:spcPts val="0"/>
              </a:spcAft>
              <a:buSzPts val="1980"/>
              <a:buChar char="•"/>
            </a:pPr>
            <a:r>
              <a:rPr lang="en-US"/>
              <a:t>Why do we use PCR?</a:t>
            </a:r>
            <a:endParaRPr/>
          </a:p>
        </p:txBody>
      </p:sp>
      <p:sp>
        <p:nvSpPr>
          <p:cNvPr id="798" name="Google Shape;798;p20"/>
          <p:cNvSpPr txBox="1">
            <a:spLocks noGrp="1"/>
          </p:cNvSpPr>
          <p:nvPr>
            <p:ph type="title"/>
          </p:nvPr>
        </p:nvSpPr>
        <p:spPr>
          <a:xfrm>
            <a:off x="363538" y="440247"/>
            <a:ext cx="8416782" cy="492443"/>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chemeClr val="accent1"/>
              </a:buClr>
              <a:buSzPts val="2600"/>
              <a:buFont typeface="Calibri"/>
              <a:buNone/>
            </a:pPr>
            <a:r>
              <a:rPr lang="en-US"/>
              <a:t>THINK-PAIR-SHARE</a:t>
            </a:r>
            <a:endParaRPr/>
          </a:p>
        </p:txBody>
      </p:sp>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02"/>
        <p:cNvGrpSpPr/>
        <p:nvPr/>
      </p:nvGrpSpPr>
      <p:grpSpPr>
        <a:xfrm>
          <a:off x="0" y="0"/>
          <a:ext cx="0" cy="0"/>
          <a:chOff x="0" y="0"/>
          <a:chExt cx="0" cy="0"/>
        </a:xfrm>
      </p:grpSpPr>
      <p:sp>
        <p:nvSpPr>
          <p:cNvPr id="803" name="Google Shape;803;p21"/>
          <p:cNvSpPr txBox="1">
            <a:spLocks noGrp="1"/>
          </p:cNvSpPr>
          <p:nvPr>
            <p:ph type="body" idx="1"/>
          </p:nvPr>
        </p:nvSpPr>
        <p:spPr>
          <a:xfrm>
            <a:off x="363538" y="1280161"/>
            <a:ext cx="8416782" cy="3114475"/>
          </a:xfrm>
          <a:prstGeom prst="rect">
            <a:avLst/>
          </a:prstGeom>
          <a:noFill/>
          <a:ln>
            <a:noFill/>
          </a:ln>
        </p:spPr>
        <p:txBody>
          <a:bodyPr spcFirstLastPara="1" wrap="square" lIns="91425" tIns="45700" rIns="91425" bIns="45700" anchor="t" anchorCtr="0">
            <a:noAutofit/>
          </a:bodyPr>
          <a:lstStyle/>
          <a:p>
            <a:pPr marL="231770" lvl="0" indent="-231770" algn="l" rtl="0">
              <a:lnSpc>
                <a:spcPct val="100000"/>
              </a:lnSpc>
              <a:spcBef>
                <a:spcPts val="0"/>
              </a:spcBef>
              <a:spcAft>
                <a:spcPts val="0"/>
              </a:spcAft>
              <a:buSzPts val="1980"/>
              <a:buChar char="•"/>
            </a:pPr>
            <a:r>
              <a:rPr lang="en-US"/>
              <a:t>Polymerase Chain Reaction</a:t>
            </a:r>
            <a:endParaRPr/>
          </a:p>
          <a:p>
            <a:pPr marL="231770" lvl="0" indent="-231770" algn="l" rtl="0">
              <a:lnSpc>
                <a:spcPct val="100000"/>
              </a:lnSpc>
              <a:spcBef>
                <a:spcPts val="600"/>
              </a:spcBef>
              <a:spcAft>
                <a:spcPts val="0"/>
              </a:spcAft>
              <a:buSzPts val="1980"/>
              <a:buChar char="•"/>
            </a:pPr>
            <a:r>
              <a:rPr lang="en-US"/>
              <a:t>Widely used molecular biology technique/method</a:t>
            </a:r>
            <a:endParaRPr/>
          </a:p>
          <a:p>
            <a:pPr marL="231770" lvl="0" indent="-231770" algn="l" rtl="0">
              <a:lnSpc>
                <a:spcPct val="100000"/>
              </a:lnSpc>
              <a:spcBef>
                <a:spcPts val="600"/>
              </a:spcBef>
              <a:spcAft>
                <a:spcPts val="0"/>
              </a:spcAft>
              <a:buSzPts val="1980"/>
              <a:buChar char="•"/>
            </a:pPr>
            <a:r>
              <a:rPr lang="en-US"/>
              <a:t>Makes billions of copies of a specific DNA sequence </a:t>
            </a:r>
            <a:endParaRPr/>
          </a:p>
          <a:p>
            <a:pPr marL="231770" lvl="0" indent="-231770" algn="l" rtl="0">
              <a:lnSpc>
                <a:spcPct val="100000"/>
              </a:lnSpc>
              <a:spcBef>
                <a:spcPts val="600"/>
              </a:spcBef>
              <a:spcAft>
                <a:spcPts val="0"/>
              </a:spcAft>
              <a:buSzPts val="1980"/>
              <a:buChar char="•"/>
            </a:pPr>
            <a:r>
              <a:rPr lang="en-US"/>
              <a:t>Invented by Kary Mullis in 1983</a:t>
            </a:r>
            <a:endParaRPr/>
          </a:p>
          <a:p>
            <a:pPr marL="231770" lvl="0" indent="-231770" algn="l" rtl="0">
              <a:lnSpc>
                <a:spcPct val="100000"/>
              </a:lnSpc>
              <a:spcBef>
                <a:spcPts val="600"/>
              </a:spcBef>
              <a:spcAft>
                <a:spcPts val="0"/>
              </a:spcAft>
              <a:buSzPts val="1980"/>
              <a:buChar char="•"/>
            </a:pPr>
            <a:r>
              <a:rPr lang="en-US"/>
              <a:t>Has three main phases which are repeated many times</a:t>
            </a:r>
            <a:endParaRPr/>
          </a:p>
        </p:txBody>
      </p:sp>
      <p:sp>
        <p:nvSpPr>
          <p:cNvPr id="804" name="Google Shape;804;p21"/>
          <p:cNvSpPr txBox="1">
            <a:spLocks noGrp="1"/>
          </p:cNvSpPr>
          <p:nvPr>
            <p:ph type="title"/>
          </p:nvPr>
        </p:nvSpPr>
        <p:spPr>
          <a:xfrm>
            <a:off x="363538" y="440247"/>
            <a:ext cx="8416782" cy="492443"/>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chemeClr val="accent1"/>
              </a:buClr>
              <a:buSzPts val="2600"/>
              <a:buFont typeface="Calibri"/>
              <a:buNone/>
            </a:pPr>
            <a:r>
              <a:rPr lang="en-US"/>
              <a:t>WHAT IS PCR?</a:t>
            </a:r>
            <a:endParaRPr/>
          </a:p>
        </p:txBody>
      </p:sp>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09"/>
        <p:cNvGrpSpPr/>
        <p:nvPr/>
      </p:nvGrpSpPr>
      <p:grpSpPr>
        <a:xfrm>
          <a:off x="0" y="0"/>
          <a:ext cx="0" cy="0"/>
          <a:chOff x="0" y="0"/>
          <a:chExt cx="0" cy="0"/>
        </a:xfrm>
      </p:grpSpPr>
      <p:sp>
        <p:nvSpPr>
          <p:cNvPr id="810" name="Google Shape;810;p22"/>
          <p:cNvSpPr txBox="1">
            <a:spLocks noGrp="1"/>
          </p:cNvSpPr>
          <p:nvPr>
            <p:ph type="body" idx="1"/>
          </p:nvPr>
        </p:nvSpPr>
        <p:spPr>
          <a:xfrm>
            <a:off x="5350933" y="1008064"/>
            <a:ext cx="3793068" cy="3551237"/>
          </a:xfrm>
          <a:prstGeom prst="rect">
            <a:avLst/>
          </a:prstGeom>
          <a:solidFill>
            <a:schemeClr val="accent1"/>
          </a:solidFill>
          <a:ln>
            <a:noFill/>
          </a:ln>
        </p:spPr>
        <p:txBody>
          <a:bodyPr spcFirstLastPara="1" wrap="square" lIns="182875" tIns="45700" rIns="274300" bIns="45700" anchor="ctr" anchorCtr="0">
            <a:noAutofit/>
          </a:bodyPr>
          <a:lstStyle/>
          <a:p>
            <a:pPr marL="0" lvl="0" indent="0" algn="l" rtl="0">
              <a:lnSpc>
                <a:spcPct val="100000"/>
              </a:lnSpc>
              <a:spcBef>
                <a:spcPts val="0"/>
              </a:spcBef>
              <a:spcAft>
                <a:spcPts val="0"/>
              </a:spcAft>
              <a:buSzPts val="1980"/>
              <a:buNone/>
            </a:pPr>
            <a:r>
              <a:rPr lang="en-US"/>
              <a:t>High temp (e.g. 95-96° C) causes hydrogen bonds between bases in double stranded DNA template to break</a:t>
            </a:r>
            <a:endParaRPr/>
          </a:p>
        </p:txBody>
      </p:sp>
      <p:sp>
        <p:nvSpPr>
          <p:cNvPr id="811" name="Google Shape;811;p22"/>
          <p:cNvSpPr txBox="1">
            <a:spLocks noGrp="1"/>
          </p:cNvSpPr>
          <p:nvPr>
            <p:ph type="title"/>
          </p:nvPr>
        </p:nvSpPr>
        <p:spPr>
          <a:xfrm>
            <a:off x="363539" y="440247"/>
            <a:ext cx="8416925" cy="492443"/>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chemeClr val="accent1"/>
              </a:buClr>
              <a:buSzPts val="2600"/>
              <a:buFont typeface="Calibri"/>
              <a:buNone/>
            </a:pPr>
            <a:r>
              <a:rPr lang="en-US"/>
              <a:t>DENATURATION</a:t>
            </a:r>
            <a:endParaRPr/>
          </a:p>
        </p:txBody>
      </p:sp>
      <p:grpSp>
        <p:nvGrpSpPr>
          <p:cNvPr id="812" name="Google Shape;812;p22"/>
          <p:cNvGrpSpPr/>
          <p:nvPr/>
        </p:nvGrpSpPr>
        <p:grpSpPr>
          <a:xfrm>
            <a:off x="220201" y="1400099"/>
            <a:ext cx="4671011" cy="3402545"/>
            <a:chOff x="220201" y="1400099"/>
            <a:chExt cx="4671011" cy="3402545"/>
          </a:xfrm>
        </p:grpSpPr>
        <p:pic>
          <p:nvPicPr>
            <p:cNvPr id="813" name="Google Shape;813;p22"/>
            <p:cNvPicPr preferRelativeResize="0"/>
            <p:nvPr/>
          </p:nvPicPr>
          <p:blipFill rotWithShape="1">
            <a:blip r:embed="rId3">
              <a:alphaModFix/>
            </a:blip>
            <a:srcRect t="15254" r="52899"/>
            <a:stretch/>
          </p:blipFill>
          <p:spPr>
            <a:xfrm>
              <a:off x="220201" y="1400099"/>
              <a:ext cx="4373755" cy="3402545"/>
            </a:xfrm>
            <a:prstGeom prst="rect">
              <a:avLst/>
            </a:prstGeom>
            <a:noFill/>
            <a:ln>
              <a:noFill/>
            </a:ln>
          </p:spPr>
        </p:pic>
        <p:sp>
          <p:nvSpPr>
            <p:cNvPr id="814" name="Google Shape;814;p22"/>
            <p:cNvSpPr/>
            <p:nvPr/>
          </p:nvSpPr>
          <p:spPr>
            <a:xfrm>
              <a:off x="4431817" y="3944912"/>
              <a:ext cx="459395" cy="351259"/>
            </a:xfrm>
            <a:prstGeom prst="rect">
              <a:avLst/>
            </a:prstGeom>
            <a:solidFill>
              <a:schemeClr val="lt1"/>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grpSp>
    </p:spTree>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819"/>
        <p:cNvGrpSpPr/>
        <p:nvPr/>
      </p:nvGrpSpPr>
      <p:grpSpPr>
        <a:xfrm>
          <a:off x="0" y="0"/>
          <a:ext cx="0" cy="0"/>
          <a:chOff x="0" y="0"/>
          <a:chExt cx="0" cy="0"/>
        </a:xfrm>
      </p:grpSpPr>
      <p:sp>
        <p:nvSpPr>
          <p:cNvPr id="820" name="Google Shape;820;p23"/>
          <p:cNvSpPr txBox="1">
            <a:spLocks noGrp="1"/>
          </p:cNvSpPr>
          <p:nvPr>
            <p:ph type="body" idx="1"/>
          </p:nvPr>
        </p:nvSpPr>
        <p:spPr>
          <a:xfrm>
            <a:off x="6552970" y="1008064"/>
            <a:ext cx="2591032" cy="3551237"/>
          </a:xfrm>
          <a:prstGeom prst="rect">
            <a:avLst/>
          </a:prstGeom>
          <a:solidFill>
            <a:schemeClr val="accent1"/>
          </a:solidFill>
          <a:ln>
            <a:noFill/>
          </a:ln>
        </p:spPr>
        <p:txBody>
          <a:bodyPr spcFirstLastPara="1" wrap="square" lIns="182875" tIns="45700" rIns="274300" bIns="45700" anchor="ctr" anchorCtr="0">
            <a:noAutofit/>
          </a:bodyPr>
          <a:lstStyle/>
          <a:p>
            <a:pPr marL="0" lvl="0" indent="0" algn="l" rtl="0">
              <a:lnSpc>
                <a:spcPct val="100000"/>
              </a:lnSpc>
              <a:spcBef>
                <a:spcPts val="0"/>
              </a:spcBef>
              <a:spcAft>
                <a:spcPts val="0"/>
              </a:spcAft>
              <a:buSzPts val="1980"/>
              <a:buNone/>
            </a:pPr>
            <a:r>
              <a:rPr lang="en-US"/>
              <a:t>Lower temp (e.g. 53° C) allows primers to bind to complementary sites on single stranded template</a:t>
            </a:r>
            <a:endParaRPr/>
          </a:p>
        </p:txBody>
      </p:sp>
      <p:sp>
        <p:nvSpPr>
          <p:cNvPr id="821" name="Google Shape;821;p23"/>
          <p:cNvSpPr txBox="1">
            <a:spLocks noGrp="1"/>
          </p:cNvSpPr>
          <p:nvPr>
            <p:ph type="title"/>
          </p:nvPr>
        </p:nvSpPr>
        <p:spPr>
          <a:xfrm>
            <a:off x="363539" y="440247"/>
            <a:ext cx="8416925" cy="492443"/>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chemeClr val="accent1"/>
              </a:buClr>
              <a:buSzPts val="2600"/>
              <a:buFont typeface="Calibri"/>
              <a:buNone/>
            </a:pPr>
            <a:r>
              <a:rPr lang="en-US"/>
              <a:t>ANNEALING</a:t>
            </a:r>
            <a:endParaRPr/>
          </a:p>
        </p:txBody>
      </p:sp>
      <p:pic>
        <p:nvPicPr>
          <p:cNvPr id="822" name="Google Shape;822;p23"/>
          <p:cNvPicPr preferRelativeResize="0"/>
          <p:nvPr/>
        </p:nvPicPr>
        <p:blipFill rotWithShape="1">
          <a:blip r:embed="rId3">
            <a:alphaModFix/>
          </a:blip>
          <a:srcRect t="15254" r="31072"/>
          <a:stretch/>
        </p:blipFill>
        <p:spPr>
          <a:xfrm>
            <a:off x="152468" y="1082409"/>
            <a:ext cx="6400501" cy="3402545"/>
          </a:xfrm>
          <a:prstGeom prst="rect">
            <a:avLst/>
          </a:prstGeom>
          <a:noFill/>
          <a:ln>
            <a:noFill/>
          </a:ln>
        </p:spPr>
      </p:pic>
    </p:spTree>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827"/>
        <p:cNvGrpSpPr/>
        <p:nvPr/>
      </p:nvGrpSpPr>
      <p:grpSpPr>
        <a:xfrm>
          <a:off x="0" y="0"/>
          <a:ext cx="0" cy="0"/>
          <a:chOff x="0" y="0"/>
          <a:chExt cx="0" cy="0"/>
        </a:xfrm>
      </p:grpSpPr>
      <p:sp>
        <p:nvSpPr>
          <p:cNvPr id="828" name="Google Shape;828;p24"/>
          <p:cNvSpPr txBox="1">
            <a:spLocks noGrp="1"/>
          </p:cNvSpPr>
          <p:nvPr>
            <p:ph type="body" idx="1"/>
          </p:nvPr>
        </p:nvSpPr>
        <p:spPr>
          <a:xfrm>
            <a:off x="0" y="3908120"/>
            <a:ext cx="9144000" cy="651181"/>
          </a:xfrm>
          <a:prstGeom prst="rect">
            <a:avLst/>
          </a:prstGeom>
          <a:solidFill>
            <a:schemeClr val="accent1"/>
          </a:solidFill>
          <a:ln>
            <a:noFill/>
          </a:ln>
        </p:spPr>
        <p:txBody>
          <a:bodyPr spcFirstLastPara="1" wrap="square" lIns="274300" tIns="91425" rIns="274300" bIns="91425" anchor="ctr" anchorCtr="0">
            <a:noAutofit/>
          </a:bodyPr>
          <a:lstStyle/>
          <a:p>
            <a:pPr marL="0" lvl="0" indent="0" algn="ctr" rtl="0">
              <a:lnSpc>
                <a:spcPct val="100000"/>
              </a:lnSpc>
              <a:spcBef>
                <a:spcPts val="0"/>
              </a:spcBef>
              <a:spcAft>
                <a:spcPts val="0"/>
              </a:spcAft>
              <a:buSzPts val="1800"/>
              <a:buNone/>
            </a:pPr>
            <a:r>
              <a:rPr lang="en-US"/>
              <a:t>Temp raised to optimal temp for DNA polymerase to synthesize new complementary strand (e.g. 68° C)</a:t>
            </a:r>
            <a:endParaRPr/>
          </a:p>
        </p:txBody>
      </p:sp>
      <p:sp>
        <p:nvSpPr>
          <p:cNvPr id="829" name="Google Shape;829;p24"/>
          <p:cNvSpPr txBox="1">
            <a:spLocks noGrp="1"/>
          </p:cNvSpPr>
          <p:nvPr>
            <p:ph type="title"/>
          </p:nvPr>
        </p:nvSpPr>
        <p:spPr>
          <a:xfrm>
            <a:off x="363538" y="440165"/>
            <a:ext cx="8416925" cy="492443"/>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chemeClr val="accent1"/>
              </a:buClr>
              <a:buSzPts val="2600"/>
              <a:buFont typeface="Calibri"/>
              <a:buNone/>
            </a:pPr>
            <a:r>
              <a:rPr lang="en-US"/>
              <a:t>EXTENSION (ELONGATION)</a:t>
            </a:r>
            <a:endParaRPr/>
          </a:p>
        </p:txBody>
      </p:sp>
      <p:pic>
        <p:nvPicPr>
          <p:cNvPr id="830" name="Google Shape;830;p24"/>
          <p:cNvPicPr preferRelativeResize="0"/>
          <p:nvPr/>
        </p:nvPicPr>
        <p:blipFill rotWithShape="1">
          <a:blip r:embed="rId3">
            <a:alphaModFix/>
          </a:blip>
          <a:srcRect t="15254" r="4721"/>
          <a:stretch/>
        </p:blipFill>
        <p:spPr>
          <a:xfrm>
            <a:off x="785299" y="1031256"/>
            <a:ext cx="7224167" cy="2778216"/>
          </a:xfrm>
          <a:prstGeom prst="rect">
            <a:avLst/>
          </a:prstGeom>
          <a:noFill/>
          <a:ln>
            <a:noFill/>
          </a:ln>
        </p:spPr>
      </p:pic>
    </p:spTree>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834"/>
        <p:cNvGrpSpPr/>
        <p:nvPr/>
      </p:nvGrpSpPr>
      <p:grpSpPr>
        <a:xfrm>
          <a:off x="0" y="0"/>
          <a:ext cx="0" cy="0"/>
          <a:chOff x="0" y="0"/>
          <a:chExt cx="0" cy="0"/>
        </a:xfrm>
      </p:grpSpPr>
      <p:sp>
        <p:nvSpPr>
          <p:cNvPr id="835" name="Google Shape;835;p25"/>
          <p:cNvSpPr txBox="1">
            <a:spLocks noGrp="1"/>
          </p:cNvSpPr>
          <p:nvPr>
            <p:ph type="title"/>
          </p:nvPr>
        </p:nvSpPr>
        <p:spPr>
          <a:xfrm>
            <a:off x="363538" y="440165"/>
            <a:ext cx="8416925" cy="492443"/>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chemeClr val="accent1"/>
              </a:buClr>
              <a:buSzPts val="2600"/>
              <a:buFont typeface="Calibri"/>
              <a:buNone/>
            </a:pPr>
            <a:r>
              <a:rPr lang="en-US"/>
              <a:t>DNA AMPLIFICATION OCCURS OVER MANY CYCLES</a:t>
            </a:r>
            <a:endParaRPr/>
          </a:p>
        </p:txBody>
      </p:sp>
      <p:pic>
        <p:nvPicPr>
          <p:cNvPr id="836" name="Google Shape;836;p25"/>
          <p:cNvPicPr preferRelativeResize="0"/>
          <p:nvPr/>
        </p:nvPicPr>
        <p:blipFill rotWithShape="1">
          <a:blip r:embed="rId3">
            <a:alphaModFix/>
          </a:blip>
          <a:srcRect l="4816" t="9203" r="4697"/>
          <a:stretch/>
        </p:blipFill>
        <p:spPr>
          <a:xfrm>
            <a:off x="363538" y="932608"/>
            <a:ext cx="6231467" cy="4150608"/>
          </a:xfrm>
          <a:prstGeom prst="rect">
            <a:avLst/>
          </a:prstGeom>
          <a:noFill/>
          <a:ln>
            <a:noFill/>
          </a:ln>
        </p:spPr>
      </p:pic>
    </p:spTree>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840"/>
        <p:cNvGrpSpPr/>
        <p:nvPr/>
      </p:nvGrpSpPr>
      <p:grpSpPr>
        <a:xfrm>
          <a:off x="0" y="0"/>
          <a:ext cx="0" cy="0"/>
          <a:chOff x="0" y="0"/>
          <a:chExt cx="0" cy="0"/>
        </a:xfrm>
      </p:grpSpPr>
      <p:sp>
        <p:nvSpPr>
          <p:cNvPr id="841" name="Google Shape;841;p26"/>
          <p:cNvSpPr txBox="1">
            <a:spLocks noGrp="1"/>
          </p:cNvSpPr>
          <p:nvPr>
            <p:ph type="body" idx="1"/>
          </p:nvPr>
        </p:nvSpPr>
        <p:spPr>
          <a:xfrm>
            <a:off x="6069992" y="1008064"/>
            <a:ext cx="3074009" cy="3551237"/>
          </a:xfrm>
          <a:prstGeom prst="rect">
            <a:avLst/>
          </a:prstGeom>
          <a:solidFill>
            <a:schemeClr val="accent1"/>
          </a:solidFill>
          <a:ln>
            <a:noFill/>
          </a:ln>
        </p:spPr>
        <p:txBody>
          <a:bodyPr spcFirstLastPara="1" wrap="square" lIns="182875" tIns="45700" rIns="274300" bIns="45700" anchor="ctr" anchorCtr="0">
            <a:noAutofit/>
          </a:bodyPr>
          <a:lstStyle/>
          <a:p>
            <a:pPr marL="0" lvl="0" indent="0" algn="l" rtl="0">
              <a:lnSpc>
                <a:spcPct val="100000"/>
              </a:lnSpc>
              <a:spcBef>
                <a:spcPts val="0"/>
              </a:spcBef>
              <a:spcAft>
                <a:spcPts val="0"/>
              </a:spcAft>
              <a:buSzPts val="1980"/>
              <a:buNone/>
            </a:pPr>
            <a:r>
              <a:rPr lang="en-US"/>
              <a:t>How many cycles until you have ONE double stranded copy of the specific sequence of interest?</a:t>
            </a:r>
            <a:endParaRPr/>
          </a:p>
        </p:txBody>
      </p:sp>
      <p:grpSp>
        <p:nvGrpSpPr>
          <p:cNvPr id="842" name="Google Shape;842;p26"/>
          <p:cNvGrpSpPr/>
          <p:nvPr/>
        </p:nvGrpSpPr>
        <p:grpSpPr>
          <a:xfrm>
            <a:off x="1148214" y="1152823"/>
            <a:ext cx="3897919" cy="3626611"/>
            <a:chOff x="1097414" y="932690"/>
            <a:chExt cx="4261617" cy="3909813"/>
          </a:xfrm>
        </p:grpSpPr>
        <p:grpSp>
          <p:nvGrpSpPr>
            <p:cNvPr id="843" name="Google Shape;843;p26"/>
            <p:cNvGrpSpPr/>
            <p:nvPr/>
          </p:nvGrpSpPr>
          <p:grpSpPr>
            <a:xfrm>
              <a:off x="1097414" y="932690"/>
              <a:ext cx="4259444" cy="342504"/>
              <a:chOff x="4298883" y="1968500"/>
              <a:chExt cx="4953730" cy="342504"/>
            </a:xfrm>
          </p:grpSpPr>
          <p:sp>
            <p:nvSpPr>
              <p:cNvPr id="844" name="Google Shape;844;p26"/>
              <p:cNvSpPr/>
              <p:nvPr/>
            </p:nvSpPr>
            <p:spPr>
              <a:xfrm>
                <a:off x="5762428" y="1968500"/>
                <a:ext cx="2032000" cy="127000"/>
              </a:xfrm>
              <a:prstGeom prst="rect">
                <a:avLst/>
              </a:prstGeom>
              <a:gradFill>
                <a:gsLst>
                  <a:gs pos="0">
                    <a:srgbClr val="3D5D5E"/>
                  </a:gs>
                  <a:gs pos="80000">
                    <a:srgbClr val="517B7B"/>
                  </a:gs>
                  <a:gs pos="100000">
                    <a:srgbClr val="507C7D"/>
                  </a:gs>
                </a:gsLst>
                <a:lin ang="16200000" scaled="0"/>
              </a:gradFill>
              <a:ln w="9525" cap="flat" cmpd="sng">
                <a:solidFill>
                  <a:srgbClr val="557879"/>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845" name="Google Shape;845;p26"/>
              <p:cNvSpPr/>
              <p:nvPr/>
            </p:nvSpPr>
            <p:spPr>
              <a:xfrm>
                <a:off x="4298883" y="1968500"/>
                <a:ext cx="1455657" cy="127000"/>
              </a:xfrm>
              <a:prstGeom prst="rect">
                <a:avLst/>
              </a:prstGeom>
              <a:solidFill>
                <a:srgbClr val="BFBFBF"/>
              </a:solidFill>
              <a:ln>
                <a:noFill/>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846" name="Google Shape;846;p26"/>
              <p:cNvSpPr/>
              <p:nvPr/>
            </p:nvSpPr>
            <p:spPr>
              <a:xfrm>
                <a:off x="7794428" y="1968500"/>
                <a:ext cx="1455657" cy="127000"/>
              </a:xfrm>
              <a:prstGeom prst="rect">
                <a:avLst/>
              </a:prstGeom>
              <a:solidFill>
                <a:srgbClr val="BFBFBF"/>
              </a:solidFill>
              <a:ln>
                <a:noFill/>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847" name="Google Shape;847;p26"/>
              <p:cNvSpPr/>
              <p:nvPr/>
            </p:nvSpPr>
            <p:spPr>
              <a:xfrm>
                <a:off x="5764956" y="2184004"/>
                <a:ext cx="2032000" cy="127000"/>
              </a:xfrm>
              <a:prstGeom prst="rect">
                <a:avLst/>
              </a:prstGeom>
              <a:gradFill>
                <a:gsLst>
                  <a:gs pos="0">
                    <a:srgbClr val="3D5D5E"/>
                  </a:gs>
                  <a:gs pos="80000">
                    <a:srgbClr val="517B7B"/>
                  </a:gs>
                  <a:gs pos="100000">
                    <a:srgbClr val="507C7D"/>
                  </a:gs>
                </a:gsLst>
                <a:lin ang="16200000" scaled="0"/>
              </a:gradFill>
              <a:ln w="9525" cap="flat" cmpd="sng">
                <a:solidFill>
                  <a:srgbClr val="557879"/>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848" name="Google Shape;848;p26"/>
              <p:cNvSpPr/>
              <p:nvPr/>
            </p:nvSpPr>
            <p:spPr>
              <a:xfrm>
                <a:off x="4301411" y="2184004"/>
                <a:ext cx="1455657" cy="127000"/>
              </a:xfrm>
              <a:prstGeom prst="rect">
                <a:avLst/>
              </a:prstGeom>
              <a:solidFill>
                <a:srgbClr val="BFBFBF"/>
              </a:solidFill>
              <a:ln>
                <a:noFill/>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849" name="Google Shape;849;p26"/>
              <p:cNvSpPr/>
              <p:nvPr/>
            </p:nvSpPr>
            <p:spPr>
              <a:xfrm>
                <a:off x="7796956" y="2184004"/>
                <a:ext cx="1455657" cy="127000"/>
              </a:xfrm>
              <a:prstGeom prst="rect">
                <a:avLst/>
              </a:prstGeom>
              <a:solidFill>
                <a:srgbClr val="BFBFBF"/>
              </a:solidFill>
              <a:ln>
                <a:noFill/>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grpSp>
        <p:grpSp>
          <p:nvGrpSpPr>
            <p:cNvPr id="850" name="Google Shape;850;p26"/>
            <p:cNvGrpSpPr/>
            <p:nvPr/>
          </p:nvGrpSpPr>
          <p:grpSpPr>
            <a:xfrm>
              <a:off x="2354662" y="4499999"/>
              <a:ext cx="1749380" cy="342504"/>
              <a:chOff x="5762428" y="1968500"/>
              <a:chExt cx="2034528" cy="342504"/>
            </a:xfrm>
          </p:grpSpPr>
          <p:sp>
            <p:nvSpPr>
              <p:cNvPr id="851" name="Google Shape;851;p26"/>
              <p:cNvSpPr/>
              <p:nvPr/>
            </p:nvSpPr>
            <p:spPr>
              <a:xfrm>
                <a:off x="5762428" y="1968500"/>
                <a:ext cx="2032000" cy="127000"/>
              </a:xfrm>
              <a:prstGeom prst="rect">
                <a:avLst/>
              </a:prstGeom>
              <a:gradFill>
                <a:gsLst>
                  <a:gs pos="0">
                    <a:schemeClr val="dk1"/>
                  </a:gs>
                  <a:gs pos="80000">
                    <a:schemeClr val="dk1"/>
                  </a:gs>
                  <a:gs pos="100000">
                    <a:schemeClr val="dk1"/>
                  </a:gs>
                </a:gsLst>
                <a:lin ang="16200000" scaled="0"/>
              </a:gradFill>
              <a:ln w="9525" cap="flat" cmpd="sng">
                <a:solidFill>
                  <a:schemeClr val="dk1"/>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852" name="Google Shape;852;p26"/>
              <p:cNvSpPr/>
              <p:nvPr/>
            </p:nvSpPr>
            <p:spPr>
              <a:xfrm>
                <a:off x="5764956" y="2184004"/>
                <a:ext cx="2032000" cy="127000"/>
              </a:xfrm>
              <a:prstGeom prst="rect">
                <a:avLst/>
              </a:prstGeom>
              <a:gradFill>
                <a:gsLst>
                  <a:gs pos="0">
                    <a:schemeClr val="dk1"/>
                  </a:gs>
                  <a:gs pos="80000">
                    <a:schemeClr val="dk1"/>
                  </a:gs>
                  <a:gs pos="100000">
                    <a:schemeClr val="dk1"/>
                  </a:gs>
                </a:gsLst>
                <a:lin ang="16200000" scaled="0"/>
              </a:gradFill>
              <a:ln w="9525" cap="flat" cmpd="sng">
                <a:solidFill>
                  <a:schemeClr val="dk1"/>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grpSp>
        <p:sp>
          <p:nvSpPr>
            <p:cNvPr id="853" name="Google Shape;853;p26"/>
            <p:cNvSpPr/>
            <p:nvPr/>
          </p:nvSpPr>
          <p:spPr>
            <a:xfrm>
              <a:off x="3154629" y="2765266"/>
              <a:ext cx="183820" cy="317520"/>
            </a:xfrm>
            <a:prstGeom prst="downArrow">
              <a:avLst>
                <a:gd name="adj1" fmla="val 50000"/>
                <a:gd name="adj2" fmla="val 50000"/>
              </a:avLst>
            </a:prstGeom>
            <a:gradFill>
              <a:gsLst>
                <a:gs pos="0">
                  <a:schemeClr val="dk1"/>
                </a:gs>
                <a:gs pos="80000">
                  <a:schemeClr val="dk1"/>
                </a:gs>
                <a:gs pos="100000">
                  <a:schemeClr val="dk1"/>
                </a:gs>
              </a:gsLst>
              <a:lin ang="16200000" scaled="0"/>
            </a:gra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854" name="Google Shape;854;p26"/>
            <p:cNvSpPr/>
            <p:nvPr/>
          </p:nvSpPr>
          <p:spPr>
            <a:xfrm>
              <a:off x="3156639" y="3179090"/>
              <a:ext cx="183820" cy="317520"/>
            </a:xfrm>
            <a:prstGeom prst="downArrow">
              <a:avLst>
                <a:gd name="adj1" fmla="val 50000"/>
                <a:gd name="adj2" fmla="val 50000"/>
              </a:avLst>
            </a:prstGeom>
            <a:gradFill>
              <a:gsLst>
                <a:gs pos="0">
                  <a:schemeClr val="dk1"/>
                </a:gs>
                <a:gs pos="80000">
                  <a:schemeClr val="dk1"/>
                </a:gs>
                <a:gs pos="100000">
                  <a:schemeClr val="dk1"/>
                </a:gs>
              </a:gsLst>
              <a:lin ang="16200000" scaled="0"/>
            </a:gra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855" name="Google Shape;855;p26"/>
            <p:cNvSpPr/>
            <p:nvPr/>
          </p:nvSpPr>
          <p:spPr>
            <a:xfrm>
              <a:off x="3160974" y="3581298"/>
              <a:ext cx="183820" cy="317520"/>
            </a:xfrm>
            <a:prstGeom prst="downArrow">
              <a:avLst>
                <a:gd name="adj1" fmla="val 50000"/>
                <a:gd name="adj2" fmla="val 50000"/>
              </a:avLst>
            </a:prstGeom>
            <a:gradFill>
              <a:gsLst>
                <a:gs pos="0">
                  <a:schemeClr val="dk1"/>
                </a:gs>
                <a:gs pos="80000">
                  <a:schemeClr val="dk1"/>
                </a:gs>
                <a:gs pos="100000">
                  <a:schemeClr val="dk1"/>
                </a:gs>
              </a:gsLst>
              <a:lin ang="16200000" scaled="0"/>
            </a:gra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856" name="Google Shape;856;p26"/>
            <p:cNvSpPr/>
            <p:nvPr/>
          </p:nvSpPr>
          <p:spPr>
            <a:xfrm>
              <a:off x="3162984" y="3977158"/>
              <a:ext cx="183820" cy="317520"/>
            </a:xfrm>
            <a:prstGeom prst="downArrow">
              <a:avLst>
                <a:gd name="adj1" fmla="val 50000"/>
                <a:gd name="adj2" fmla="val 50000"/>
              </a:avLst>
            </a:prstGeom>
            <a:gradFill>
              <a:gsLst>
                <a:gs pos="0">
                  <a:schemeClr val="dk1"/>
                </a:gs>
                <a:gs pos="80000">
                  <a:schemeClr val="dk1"/>
                </a:gs>
                <a:gs pos="100000">
                  <a:schemeClr val="dk1"/>
                </a:gs>
              </a:gsLst>
              <a:lin ang="16200000" scaled="0"/>
            </a:gra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857" name="Google Shape;857;p26"/>
            <p:cNvSpPr txBox="1"/>
            <p:nvPr/>
          </p:nvSpPr>
          <p:spPr>
            <a:xfrm>
              <a:off x="3530620" y="3213650"/>
              <a:ext cx="1018227"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350"/>
                <a:buFont typeface="Arial"/>
                <a:buNone/>
              </a:pPr>
              <a:r>
                <a:rPr lang="en-US" sz="1350" b="0" i="0" u="none" strike="noStrike" cap="none">
                  <a:solidFill>
                    <a:schemeClr val="dk1"/>
                  </a:solidFill>
                  <a:latin typeface="Arial"/>
                  <a:ea typeface="Arial"/>
                  <a:cs typeface="Arial"/>
                  <a:sym typeface="Arial"/>
                </a:rPr>
                <a:t># cycles?</a:t>
              </a:r>
              <a:endParaRPr sz="1350" b="0" i="0" u="none" strike="noStrike" cap="none">
                <a:solidFill>
                  <a:schemeClr val="dk1"/>
                </a:solidFill>
                <a:latin typeface="Arial"/>
                <a:ea typeface="Arial"/>
                <a:cs typeface="Arial"/>
                <a:sym typeface="Arial"/>
              </a:endParaRPr>
            </a:p>
          </p:txBody>
        </p:sp>
        <p:grpSp>
          <p:nvGrpSpPr>
            <p:cNvPr id="858" name="Google Shape;858;p26"/>
            <p:cNvGrpSpPr/>
            <p:nvPr/>
          </p:nvGrpSpPr>
          <p:grpSpPr>
            <a:xfrm>
              <a:off x="1099587" y="1983320"/>
              <a:ext cx="4259444" cy="498024"/>
              <a:chOff x="4298883" y="1812980"/>
              <a:chExt cx="4953730" cy="498024"/>
            </a:xfrm>
          </p:grpSpPr>
          <p:sp>
            <p:nvSpPr>
              <p:cNvPr id="859" name="Google Shape;859;p26"/>
              <p:cNvSpPr/>
              <p:nvPr/>
            </p:nvSpPr>
            <p:spPr>
              <a:xfrm>
                <a:off x="5762428" y="1812980"/>
                <a:ext cx="2032000" cy="127000"/>
              </a:xfrm>
              <a:prstGeom prst="rect">
                <a:avLst/>
              </a:prstGeom>
              <a:gradFill>
                <a:gsLst>
                  <a:gs pos="0">
                    <a:srgbClr val="3D5D5E"/>
                  </a:gs>
                  <a:gs pos="80000">
                    <a:srgbClr val="517B7B"/>
                  </a:gs>
                  <a:gs pos="100000">
                    <a:srgbClr val="507C7D"/>
                  </a:gs>
                </a:gsLst>
                <a:lin ang="16200000" scaled="0"/>
              </a:gradFill>
              <a:ln w="9525" cap="flat" cmpd="sng">
                <a:solidFill>
                  <a:srgbClr val="557879"/>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860" name="Google Shape;860;p26"/>
              <p:cNvSpPr/>
              <p:nvPr/>
            </p:nvSpPr>
            <p:spPr>
              <a:xfrm>
                <a:off x="4298883" y="1812980"/>
                <a:ext cx="1455657" cy="127000"/>
              </a:xfrm>
              <a:prstGeom prst="rect">
                <a:avLst/>
              </a:prstGeom>
              <a:solidFill>
                <a:srgbClr val="BFBFB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861" name="Google Shape;861;p26"/>
              <p:cNvSpPr/>
              <p:nvPr/>
            </p:nvSpPr>
            <p:spPr>
              <a:xfrm>
                <a:off x="7794428" y="1812980"/>
                <a:ext cx="1455657" cy="127000"/>
              </a:xfrm>
              <a:prstGeom prst="rect">
                <a:avLst/>
              </a:prstGeom>
              <a:solidFill>
                <a:srgbClr val="BFBFB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862" name="Google Shape;862;p26"/>
              <p:cNvSpPr/>
              <p:nvPr/>
            </p:nvSpPr>
            <p:spPr>
              <a:xfrm>
                <a:off x="5764956" y="2184004"/>
                <a:ext cx="2032000" cy="127000"/>
              </a:xfrm>
              <a:prstGeom prst="rect">
                <a:avLst/>
              </a:prstGeom>
              <a:gradFill>
                <a:gsLst>
                  <a:gs pos="0">
                    <a:srgbClr val="3D5D5E"/>
                  </a:gs>
                  <a:gs pos="80000">
                    <a:srgbClr val="517B7B"/>
                  </a:gs>
                  <a:gs pos="100000">
                    <a:srgbClr val="507C7D"/>
                  </a:gs>
                </a:gsLst>
                <a:lin ang="16200000" scaled="0"/>
              </a:gradFill>
              <a:ln w="9525" cap="flat" cmpd="sng">
                <a:solidFill>
                  <a:srgbClr val="557879"/>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863" name="Google Shape;863;p26"/>
              <p:cNvSpPr/>
              <p:nvPr/>
            </p:nvSpPr>
            <p:spPr>
              <a:xfrm>
                <a:off x="4301411" y="2184004"/>
                <a:ext cx="1455657" cy="127000"/>
              </a:xfrm>
              <a:prstGeom prst="rect">
                <a:avLst/>
              </a:prstGeom>
              <a:solidFill>
                <a:srgbClr val="BFBFB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864" name="Google Shape;864;p26"/>
              <p:cNvSpPr/>
              <p:nvPr/>
            </p:nvSpPr>
            <p:spPr>
              <a:xfrm>
                <a:off x="7796956" y="2184004"/>
                <a:ext cx="1455657" cy="127000"/>
              </a:xfrm>
              <a:prstGeom prst="rect">
                <a:avLst/>
              </a:prstGeom>
              <a:solidFill>
                <a:srgbClr val="BFBFB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grpSp>
        <p:cxnSp>
          <p:nvCxnSpPr>
            <p:cNvPr id="865" name="Google Shape;865;p26"/>
            <p:cNvCxnSpPr/>
            <p:nvPr/>
          </p:nvCxnSpPr>
          <p:spPr>
            <a:xfrm>
              <a:off x="2351228" y="2179286"/>
              <a:ext cx="259955" cy="0"/>
            </a:xfrm>
            <a:prstGeom prst="straightConnector1">
              <a:avLst/>
            </a:prstGeom>
            <a:noFill/>
            <a:ln w="25400" cap="flat" cmpd="sng">
              <a:solidFill>
                <a:schemeClr val="dk1"/>
              </a:solidFill>
              <a:prstDash val="solid"/>
              <a:round/>
              <a:headEnd type="none" w="sm" len="sm"/>
              <a:tailEnd type="none" w="sm" len="sm"/>
            </a:ln>
            <a:effectLst>
              <a:outerShdw blurRad="40000" dist="20000" dir="5400000" rotWithShape="0">
                <a:srgbClr val="000000">
                  <a:alpha val="37254"/>
                </a:srgbClr>
              </a:outerShdw>
            </a:effectLst>
          </p:spPr>
        </p:cxnSp>
        <p:cxnSp>
          <p:nvCxnSpPr>
            <p:cNvPr id="866" name="Google Shape;866;p26"/>
            <p:cNvCxnSpPr/>
            <p:nvPr/>
          </p:nvCxnSpPr>
          <p:spPr>
            <a:xfrm>
              <a:off x="3842828" y="2297126"/>
              <a:ext cx="259955" cy="0"/>
            </a:xfrm>
            <a:prstGeom prst="straightConnector1">
              <a:avLst/>
            </a:prstGeom>
            <a:noFill/>
            <a:ln w="25400" cap="flat" cmpd="sng">
              <a:solidFill>
                <a:schemeClr val="dk1"/>
              </a:solidFill>
              <a:prstDash val="solid"/>
              <a:round/>
              <a:headEnd type="none" w="sm" len="sm"/>
              <a:tailEnd type="none" w="sm" len="sm"/>
            </a:ln>
            <a:effectLst>
              <a:outerShdw blurRad="40000" dist="20000" dir="5400000" rotWithShape="0">
                <a:srgbClr val="000000">
                  <a:alpha val="37254"/>
                </a:srgbClr>
              </a:outerShdw>
            </a:effectLst>
          </p:spPr>
        </p:cxnSp>
        <p:sp>
          <p:nvSpPr>
            <p:cNvPr id="867" name="Google Shape;867;p26"/>
            <p:cNvSpPr/>
            <p:nvPr/>
          </p:nvSpPr>
          <p:spPr>
            <a:xfrm>
              <a:off x="3123209" y="1509346"/>
              <a:ext cx="183820" cy="317520"/>
            </a:xfrm>
            <a:prstGeom prst="downArrow">
              <a:avLst>
                <a:gd name="adj1" fmla="val 50000"/>
                <a:gd name="adj2" fmla="val 50000"/>
              </a:avLst>
            </a:prstGeom>
            <a:gradFill>
              <a:gsLst>
                <a:gs pos="0">
                  <a:schemeClr val="dk1"/>
                </a:gs>
                <a:gs pos="80000">
                  <a:schemeClr val="dk1"/>
                </a:gs>
                <a:gs pos="100000">
                  <a:schemeClr val="dk1"/>
                </a:gs>
              </a:gsLst>
              <a:lin ang="16200000" scaled="0"/>
            </a:gra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grpSp>
    </p:spTree>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872"/>
        <p:cNvGrpSpPr/>
        <p:nvPr/>
      </p:nvGrpSpPr>
      <p:grpSpPr>
        <a:xfrm>
          <a:off x="0" y="0"/>
          <a:ext cx="0" cy="0"/>
          <a:chOff x="0" y="0"/>
          <a:chExt cx="0" cy="0"/>
        </a:xfrm>
      </p:grpSpPr>
      <p:sp>
        <p:nvSpPr>
          <p:cNvPr id="873" name="Google Shape;873;p28"/>
          <p:cNvSpPr txBox="1">
            <a:spLocks noGrp="1"/>
          </p:cNvSpPr>
          <p:nvPr>
            <p:ph type="body" idx="1"/>
          </p:nvPr>
        </p:nvSpPr>
        <p:spPr>
          <a:xfrm>
            <a:off x="6069992" y="1008064"/>
            <a:ext cx="3074009" cy="3551237"/>
          </a:xfrm>
          <a:prstGeom prst="rect">
            <a:avLst/>
          </a:prstGeom>
          <a:solidFill>
            <a:schemeClr val="accent1"/>
          </a:solidFill>
          <a:ln>
            <a:noFill/>
          </a:ln>
        </p:spPr>
        <p:txBody>
          <a:bodyPr spcFirstLastPara="1" wrap="square" lIns="182875" tIns="45700" rIns="274300" bIns="45700" anchor="ctr" anchorCtr="0">
            <a:noAutofit/>
          </a:bodyPr>
          <a:lstStyle/>
          <a:p>
            <a:pPr marL="0" lvl="0" indent="0" algn="l" rtl="0">
              <a:lnSpc>
                <a:spcPct val="100000"/>
              </a:lnSpc>
              <a:spcBef>
                <a:spcPts val="0"/>
              </a:spcBef>
              <a:spcAft>
                <a:spcPts val="0"/>
              </a:spcAft>
              <a:buSzPts val="1980"/>
              <a:buNone/>
            </a:pPr>
            <a:r>
              <a:rPr lang="en-US"/>
              <a:t>How many cycles until you have ONE double stranded copy of the specific sequence of interest?</a:t>
            </a:r>
            <a:endParaRPr/>
          </a:p>
        </p:txBody>
      </p:sp>
      <p:grpSp>
        <p:nvGrpSpPr>
          <p:cNvPr id="874" name="Google Shape;874;p28"/>
          <p:cNvGrpSpPr/>
          <p:nvPr/>
        </p:nvGrpSpPr>
        <p:grpSpPr>
          <a:xfrm>
            <a:off x="1148214" y="1152823"/>
            <a:ext cx="3897919" cy="3626611"/>
            <a:chOff x="1097414" y="932690"/>
            <a:chExt cx="4261617" cy="3909813"/>
          </a:xfrm>
        </p:grpSpPr>
        <p:grpSp>
          <p:nvGrpSpPr>
            <p:cNvPr id="875" name="Google Shape;875;p28"/>
            <p:cNvGrpSpPr/>
            <p:nvPr/>
          </p:nvGrpSpPr>
          <p:grpSpPr>
            <a:xfrm>
              <a:off x="1097414" y="932690"/>
              <a:ext cx="4259444" cy="342504"/>
              <a:chOff x="4298883" y="1968500"/>
              <a:chExt cx="4953730" cy="342504"/>
            </a:xfrm>
          </p:grpSpPr>
          <p:sp>
            <p:nvSpPr>
              <p:cNvPr id="876" name="Google Shape;876;p28"/>
              <p:cNvSpPr/>
              <p:nvPr/>
            </p:nvSpPr>
            <p:spPr>
              <a:xfrm>
                <a:off x="5762428" y="1968500"/>
                <a:ext cx="2032000" cy="127000"/>
              </a:xfrm>
              <a:prstGeom prst="rect">
                <a:avLst/>
              </a:prstGeom>
              <a:gradFill>
                <a:gsLst>
                  <a:gs pos="0">
                    <a:srgbClr val="3D5D5E"/>
                  </a:gs>
                  <a:gs pos="80000">
                    <a:srgbClr val="517B7B"/>
                  </a:gs>
                  <a:gs pos="100000">
                    <a:srgbClr val="507C7D"/>
                  </a:gs>
                </a:gsLst>
                <a:lin ang="16200000" scaled="0"/>
              </a:gradFill>
              <a:ln w="9525" cap="flat" cmpd="sng">
                <a:solidFill>
                  <a:srgbClr val="557879"/>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877" name="Google Shape;877;p28"/>
              <p:cNvSpPr/>
              <p:nvPr/>
            </p:nvSpPr>
            <p:spPr>
              <a:xfrm>
                <a:off x="4298883" y="1968500"/>
                <a:ext cx="1455657" cy="127000"/>
              </a:xfrm>
              <a:prstGeom prst="rect">
                <a:avLst/>
              </a:prstGeom>
              <a:solidFill>
                <a:srgbClr val="BFBFBF"/>
              </a:solidFill>
              <a:ln>
                <a:noFill/>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878" name="Google Shape;878;p28"/>
              <p:cNvSpPr/>
              <p:nvPr/>
            </p:nvSpPr>
            <p:spPr>
              <a:xfrm>
                <a:off x="7794428" y="1968500"/>
                <a:ext cx="1455657" cy="127000"/>
              </a:xfrm>
              <a:prstGeom prst="rect">
                <a:avLst/>
              </a:prstGeom>
              <a:solidFill>
                <a:srgbClr val="BFBFBF"/>
              </a:solidFill>
              <a:ln>
                <a:noFill/>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879" name="Google Shape;879;p28"/>
              <p:cNvSpPr/>
              <p:nvPr/>
            </p:nvSpPr>
            <p:spPr>
              <a:xfrm>
                <a:off x="5764956" y="2184004"/>
                <a:ext cx="2032000" cy="127000"/>
              </a:xfrm>
              <a:prstGeom prst="rect">
                <a:avLst/>
              </a:prstGeom>
              <a:gradFill>
                <a:gsLst>
                  <a:gs pos="0">
                    <a:srgbClr val="3D5D5E"/>
                  </a:gs>
                  <a:gs pos="80000">
                    <a:srgbClr val="517B7B"/>
                  </a:gs>
                  <a:gs pos="100000">
                    <a:srgbClr val="507C7D"/>
                  </a:gs>
                </a:gsLst>
                <a:lin ang="16200000" scaled="0"/>
              </a:gradFill>
              <a:ln w="9525" cap="flat" cmpd="sng">
                <a:solidFill>
                  <a:srgbClr val="557879"/>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880" name="Google Shape;880;p28"/>
              <p:cNvSpPr/>
              <p:nvPr/>
            </p:nvSpPr>
            <p:spPr>
              <a:xfrm>
                <a:off x="4301411" y="2184004"/>
                <a:ext cx="1455657" cy="127000"/>
              </a:xfrm>
              <a:prstGeom prst="rect">
                <a:avLst/>
              </a:prstGeom>
              <a:solidFill>
                <a:srgbClr val="BFBFBF"/>
              </a:solidFill>
              <a:ln>
                <a:noFill/>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881" name="Google Shape;881;p28"/>
              <p:cNvSpPr/>
              <p:nvPr/>
            </p:nvSpPr>
            <p:spPr>
              <a:xfrm>
                <a:off x="7796956" y="2184004"/>
                <a:ext cx="1455657" cy="127000"/>
              </a:xfrm>
              <a:prstGeom prst="rect">
                <a:avLst/>
              </a:prstGeom>
              <a:solidFill>
                <a:srgbClr val="BFBFBF"/>
              </a:solidFill>
              <a:ln>
                <a:noFill/>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grpSp>
        <p:grpSp>
          <p:nvGrpSpPr>
            <p:cNvPr id="882" name="Google Shape;882;p28"/>
            <p:cNvGrpSpPr/>
            <p:nvPr/>
          </p:nvGrpSpPr>
          <p:grpSpPr>
            <a:xfrm>
              <a:off x="2354662" y="4499999"/>
              <a:ext cx="1749380" cy="342504"/>
              <a:chOff x="5762428" y="1968500"/>
              <a:chExt cx="2034528" cy="342504"/>
            </a:xfrm>
          </p:grpSpPr>
          <p:sp>
            <p:nvSpPr>
              <p:cNvPr id="883" name="Google Shape;883;p28"/>
              <p:cNvSpPr/>
              <p:nvPr/>
            </p:nvSpPr>
            <p:spPr>
              <a:xfrm>
                <a:off x="5762428" y="1968500"/>
                <a:ext cx="2032000" cy="127000"/>
              </a:xfrm>
              <a:prstGeom prst="rect">
                <a:avLst/>
              </a:prstGeom>
              <a:gradFill>
                <a:gsLst>
                  <a:gs pos="0">
                    <a:schemeClr val="dk1"/>
                  </a:gs>
                  <a:gs pos="80000">
                    <a:schemeClr val="dk1"/>
                  </a:gs>
                  <a:gs pos="100000">
                    <a:schemeClr val="dk1"/>
                  </a:gs>
                </a:gsLst>
                <a:lin ang="16200000" scaled="0"/>
              </a:gradFill>
              <a:ln w="9525" cap="flat" cmpd="sng">
                <a:solidFill>
                  <a:schemeClr val="dk1"/>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884" name="Google Shape;884;p28"/>
              <p:cNvSpPr/>
              <p:nvPr/>
            </p:nvSpPr>
            <p:spPr>
              <a:xfrm>
                <a:off x="5764956" y="2184004"/>
                <a:ext cx="2032000" cy="127000"/>
              </a:xfrm>
              <a:prstGeom prst="rect">
                <a:avLst/>
              </a:prstGeom>
              <a:gradFill>
                <a:gsLst>
                  <a:gs pos="0">
                    <a:schemeClr val="dk1"/>
                  </a:gs>
                  <a:gs pos="80000">
                    <a:schemeClr val="dk1"/>
                  </a:gs>
                  <a:gs pos="100000">
                    <a:schemeClr val="dk1"/>
                  </a:gs>
                </a:gsLst>
                <a:lin ang="16200000" scaled="0"/>
              </a:gradFill>
              <a:ln w="9525" cap="flat" cmpd="sng">
                <a:solidFill>
                  <a:schemeClr val="dk1"/>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grpSp>
        <p:sp>
          <p:nvSpPr>
            <p:cNvPr id="885" name="Google Shape;885;p28"/>
            <p:cNvSpPr/>
            <p:nvPr/>
          </p:nvSpPr>
          <p:spPr>
            <a:xfrm>
              <a:off x="3154629" y="2765266"/>
              <a:ext cx="183820" cy="317520"/>
            </a:xfrm>
            <a:prstGeom prst="downArrow">
              <a:avLst>
                <a:gd name="adj1" fmla="val 50000"/>
                <a:gd name="adj2" fmla="val 50000"/>
              </a:avLst>
            </a:prstGeom>
            <a:gradFill>
              <a:gsLst>
                <a:gs pos="0">
                  <a:schemeClr val="dk1"/>
                </a:gs>
                <a:gs pos="80000">
                  <a:schemeClr val="dk1"/>
                </a:gs>
                <a:gs pos="100000">
                  <a:schemeClr val="dk1"/>
                </a:gs>
              </a:gsLst>
              <a:lin ang="16200000" scaled="0"/>
            </a:gra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886" name="Google Shape;886;p28"/>
            <p:cNvSpPr/>
            <p:nvPr/>
          </p:nvSpPr>
          <p:spPr>
            <a:xfrm>
              <a:off x="3156639" y="3179090"/>
              <a:ext cx="183820" cy="317520"/>
            </a:xfrm>
            <a:prstGeom prst="downArrow">
              <a:avLst>
                <a:gd name="adj1" fmla="val 50000"/>
                <a:gd name="adj2" fmla="val 50000"/>
              </a:avLst>
            </a:prstGeom>
            <a:gradFill>
              <a:gsLst>
                <a:gs pos="0">
                  <a:schemeClr val="dk1"/>
                </a:gs>
                <a:gs pos="80000">
                  <a:schemeClr val="dk1"/>
                </a:gs>
                <a:gs pos="100000">
                  <a:schemeClr val="dk1"/>
                </a:gs>
              </a:gsLst>
              <a:lin ang="16200000" scaled="0"/>
            </a:gra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887" name="Google Shape;887;p28"/>
            <p:cNvSpPr/>
            <p:nvPr/>
          </p:nvSpPr>
          <p:spPr>
            <a:xfrm>
              <a:off x="3160974" y="3581298"/>
              <a:ext cx="183820" cy="317520"/>
            </a:xfrm>
            <a:prstGeom prst="downArrow">
              <a:avLst>
                <a:gd name="adj1" fmla="val 50000"/>
                <a:gd name="adj2" fmla="val 50000"/>
              </a:avLst>
            </a:prstGeom>
            <a:gradFill>
              <a:gsLst>
                <a:gs pos="0">
                  <a:schemeClr val="dk1"/>
                </a:gs>
                <a:gs pos="80000">
                  <a:schemeClr val="dk1"/>
                </a:gs>
                <a:gs pos="100000">
                  <a:schemeClr val="dk1"/>
                </a:gs>
              </a:gsLst>
              <a:lin ang="16200000" scaled="0"/>
            </a:gra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888" name="Google Shape;888;p28"/>
            <p:cNvSpPr/>
            <p:nvPr/>
          </p:nvSpPr>
          <p:spPr>
            <a:xfrm>
              <a:off x="3162984" y="3977158"/>
              <a:ext cx="183820" cy="317520"/>
            </a:xfrm>
            <a:prstGeom prst="downArrow">
              <a:avLst>
                <a:gd name="adj1" fmla="val 50000"/>
                <a:gd name="adj2" fmla="val 50000"/>
              </a:avLst>
            </a:prstGeom>
            <a:gradFill>
              <a:gsLst>
                <a:gs pos="0">
                  <a:schemeClr val="dk1"/>
                </a:gs>
                <a:gs pos="80000">
                  <a:schemeClr val="dk1"/>
                </a:gs>
                <a:gs pos="100000">
                  <a:schemeClr val="dk1"/>
                </a:gs>
              </a:gsLst>
              <a:lin ang="16200000" scaled="0"/>
            </a:gra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889" name="Google Shape;889;p28"/>
            <p:cNvSpPr txBox="1"/>
            <p:nvPr/>
          </p:nvSpPr>
          <p:spPr>
            <a:xfrm>
              <a:off x="3530620" y="3213650"/>
              <a:ext cx="1018227"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350"/>
                <a:buFont typeface="Arial"/>
                <a:buNone/>
              </a:pPr>
              <a:r>
                <a:rPr lang="en-US" sz="1350" b="0" i="0" u="none" strike="noStrike" cap="none">
                  <a:solidFill>
                    <a:schemeClr val="dk1"/>
                  </a:solidFill>
                  <a:latin typeface="Arial"/>
                  <a:ea typeface="Arial"/>
                  <a:cs typeface="Arial"/>
                  <a:sym typeface="Arial"/>
                </a:rPr>
                <a:t># cycles?</a:t>
              </a:r>
              <a:endParaRPr sz="1350" b="0" i="0" u="none" strike="noStrike" cap="none">
                <a:solidFill>
                  <a:schemeClr val="dk1"/>
                </a:solidFill>
                <a:latin typeface="Arial"/>
                <a:ea typeface="Arial"/>
                <a:cs typeface="Arial"/>
                <a:sym typeface="Arial"/>
              </a:endParaRPr>
            </a:p>
          </p:txBody>
        </p:sp>
        <p:grpSp>
          <p:nvGrpSpPr>
            <p:cNvPr id="890" name="Google Shape;890;p28"/>
            <p:cNvGrpSpPr/>
            <p:nvPr/>
          </p:nvGrpSpPr>
          <p:grpSpPr>
            <a:xfrm>
              <a:off x="1099587" y="1983320"/>
              <a:ext cx="4259444" cy="498024"/>
              <a:chOff x="4298883" y="1812980"/>
              <a:chExt cx="4953730" cy="498024"/>
            </a:xfrm>
          </p:grpSpPr>
          <p:sp>
            <p:nvSpPr>
              <p:cNvPr id="891" name="Google Shape;891;p28"/>
              <p:cNvSpPr/>
              <p:nvPr/>
            </p:nvSpPr>
            <p:spPr>
              <a:xfrm>
                <a:off x="5762428" y="1812980"/>
                <a:ext cx="2032000" cy="127000"/>
              </a:xfrm>
              <a:prstGeom prst="rect">
                <a:avLst/>
              </a:prstGeom>
              <a:gradFill>
                <a:gsLst>
                  <a:gs pos="0">
                    <a:srgbClr val="3D5D5E"/>
                  </a:gs>
                  <a:gs pos="80000">
                    <a:srgbClr val="517B7B"/>
                  </a:gs>
                  <a:gs pos="100000">
                    <a:srgbClr val="507C7D"/>
                  </a:gs>
                </a:gsLst>
                <a:lin ang="16200000" scaled="0"/>
              </a:gradFill>
              <a:ln w="9525" cap="flat" cmpd="sng">
                <a:solidFill>
                  <a:srgbClr val="557879"/>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892" name="Google Shape;892;p28"/>
              <p:cNvSpPr/>
              <p:nvPr/>
            </p:nvSpPr>
            <p:spPr>
              <a:xfrm>
                <a:off x="4298883" y="1812980"/>
                <a:ext cx="1455657" cy="127000"/>
              </a:xfrm>
              <a:prstGeom prst="rect">
                <a:avLst/>
              </a:prstGeom>
              <a:solidFill>
                <a:srgbClr val="BFBFB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893" name="Google Shape;893;p28"/>
              <p:cNvSpPr/>
              <p:nvPr/>
            </p:nvSpPr>
            <p:spPr>
              <a:xfrm>
                <a:off x="7794428" y="1812980"/>
                <a:ext cx="1455657" cy="127000"/>
              </a:xfrm>
              <a:prstGeom prst="rect">
                <a:avLst/>
              </a:prstGeom>
              <a:solidFill>
                <a:srgbClr val="BFBFB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894" name="Google Shape;894;p28"/>
              <p:cNvSpPr/>
              <p:nvPr/>
            </p:nvSpPr>
            <p:spPr>
              <a:xfrm>
                <a:off x="5764956" y="2184004"/>
                <a:ext cx="2032000" cy="127000"/>
              </a:xfrm>
              <a:prstGeom prst="rect">
                <a:avLst/>
              </a:prstGeom>
              <a:gradFill>
                <a:gsLst>
                  <a:gs pos="0">
                    <a:srgbClr val="3D5D5E"/>
                  </a:gs>
                  <a:gs pos="80000">
                    <a:srgbClr val="517B7B"/>
                  </a:gs>
                  <a:gs pos="100000">
                    <a:srgbClr val="507C7D"/>
                  </a:gs>
                </a:gsLst>
                <a:lin ang="16200000" scaled="0"/>
              </a:gradFill>
              <a:ln w="9525" cap="flat" cmpd="sng">
                <a:solidFill>
                  <a:srgbClr val="557879"/>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895" name="Google Shape;895;p28"/>
              <p:cNvSpPr/>
              <p:nvPr/>
            </p:nvSpPr>
            <p:spPr>
              <a:xfrm>
                <a:off x="4301411" y="2184004"/>
                <a:ext cx="1455657" cy="127000"/>
              </a:xfrm>
              <a:prstGeom prst="rect">
                <a:avLst/>
              </a:prstGeom>
              <a:solidFill>
                <a:srgbClr val="BFBFB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896" name="Google Shape;896;p28"/>
              <p:cNvSpPr/>
              <p:nvPr/>
            </p:nvSpPr>
            <p:spPr>
              <a:xfrm>
                <a:off x="7796956" y="2184004"/>
                <a:ext cx="1455657" cy="127000"/>
              </a:xfrm>
              <a:prstGeom prst="rect">
                <a:avLst/>
              </a:prstGeom>
              <a:solidFill>
                <a:srgbClr val="BFBFB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grpSp>
        <p:cxnSp>
          <p:nvCxnSpPr>
            <p:cNvPr id="897" name="Google Shape;897;p28"/>
            <p:cNvCxnSpPr/>
            <p:nvPr/>
          </p:nvCxnSpPr>
          <p:spPr>
            <a:xfrm>
              <a:off x="2351228" y="2179286"/>
              <a:ext cx="259955" cy="0"/>
            </a:xfrm>
            <a:prstGeom prst="straightConnector1">
              <a:avLst/>
            </a:prstGeom>
            <a:noFill/>
            <a:ln w="25400" cap="flat" cmpd="sng">
              <a:solidFill>
                <a:schemeClr val="dk1"/>
              </a:solidFill>
              <a:prstDash val="solid"/>
              <a:round/>
              <a:headEnd type="none" w="sm" len="sm"/>
              <a:tailEnd type="none" w="sm" len="sm"/>
            </a:ln>
            <a:effectLst>
              <a:outerShdw blurRad="40000" dist="20000" dir="5400000" rotWithShape="0">
                <a:srgbClr val="000000">
                  <a:alpha val="37254"/>
                </a:srgbClr>
              </a:outerShdw>
            </a:effectLst>
          </p:spPr>
        </p:cxnSp>
        <p:cxnSp>
          <p:nvCxnSpPr>
            <p:cNvPr id="898" name="Google Shape;898;p28"/>
            <p:cNvCxnSpPr/>
            <p:nvPr/>
          </p:nvCxnSpPr>
          <p:spPr>
            <a:xfrm>
              <a:off x="3842828" y="2297126"/>
              <a:ext cx="259955" cy="0"/>
            </a:xfrm>
            <a:prstGeom prst="straightConnector1">
              <a:avLst/>
            </a:prstGeom>
            <a:noFill/>
            <a:ln w="25400" cap="flat" cmpd="sng">
              <a:solidFill>
                <a:schemeClr val="dk1"/>
              </a:solidFill>
              <a:prstDash val="solid"/>
              <a:round/>
              <a:headEnd type="none" w="sm" len="sm"/>
              <a:tailEnd type="none" w="sm" len="sm"/>
            </a:ln>
            <a:effectLst>
              <a:outerShdw blurRad="40000" dist="20000" dir="5400000" rotWithShape="0">
                <a:srgbClr val="000000">
                  <a:alpha val="37254"/>
                </a:srgbClr>
              </a:outerShdw>
            </a:effectLst>
          </p:spPr>
        </p:cxnSp>
        <p:sp>
          <p:nvSpPr>
            <p:cNvPr id="899" name="Google Shape;899;p28"/>
            <p:cNvSpPr/>
            <p:nvPr/>
          </p:nvSpPr>
          <p:spPr>
            <a:xfrm>
              <a:off x="3123209" y="1509346"/>
              <a:ext cx="183820" cy="317520"/>
            </a:xfrm>
            <a:prstGeom prst="downArrow">
              <a:avLst>
                <a:gd name="adj1" fmla="val 50000"/>
                <a:gd name="adj2" fmla="val 50000"/>
              </a:avLst>
            </a:prstGeom>
            <a:gradFill>
              <a:gsLst>
                <a:gs pos="0">
                  <a:schemeClr val="dk1"/>
                </a:gs>
                <a:gs pos="80000">
                  <a:schemeClr val="dk1"/>
                </a:gs>
                <a:gs pos="100000">
                  <a:schemeClr val="dk1"/>
                </a:gs>
              </a:gsLst>
              <a:lin ang="16200000" scaled="0"/>
            </a:gra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grpSp>
    </p:spTree>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904"/>
        <p:cNvGrpSpPr/>
        <p:nvPr/>
      </p:nvGrpSpPr>
      <p:grpSpPr>
        <a:xfrm>
          <a:off x="0" y="0"/>
          <a:ext cx="0" cy="0"/>
          <a:chOff x="0" y="0"/>
          <a:chExt cx="0" cy="0"/>
        </a:xfrm>
      </p:grpSpPr>
      <p:sp>
        <p:nvSpPr>
          <p:cNvPr id="905" name="Google Shape;905;p29"/>
          <p:cNvSpPr txBox="1">
            <a:spLocks noGrp="1"/>
          </p:cNvSpPr>
          <p:nvPr>
            <p:ph type="body" idx="1"/>
          </p:nvPr>
        </p:nvSpPr>
        <p:spPr>
          <a:xfrm>
            <a:off x="0" y="3908120"/>
            <a:ext cx="9144000" cy="651181"/>
          </a:xfrm>
          <a:prstGeom prst="rect">
            <a:avLst/>
          </a:prstGeom>
          <a:solidFill>
            <a:schemeClr val="accent1"/>
          </a:solidFill>
          <a:ln>
            <a:noFill/>
          </a:ln>
        </p:spPr>
        <p:txBody>
          <a:bodyPr spcFirstLastPara="1" wrap="square" lIns="274300" tIns="91425" rIns="274300" bIns="91425" anchor="ctr" anchorCtr="0">
            <a:noAutofit/>
          </a:bodyPr>
          <a:lstStyle/>
          <a:p>
            <a:pPr marL="0" lvl="0" indent="0" algn="ctr" rtl="0">
              <a:lnSpc>
                <a:spcPct val="100000"/>
              </a:lnSpc>
              <a:spcBef>
                <a:spcPts val="0"/>
              </a:spcBef>
              <a:spcAft>
                <a:spcPts val="0"/>
              </a:spcAft>
              <a:buSzPts val="1800"/>
              <a:buNone/>
            </a:pPr>
            <a:r>
              <a:rPr lang="en-US"/>
              <a:t>How many copies of our sequence of interest will we have </a:t>
            </a:r>
            <a:r>
              <a:rPr lang="en-US" u="sng">
                <a:solidFill>
                  <a:schemeClr val="hlink"/>
                </a:solidFill>
                <a:hlinkClick r:id="rId3"/>
              </a:rPr>
              <a:t>after 30 cycles</a:t>
            </a:r>
            <a:r>
              <a:rPr lang="en-US"/>
              <a:t>?</a:t>
            </a:r>
            <a:endParaRPr/>
          </a:p>
        </p:txBody>
      </p:sp>
      <p:sp>
        <p:nvSpPr>
          <p:cNvPr id="906" name="Google Shape;906;p29"/>
          <p:cNvSpPr txBox="1">
            <a:spLocks noGrp="1"/>
          </p:cNvSpPr>
          <p:nvPr>
            <p:ph type="title"/>
          </p:nvPr>
        </p:nvSpPr>
        <p:spPr>
          <a:xfrm>
            <a:off x="363538" y="440165"/>
            <a:ext cx="8416925" cy="492443"/>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chemeClr val="accent1"/>
              </a:buClr>
              <a:buSzPts val="2600"/>
              <a:buFont typeface="Calibri"/>
              <a:buNone/>
            </a:pPr>
            <a:r>
              <a:rPr lang="en-US"/>
              <a:t>COLONY PCR</a:t>
            </a:r>
            <a:endParaRPr/>
          </a:p>
        </p:txBody>
      </p:sp>
      <p:pic>
        <p:nvPicPr>
          <p:cNvPr id="907" name="Google Shape;907;p29"/>
          <p:cNvPicPr preferRelativeResize="0"/>
          <p:nvPr/>
        </p:nvPicPr>
        <p:blipFill rotWithShape="1">
          <a:blip r:embed="rId4">
            <a:alphaModFix/>
          </a:blip>
          <a:srcRect t="3125"/>
          <a:stretch/>
        </p:blipFill>
        <p:spPr>
          <a:xfrm>
            <a:off x="728253" y="1404828"/>
            <a:ext cx="7687493" cy="2031072"/>
          </a:xfrm>
          <a:prstGeom prst="rect">
            <a:avLst/>
          </a:prstGeom>
          <a:noFill/>
          <a:ln>
            <a:noFill/>
          </a:ln>
        </p:spPr>
      </p:pic>
    </p:spTree>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911"/>
        <p:cNvGrpSpPr/>
        <p:nvPr/>
      </p:nvGrpSpPr>
      <p:grpSpPr>
        <a:xfrm>
          <a:off x="0" y="0"/>
          <a:ext cx="0" cy="0"/>
          <a:chOff x="0" y="0"/>
          <a:chExt cx="0" cy="0"/>
        </a:xfrm>
      </p:grpSpPr>
      <p:sp>
        <p:nvSpPr>
          <p:cNvPr id="912" name="Google Shape;912;p30"/>
          <p:cNvSpPr txBox="1">
            <a:spLocks noGrp="1"/>
          </p:cNvSpPr>
          <p:nvPr>
            <p:ph type="body" idx="1"/>
          </p:nvPr>
        </p:nvSpPr>
        <p:spPr>
          <a:xfrm>
            <a:off x="6053327" y="1005841"/>
            <a:ext cx="3099816" cy="3553460"/>
          </a:xfrm>
          <a:prstGeom prst="rect">
            <a:avLst/>
          </a:prstGeom>
          <a:solidFill>
            <a:schemeClr val="accent1"/>
          </a:solidFill>
          <a:ln>
            <a:noFill/>
          </a:ln>
        </p:spPr>
        <p:txBody>
          <a:bodyPr spcFirstLastPara="1" wrap="square" lIns="182875" tIns="91425" rIns="274300" bIns="91425" anchor="ctr" anchorCtr="0">
            <a:noAutofit/>
          </a:bodyPr>
          <a:lstStyle/>
          <a:p>
            <a:pPr marL="0" lvl="0" indent="0" algn="l" rtl="0">
              <a:lnSpc>
                <a:spcPct val="100000"/>
              </a:lnSpc>
              <a:spcBef>
                <a:spcPts val="0"/>
              </a:spcBef>
              <a:spcAft>
                <a:spcPts val="0"/>
              </a:spcAft>
              <a:buSzPts val="1800"/>
              <a:buNone/>
            </a:pPr>
            <a:r>
              <a:rPr lang="en-US"/>
              <a:t>PCR produces ~1 billion copies of the targeted DNA sequence in 30 cycles</a:t>
            </a:r>
            <a:endParaRPr/>
          </a:p>
        </p:txBody>
      </p:sp>
      <p:sp>
        <p:nvSpPr>
          <p:cNvPr id="913" name="Google Shape;913;p30"/>
          <p:cNvSpPr txBox="1">
            <a:spLocks noGrp="1"/>
          </p:cNvSpPr>
          <p:nvPr>
            <p:ph type="body" idx="2"/>
          </p:nvPr>
        </p:nvSpPr>
        <p:spPr>
          <a:xfrm>
            <a:off x="363539" y="1280160"/>
            <a:ext cx="5689600" cy="3118104"/>
          </a:xfrm>
          <a:prstGeom prst="rect">
            <a:avLst/>
          </a:prstGeom>
          <a:noFill/>
          <a:ln>
            <a:noFill/>
          </a:ln>
        </p:spPr>
        <p:txBody>
          <a:bodyPr spcFirstLastPara="1" wrap="square" lIns="91425" tIns="45700" rIns="91425" bIns="45700" anchor="t" anchorCtr="0">
            <a:noAutofit/>
          </a:bodyPr>
          <a:lstStyle/>
          <a:p>
            <a:pPr marL="231770" lvl="0" indent="-106040" algn="l" rtl="0">
              <a:lnSpc>
                <a:spcPct val="100000"/>
              </a:lnSpc>
              <a:spcBef>
                <a:spcPts val="0"/>
              </a:spcBef>
              <a:spcAft>
                <a:spcPts val="0"/>
              </a:spcAft>
              <a:buSzPts val="1980"/>
              <a:buNone/>
            </a:pPr>
            <a:endParaRPr/>
          </a:p>
        </p:txBody>
      </p:sp>
      <p:pic>
        <p:nvPicPr>
          <p:cNvPr id="914" name="Google Shape;914;p30" descr="Screen Shot 2016-06-28 at 11.33.35 PM.png"/>
          <p:cNvPicPr preferRelativeResize="0"/>
          <p:nvPr/>
        </p:nvPicPr>
        <p:blipFill rotWithShape="1">
          <a:blip r:embed="rId3">
            <a:alphaModFix/>
          </a:blip>
          <a:srcRect l="30510" t="32425" r="21723" b="16054"/>
          <a:stretch/>
        </p:blipFill>
        <p:spPr>
          <a:xfrm>
            <a:off x="-1090284" y="32957"/>
            <a:ext cx="7138187" cy="4812044"/>
          </a:xfrm>
          <a:prstGeom prst="rect">
            <a:avLst/>
          </a:prstGeom>
          <a:noFill/>
          <a:ln>
            <a:noFill/>
          </a:ln>
        </p:spPr>
      </p:pic>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71"/>
          <p:cNvSpPr txBox="1"/>
          <p:nvPr/>
        </p:nvSpPr>
        <p:spPr>
          <a:xfrm>
            <a:off x="3570778" y="4763476"/>
            <a:ext cx="1992628" cy="357938"/>
          </a:xfrm>
          <a:prstGeom prst="rect">
            <a:avLst/>
          </a:prstGeom>
          <a:noFill/>
          <a:ln>
            <a:noFill/>
          </a:ln>
        </p:spPr>
        <p:txBody>
          <a:bodyPr spcFirstLastPara="1" wrap="square" lIns="0" tIns="5725" rIns="0" bIns="0" anchor="t" anchorCtr="0">
            <a:spAutoFit/>
          </a:bodyPr>
          <a:lstStyle/>
          <a:p>
            <a:pPr marL="0" marR="0" lvl="0" indent="0" algn="ctr" rtl="0">
              <a:lnSpc>
                <a:spcPct val="100000"/>
              </a:lnSpc>
              <a:spcBef>
                <a:spcPts val="0"/>
              </a:spcBef>
              <a:spcAft>
                <a:spcPts val="0"/>
              </a:spcAft>
              <a:buNone/>
            </a:pPr>
            <a:r>
              <a:rPr lang="en-US" sz="736" b="0" i="1" u="none" strike="noStrike" cap="none">
                <a:solidFill>
                  <a:srgbClr val="58595B"/>
                </a:solidFill>
                <a:latin typeface="Arial"/>
                <a:ea typeface="Arial"/>
                <a:cs typeface="Arial"/>
                <a:sym typeface="Arial"/>
              </a:rPr>
              <a:t>Biotechnology Drug Discovery and Development Process</a:t>
            </a:r>
            <a:endParaRPr sz="736" b="0" i="0" u="none" strike="noStrike" cap="none">
              <a:solidFill>
                <a:srgbClr val="000000"/>
              </a:solidFill>
              <a:latin typeface="Arial"/>
              <a:ea typeface="Arial"/>
              <a:cs typeface="Arial"/>
              <a:sym typeface="Arial"/>
            </a:endParaRPr>
          </a:p>
          <a:p>
            <a:pPr marL="15926" marR="0" lvl="0" indent="0" algn="ctr" rtl="0">
              <a:lnSpc>
                <a:spcPct val="100000"/>
              </a:lnSpc>
              <a:spcBef>
                <a:spcPts val="764"/>
              </a:spcBef>
              <a:spcAft>
                <a:spcPts val="0"/>
              </a:spcAft>
              <a:buNone/>
            </a:pPr>
            <a:r>
              <a:rPr lang="en-US" sz="885" b="0" i="0" u="sng" strike="noStrike" cap="none">
                <a:solidFill>
                  <a:srgbClr val="007CC3"/>
                </a:solidFill>
                <a:latin typeface="Arial"/>
                <a:ea typeface="Arial"/>
                <a:cs typeface="Arial"/>
                <a:sym typeface="Arial"/>
                <a:hlinkClick r:id="rId3">
                  <a:extLst>
                    <a:ext uri="{A12FA001-AC4F-418D-AE19-62706E023703}">
                      <ahyp:hlinkClr xmlns:ahyp="http://schemas.microsoft.com/office/drawing/2018/hyperlinkcolor" val="tx"/>
                    </a:ext>
                  </a:extLst>
                </a:hlinkClick>
              </a:rPr>
              <a:t>www.amgenbiotechexperience.com</a:t>
            </a:r>
            <a:endParaRPr sz="885" b="0" i="0" u="none" strike="noStrike" cap="none">
              <a:solidFill>
                <a:srgbClr val="000000"/>
              </a:solidFill>
              <a:latin typeface="Arial"/>
              <a:ea typeface="Arial"/>
              <a:cs typeface="Arial"/>
              <a:sym typeface="Arial"/>
            </a:endParaRPr>
          </a:p>
        </p:txBody>
      </p:sp>
      <p:sp>
        <p:nvSpPr>
          <p:cNvPr id="320" name="Google Shape;320;p71"/>
          <p:cNvSpPr txBox="1"/>
          <p:nvPr/>
        </p:nvSpPr>
        <p:spPr>
          <a:xfrm>
            <a:off x="1513900" y="3113228"/>
            <a:ext cx="908076" cy="679976"/>
          </a:xfrm>
          <a:prstGeom prst="rect">
            <a:avLst/>
          </a:prstGeom>
          <a:noFill/>
          <a:ln>
            <a:noFill/>
          </a:ln>
        </p:spPr>
        <p:txBody>
          <a:bodyPr spcFirstLastPara="1" wrap="square" lIns="0" tIns="20175" rIns="0" bIns="0" anchor="t" anchorCtr="0">
            <a:spAutoFit/>
          </a:bodyPr>
          <a:lstStyle/>
          <a:p>
            <a:pPr marL="75170" marR="77293" lvl="0" indent="273286" algn="l" rtl="0">
              <a:lnSpc>
                <a:spcPct val="111071"/>
              </a:lnSpc>
              <a:spcBef>
                <a:spcPts val="0"/>
              </a:spcBef>
              <a:spcAft>
                <a:spcPts val="0"/>
              </a:spcAft>
              <a:buNone/>
            </a:pPr>
            <a:r>
              <a:rPr lang="en-US" sz="1120" b="1" i="0" u="none" strike="noStrike" cap="none">
                <a:solidFill>
                  <a:srgbClr val="FFFFFF"/>
                </a:solidFill>
                <a:latin typeface="Arial"/>
                <a:ea typeface="Arial"/>
                <a:cs typeface="Arial"/>
                <a:sym typeface="Arial"/>
              </a:rPr>
              <a:t>Use Biotech Tools</a:t>
            </a:r>
            <a:endParaRPr sz="1120" b="0" i="0" u="none" strike="noStrike" cap="none">
              <a:solidFill>
                <a:srgbClr val="000000"/>
              </a:solidFill>
              <a:latin typeface="Arial"/>
              <a:ea typeface="Arial"/>
              <a:cs typeface="Arial"/>
              <a:sym typeface="Arial"/>
            </a:endParaRPr>
          </a:p>
          <a:p>
            <a:pPr marL="4247" marR="1699" lvl="0" indent="123797" algn="l" rtl="0">
              <a:lnSpc>
                <a:spcPct val="101600"/>
              </a:lnSpc>
              <a:spcBef>
                <a:spcPts val="973"/>
              </a:spcBef>
              <a:spcAft>
                <a:spcPts val="0"/>
              </a:spcAft>
              <a:buNone/>
            </a:pPr>
            <a:r>
              <a:rPr lang="en-US" sz="736" b="1" i="0" u="none" strike="noStrike" cap="none">
                <a:solidFill>
                  <a:srgbClr val="FFFFFF"/>
                </a:solidFill>
                <a:latin typeface="Arial"/>
                <a:ea typeface="Arial"/>
                <a:cs typeface="Arial"/>
                <a:sym typeface="Arial"/>
              </a:rPr>
              <a:t>Learn how to use biotechnology lab tools.</a:t>
            </a:r>
            <a:endParaRPr sz="736" b="0" i="0" u="none" strike="noStrike" cap="none">
              <a:solidFill>
                <a:srgbClr val="000000"/>
              </a:solidFill>
              <a:latin typeface="Arial"/>
              <a:ea typeface="Arial"/>
              <a:cs typeface="Arial"/>
              <a:sym typeface="Arial"/>
            </a:endParaRPr>
          </a:p>
        </p:txBody>
      </p:sp>
      <p:sp>
        <p:nvSpPr>
          <p:cNvPr id="321" name="Google Shape;321;p71"/>
          <p:cNvSpPr txBox="1"/>
          <p:nvPr/>
        </p:nvSpPr>
        <p:spPr>
          <a:xfrm>
            <a:off x="2155223" y="1938234"/>
            <a:ext cx="1007888" cy="458408"/>
          </a:xfrm>
          <a:prstGeom prst="rect">
            <a:avLst/>
          </a:prstGeom>
          <a:noFill/>
          <a:ln>
            <a:noFill/>
          </a:ln>
        </p:spPr>
        <p:txBody>
          <a:bodyPr spcFirstLastPara="1" wrap="square" lIns="0" tIns="3800" rIns="0" bIns="0" anchor="t" anchorCtr="0">
            <a:spAutoFit/>
          </a:bodyPr>
          <a:lstStyle/>
          <a:p>
            <a:pPr marL="4247" marR="1699" lvl="0" indent="0" algn="ctr" rtl="0">
              <a:lnSpc>
                <a:spcPct val="101600"/>
              </a:lnSpc>
              <a:spcBef>
                <a:spcPts val="0"/>
              </a:spcBef>
              <a:spcAft>
                <a:spcPts val="0"/>
              </a:spcAft>
              <a:buNone/>
            </a:pPr>
            <a:r>
              <a:rPr lang="en-US" sz="736" b="1" i="0" u="none" strike="noStrike" cap="none">
                <a:solidFill>
                  <a:srgbClr val="FFFFFF"/>
                </a:solidFill>
                <a:latin typeface="Arial"/>
                <a:ea typeface="Arial"/>
                <a:cs typeface="Arial"/>
                <a:sym typeface="Arial"/>
              </a:rPr>
              <a:t>Use restriction enzymes to digest plasmid and</a:t>
            </a:r>
            <a:endParaRPr sz="736" b="0" i="0" u="none" strike="noStrike" cap="none">
              <a:solidFill>
                <a:srgbClr val="000000"/>
              </a:solidFill>
              <a:latin typeface="Arial"/>
              <a:ea typeface="Arial"/>
              <a:cs typeface="Arial"/>
              <a:sym typeface="Arial"/>
            </a:endParaRPr>
          </a:p>
          <a:p>
            <a:pPr marL="227208" marR="224660" lvl="0" indent="0" algn="ctr" rtl="0">
              <a:lnSpc>
                <a:spcPct val="101600"/>
              </a:lnSpc>
              <a:spcBef>
                <a:spcPts val="0"/>
              </a:spcBef>
              <a:spcAft>
                <a:spcPts val="0"/>
              </a:spcAft>
              <a:buNone/>
            </a:pPr>
            <a:r>
              <a:rPr lang="en-US" sz="736" b="1" i="0" u="none" strike="noStrike" cap="none">
                <a:solidFill>
                  <a:srgbClr val="FFFFFF"/>
                </a:solidFill>
                <a:latin typeface="Arial"/>
                <a:ea typeface="Arial"/>
                <a:cs typeface="Arial"/>
                <a:sym typeface="Arial"/>
              </a:rPr>
              <a:t>isolate gene of interest (GoI).</a:t>
            </a:r>
            <a:endParaRPr sz="736" b="0" i="0" u="none" strike="noStrike" cap="none">
              <a:solidFill>
                <a:srgbClr val="000000"/>
              </a:solidFill>
              <a:latin typeface="Arial"/>
              <a:ea typeface="Arial"/>
              <a:cs typeface="Arial"/>
              <a:sym typeface="Arial"/>
            </a:endParaRPr>
          </a:p>
        </p:txBody>
      </p:sp>
      <p:sp>
        <p:nvSpPr>
          <p:cNvPr id="322" name="Google Shape;322;p71"/>
          <p:cNvSpPr txBox="1"/>
          <p:nvPr/>
        </p:nvSpPr>
        <p:spPr>
          <a:xfrm>
            <a:off x="2305548" y="1625944"/>
            <a:ext cx="703993" cy="176643"/>
          </a:xfrm>
          <a:prstGeom prst="rect">
            <a:avLst/>
          </a:prstGeom>
          <a:noFill/>
          <a:ln>
            <a:noFill/>
          </a:ln>
        </p:spPr>
        <p:txBody>
          <a:bodyPr spcFirstLastPara="1" wrap="square" lIns="0" tIns="4225" rIns="0" bIns="0" anchor="t" anchorCtr="0">
            <a:spAutoFit/>
          </a:bodyPr>
          <a:lstStyle/>
          <a:p>
            <a:pPr marL="4247" marR="0" lvl="0" indent="0" algn="l" rtl="0">
              <a:lnSpc>
                <a:spcPct val="100000"/>
              </a:lnSpc>
              <a:spcBef>
                <a:spcPts val="0"/>
              </a:spcBef>
              <a:spcAft>
                <a:spcPts val="0"/>
              </a:spcAft>
              <a:buNone/>
            </a:pPr>
            <a:r>
              <a:rPr lang="en-US" sz="1120" b="1" i="0" u="none" strike="noStrike" cap="none">
                <a:solidFill>
                  <a:srgbClr val="FFFFFF"/>
                </a:solidFill>
                <a:latin typeface="Arial"/>
                <a:ea typeface="Arial"/>
                <a:cs typeface="Arial"/>
                <a:sym typeface="Arial"/>
              </a:rPr>
              <a:t>Isolate Gene</a:t>
            </a:r>
            <a:endParaRPr sz="1120" b="0" i="0" u="none" strike="noStrike" cap="none">
              <a:solidFill>
                <a:srgbClr val="000000"/>
              </a:solidFill>
              <a:latin typeface="Arial"/>
              <a:ea typeface="Arial"/>
              <a:cs typeface="Arial"/>
              <a:sym typeface="Arial"/>
            </a:endParaRPr>
          </a:p>
        </p:txBody>
      </p:sp>
      <p:sp>
        <p:nvSpPr>
          <p:cNvPr id="323" name="Google Shape;323;p71"/>
          <p:cNvSpPr txBox="1"/>
          <p:nvPr/>
        </p:nvSpPr>
        <p:spPr>
          <a:xfrm>
            <a:off x="3652362" y="551218"/>
            <a:ext cx="807627" cy="859576"/>
          </a:xfrm>
          <a:prstGeom prst="rect">
            <a:avLst/>
          </a:prstGeom>
          <a:noFill/>
          <a:ln>
            <a:noFill/>
          </a:ln>
        </p:spPr>
        <p:txBody>
          <a:bodyPr spcFirstLastPara="1" wrap="square" lIns="0" tIns="20175" rIns="0" bIns="0" anchor="t" anchorCtr="0">
            <a:spAutoFit/>
          </a:bodyPr>
          <a:lstStyle/>
          <a:p>
            <a:pPr marL="27392" marR="31639" lvl="0" indent="-211" algn="ctr" rtl="0">
              <a:lnSpc>
                <a:spcPct val="111071"/>
              </a:lnSpc>
              <a:spcBef>
                <a:spcPts val="0"/>
              </a:spcBef>
              <a:spcAft>
                <a:spcPts val="0"/>
              </a:spcAft>
              <a:buNone/>
            </a:pPr>
            <a:r>
              <a:rPr lang="en-US" sz="1120" b="1" i="0" u="none" strike="noStrike" cap="none">
                <a:solidFill>
                  <a:srgbClr val="FFFFFF"/>
                </a:solidFill>
                <a:latin typeface="Arial"/>
                <a:ea typeface="Arial"/>
                <a:cs typeface="Arial"/>
                <a:sym typeface="Arial"/>
              </a:rPr>
              <a:t>Make Recombinant Plasmid</a:t>
            </a:r>
            <a:endParaRPr sz="1120" b="0" i="0" u="none" strike="noStrike" cap="none">
              <a:solidFill>
                <a:srgbClr val="000000"/>
              </a:solidFill>
              <a:latin typeface="Arial"/>
              <a:ea typeface="Arial"/>
              <a:cs typeface="Arial"/>
              <a:sym typeface="Arial"/>
            </a:endParaRPr>
          </a:p>
          <a:p>
            <a:pPr marL="4035" marR="1699" lvl="0" indent="0" algn="ctr" rtl="0">
              <a:lnSpc>
                <a:spcPct val="101600"/>
              </a:lnSpc>
              <a:spcBef>
                <a:spcPts val="296"/>
              </a:spcBef>
              <a:spcAft>
                <a:spcPts val="0"/>
              </a:spcAft>
              <a:buNone/>
            </a:pPr>
            <a:r>
              <a:rPr lang="en-US" sz="736" b="1" i="0" u="none" strike="noStrike" cap="none">
                <a:solidFill>
                  <a:srgbClr val="FFFFFF"/>
                </a:solidFill>
                <a:latin typeface="Arial"/>
                <a:ea typeface="Arial"/>
                <a:cs typeface="Arial"/>
                <a:sym typeface="Arial"/>
              </a:rPr>
              <a:t>Use ligase to make recombinant plasmid from DNA fragments.</a:t>
            </a:r>
            <a:endParaRPr sz="736" b="0" i="0" u="none" strike="noStrike" cap="none">
              <a:solidFill>
                <a:srgbClr val="000000"/>
              </a:solidFill>
              <a:latin typeface="Arial"/>
              <a:ea typeface="Arial"/>
              <a:cs typeface="Arial"/>
              <a:sym typeface="Arial"/>
            </a:endParaRPr>
          </a:p>
        </p:txBody>
      </p:sp>
      <p:sp>
        <p:nvSpPr>
          <p:cNvPr id="324" name="Google Shape;324;p71"/>
          <p:cNvSpPr txBox="1"/>
          <p:nvPr/>
        </p:nvSpPr>
        <p:spPr>
          <a:xfrm>
            <a:off x="5484061" y="881468"/>
            <a:ext cx="723106" cy="342928"/>
          </a:xfrm>
          <a:prstGeom prst="rect">
            <a:avLst/>
          </a:prstGeom>
          <a:noFill/>
          <a:ln>
            <a:noFill/>
          </a:ln>
        </p:spPr>
        <p:txBody>
          <a:bodyPr spcFirstLastPara="1" wrap="square" lIns="0" tIns="3800" rIns="0" bIns="0" anchor="t" anchorCtr="0">
            <a:spAutoFit/>
          </a:bodyPr>
          <a:lstStyle/>
          <a:p>
            <a:pPr marL="17837" marR="1699" lvl="0" indent="-13802" algn="just" rtl="0">
              <a:lnSpc>
                <a:spcPct val="101600"/>
              </a:lnSpc>
              <a:spcBef>
                <a:spcPts val="0"/>
              </a:spcBef>
              <a:spcAft>
                <a:spcPts val="0"/>
              </a:spcAft>
              <a:buNone/>
            </a:pPr>
            <a:r>
              <a:rPr lang="en-US" sz="736" b="1" i="0" u="none" strike="noStrike" cap="none">
                <a:solidFill>
                  <a:srgbClr val="FFFFFF"/>
                </a:solidFill>
                <a:latin typeface="Arial"/>
                <a:ea typeface="Arial"/>
                <a:cs typeface="Arial"/>
                <a:sym typeface="Arial"/>
              </a:rPr>
              <a:t>Visualize digestion products using gel electrophoresis.</a:t>
            </a:r>
            <a:endParaRPr sz="736" b="0" i="0" u="none" strike="noStrike" cap="none">
              <a:solidFill>
                <a:srgbClr val="000000"/>
              </a:solidFill>
              <a:latin typeface="Arial"/>
              <a:ea typeface="Arial"/>
              <a:cs typeface="Arial"/>
              <a:sym typeface="Arial"/>
            </a:endParaRPr>
          </a:p>
        </p:txBody>
      </p:sp>
      <p:grpSp>
        <p:nvGrpSpPr>
          <p:cNvPr id="325" name="Google Shape;325;p71"/>
          <p:cNvGrpSpPr/>
          <p:nvPr/>
        </p:nvGrpSpPr>
        <p:grpSpPr>
          <a:xfrm>
            <a:off x="5987859" y="3065558"/>
            <a:ext cx="1097931" cy="1097931"/>
            <a:chOff x="14285643" y="9166398"/>
            <a:chExt cx="3282950" cy="3282950"/>
          </a:xfrm>
        </p:grpSpPr>
        <p:sp>
          <p:nvSpPr>
            <p:cNvPr id="326" name="Google Shape;326;p71"/>
            <p:cNvSpPr/>
            <p:nvPr/>
          </p:nvSpPr>
          <p:spPr>
            <a:xfrm>
              <a:off x="14285643" y="9166398"/>
              <a:ext cx="3282950" cy="3282950"/>
            </a:xfrm>
            <a:custGeom>
              <a:avLst/>
              <a:gdLst/>
              <a:ahLst/>
              <a:cxnLst/>
              <a:rect l="l" t="t" r="r" b="b"/>
              <a:pathLst>
                <a:path w="3282950" h="3282950" extrusionOk="0">
                  <a:moveTo>
                    <a:pt x="1641227" y="0"/>
                  </a:moveTo>
                  <a:lnTo>
                    <a:pt x="1592836" y="699"/>
                  </a:lnTo>
                  <a:lnTo>
                    <a:pt x="1544793" y="2786"/>
                  </a:lnTo>
                  <a:lnTo>
                    <a:pt x="1497116" y="6239"/>
                  </a:lnTo>
                  <a:lnTo>
                    <a:pt x="1449826" y="11041"/>
                  </a:lnTo>
                  <a:lnTo>
                    <a:pt x="1402941" y="17172"/>
                  </a:lnTo>
                  <a:lnTo>
                    <a:pt x="1356480" y="24613"/>
                  </a:lnTo>
                  <a:lnTo>
                    <a:pt x="1310463" y="33344"/>
                  </a:lnTo>
                  <a:lnTo>
                    <a:pt x="1264909" y="43346"/>
                  </a:lnTo>
                  <a:lnTo>
                    <a:pt x="1219838" y="54600"/>
                  </a:lnTo>
                  <a:lnTo>
                    <a:pt x="1175268" y="67086"/>
                  </a:lnTo>
                  <a:lnTo>
                    <a:pt x="1131219" y="80787"/>
                  </a:lnTo>
                  <a:lnTo>
                    <a:pt x="1087710" y="95681"/>
                  </a:lnTo>
                  <a:lnTo>
                    <a:pt x="1044760" y="111751"/>
                  </a:lnTo>
                  <a:lnTo>
                    <a:pt x="1002388" y="128976"/>
                  </a:lnTo>
                  <a:lnTo>
                    <a:pt x="960615" y="147337"/>
                  </a:lnTo>
                  <a:lnTo>
                    <a:pt x="919458" y="166816"/>
                  </a:lnTo>
                  <a:lnTo>
                    <a:pt x="878937" y="187393"/>
                  </a:lnTo>
                  <a:lnTo>
                    <a:pt x="839072" y="209049"/>
                  </a:lnTo>
                  <a:lnTo>
                    <a:pt x="799882" y="231764"/>
                  </a:lnTo>
                  <a:lnTo>
                    <a:pt x="761385" y="255520"/>
                  </a:lnTo>
                  <a:lnTo>
                    <a:pt x="723602" y="280297"/>
                  </a:lnTo>
                  <a:lnTo>
                    <a:pt x="686551" y="306075"/>
                  </a:lnTo>
                  <a:lnTo>
                    <a:pt x="650252" y="332836"/>
                  </a:lnTo>
                  <a:lnTo>
                    <a:pt x="614724" y="360560"/>
                  </a:lnTo>
                  <a:lnTo>
                    <a:pt x="579986" y="389229"/>
                  </a:lnTo>
                  <a:lnTo>
                    <a:pt x="546057" y="418822"/>
                  </a:lnTo>
                  <a:lnTo>
                    <a:pt x="512957" y="449321"/>
                  </a:lnTo>
                  <a:lnTo>
                    <a:pt x="480705" y="480706"/>
                  </a:lnTo>
                  <a:lnTo>
                    <a:pt x="449320" y="512959"/>
                  </a:lnTo>
                  <a:lnTo>
                    <a:pt x="418821" y="546059"/>
                  </a:lnTo>
                  <a:lnTo>
                    <a:pt x="389228" y="579988"/>
                  </a:lnTo>
                  <a:lnTo>
                    <a:pt x="360559" y="614726"/>
                  </a:lnTo>
                  <a:lnTo>
                    <a:pt x="332835" y="650255"/>
                  </a:lnTo>
                  <a:lnTo>
                    <a:pt x="306074" y="686554"/>
                  </a:lnTo>
                  <a:lnTo>
                    <a:pt x="280296" y="723605"/>
                  </a:lnTo>
                  <a:lnTo>
                    <a:pt x="255519" y="761389"/>
                  </a:lnTo>
                  <a:lnTo>
                    <a:pt x="231764" y="799885"/>
                  </a:lnTo>
                  <a:lnTo>
                    <a:pt x="209049" y="839076"/>
                  </a:lnTo>
                  <a:lnTo>
                    <a:pt x="187393" y="878941"/>
                  </a:lnTo>
                  <a:lnTo>
                    <a:pt x="166816" y="919462"/>
                  </a:lnTo>
                  <a:lnTo>
                    <a:pt x="147337" y="960619"/>
                  </a:lnTo>
                  <a:lnTo>
                    <a:pt x="128976" y="1002393"/>
                  </a:lnTo>
                  <a:lnTo>
                    <a:pt x="111750" y="1044765"/>
                  </a:lnTo>
                  <a:lnTo>
                    <a:pt x="95681" y="1087715"/>
                  </a:lnTo>
                  <a:lnTo>
                    <a:pt x="80787" y="1131225"/>
                  </a:lnTo>
                  <a:lnTo>
                    <a:pt x="67086" y="1175275"/>
                  </a:lnTo>
                  <a:lnTo>
                    <a:pt x="54600" y="1219845"/>
                  </a:lnTo>
                  <a:lnTo>
                    <a:pt x="43346" y="1264917"/>
                  </a:lnTo>
                  <a:lnTo>
                    <a:pt x="33344" y="1310471"/>
                  </a:lnTo>
                  <a:lnTo>
                    <a:pt x="24613" y="1356488"/>
                  </a:lnTo>
                  <a:lnTo>
                    <a:pt x="17172" y="1402950"/>
                  </a:lnTo>
                  <a:lnTo>
                    <a:pt x="11041" y="1449835"/>
                  </a:lnTo>
                  <a:lnTo>
                    <a:pt x="6239" y="1497126"/>
                  </a:lnTo>
                  <a:lnTo>
                    <a:pt x="2786" y="1544804"/>
                  </a:lnTo>
                  <a:lnTo>
                    <a:pt x="699" y="1592848"/>
                  </a:lnTo>
                  <a:lnTo>
                    <a:pt x="0" y="1641239"/>
                  </a:lnTo>
                  <a:lnTo>
                    <a:pt x="699" y="1689631"/>
                  </a:lnTo>
                  <a:lnTo>
                    <a:pt x="2786" y="1737675"/>
                  </a:lnTo>
                  <a:lnTo>
                    <a:pt x="6239" y="1785352"/>
                  </a:lnTo>
                  <a:lnTo>
                    <a:pt x="11041" y="1832643"/>
                  </a:lnTo>
                  <a:lnTo>
                    <a:pt x="17172" y="1879529"/>
                  </a:lnTo>
                  <a:lnTo>
                    <a:pt x="24613" y="1925990"/>
                  </a:lnTo>
                  <a:lnTo>
                    <a:pt x="33344" y="1972007"/>
                  </a:lnTo>
                  <a:lnTo>
                    <a:pt x="43346" y="2017561"/>
                  </a:lnTo>
                  <a:lnTo>
                    <a:pt x="54600" y="2062633"/>
                  </a:lnTo>
                  <a:lnTo>
                    <a:pt x="67086" y="2107204"/>
                  </a:lnTo>
                  <a:lnTo>
                    <a:pt x="80787" y="2151253"/>
                  </a:lnTo>
                  <a:lnTo>
                    <a:pt x="95681" y="2194763"/>
                  </a:lnTo>
                  <a:lnTo>
                    <a:pt x="111750" y="2237713"/>
                  </a:lnTo>
                  <a:lnTo>
                    <a:pt x="128976" y="2280085"/>
                  </a:lnTo>
                  <a:lnTo>
                    <a:pt x="147337" y="2321859"/>
                  </a:lnTo>
                  <a:lnTo>
                    <a:pt x="166816" y="2363016"/>
                  </a:lnTo>
                  <a:lnTo>
                    <a:pt x="187393" y="2403537"/>
                  </a:lnTo>
                  <a:lnTo>
                    <a:pt x="209049" y="2443402"/>
                  </a:lnTo>
                  <a:lnTo>
                    <a:pt x="231764" y="2482593"/>
                  </a:lnTo>
                  <a:lnTo>
                    <a:pt x="255519" y="2521090"/>
                  </a:lnTo>
                  <a:lnTo>
                    <a:pt x="280296" y="2558873"/>
                  </a:lnTo>
                  <a:lnTo>
                    <a:pt x="306074" y="2595924"/>
                  </a:lnTo>
                  <a:lnTo>
                    <a:pt x="332835" y="2632224"/>
                  </a:lnTo>
                  <a:lnTo>
                    <a:pt x="360559" y="2667752"/>
                  </a:lnTo>
                  <a:lnTo>
                    <a:pt x="389228" y="2702490"/>
                  </a:lnTo>
                  <a:lnTo>
                    <a:pt x="418821" y="2736419"/>
                  </a:lnTo>
                  <a:lnTo>
                    <a:pt x="449320" y="2769520"/>
                  </a:lnTo>
                  <a:lnTo>
                    <a:pt x="480705" y="2801772"/>
                  </a:lnTo>
                  <a:lnTo>
                    <a:pt x="512957" y="2833157"/>
                  </a:lnTo>
                  <a:lnTo>
                    <a:pt x="546057" y="2863656"/>
                  </a:lnTo>
                  <a:lnTo>
                    <a:pt x="579986" y="2893249"/>
                  </a:lnTo>
                  <a:lnTo>
                    <a:pt x="614724" y="2921918"/>
                  </a:lnTo>
                  <a:lnTo>
                    <a:pt x="650252" y="2949642"/>
                  </a:lnTo>
                  <a:lnTo>
                    <a:pt x="686551" y="2976403"/>
                  </a:lnTo>
                  <a:lnTo>
                    <a:pt x="723602" y="3002182"/>
                  </a:lnTo>
                  <a:lnTo>
                    <a:pt x="761385" y="3026958"/>
                  </a:lnTo>
                  <a:lnTo>
                    <a:pt x="799882" y="3050714"/>
                  </a:lnTo>
                  <a:lnTo>
                    <a:pt x="839072" y="3073429"/>
                  </a:lnTo>
                  <a:lnTo>
                    <a:pt x="878937" y="3095085"/>
                  </a:lnTo>
                  <a:lnTo>
                    <a:pt x="919458" y="3115662"/>
                  </a:lnTo>
                  <a:lnTo>
                    <a:pt x="960615" y="3135141"/>
                  </a:lnTo>
                  <a:lnTo>
                    <a:pt x="1002388" y="3153502"/>
                  </a:lnTo>
                  <a:lnTo>
                    <a:pt x="1044760" y="3170728"/>
                  </a:lnTo>
                  <a:lnTo>
                    <a:pt x="1087710" y="3186797"/>
                  </a:lnTo>
                  <a:lnTo>
                    <a:pt x="1131219" y="3201692"/>
                  </a:lnTo>
                  <a:lnTo>
                    <a:pt x="1175268" y="3215392"/>
                  </a:lnTo>
                  <a:lnTo>
                    <a:pt x="1219838" y="3227879"/>
                  </a:lnTo>
                  <a:lnTo>
                    <a:pt x="1264909" y="3239133"/>
                  </a:lnTo>
                  <a:lnTo>
                    <a:pt x="1310463" y="3249135"/>
                  </a:lnTo>
                  <a:lnTo>
                    <a:pt x="1356480" y="3257866"/>
                  </a:lnTo>
                  <a:lnTo>
                    <a:pt x="1402941" y="3265306"/>
                  </a:lnTo>
                  <a:lnTo>
                    <a:pt x="1449826" y="3271437"/>
                  </a:lnTo>
                  <a:lnTo>
                    <a:pt x="1497116" y="3276239"/>
                  </a:lnTo>
                  <a:lnTo>
                    <a:pt x="1544793" y="3279693"/>
                  </a:lnTo>
                  <a:lnTo>
                    <a:pt x="1592836" y="3281779"/>
                  </a:lnTo>
                  <a:lnTo>
                    <a:pt x="1641227" y="3282479"/>
                  </a:lnTo>
                  <a:lnTo>
                    <a:pt x="1689619" y="3281779"/>
                  </a:lnTo>
                  <a:lnTo>
                    <a:pt x="1737663" y="3279693"/>
                  </a:lnTo>
                  <a:lnTo>
                    <a:pt x="1785340" y="3276239"/>
                  </a:lnTo>
                  <a:lnTo>
                    <a:pt x="1832631" y="3271437"/>
                  </a:lnTo>
                  <a:lnTo>
                    <a:pt x="1879517" y="3265306"/>
                  </a:lnTo>
                  <a:lnTo>
                    <a:pt x="1925978" y="3257866"/>
                  </a:lnTo>
                  <a:lnTo>
                    <a:pt x="1971995" y="3249135"/>
                  </a:lnTo>
                  <a:lnTo>
                    <a:pt x="2017549" y="3239133"/>
                  </a:lnTo>
                  <a:lnTo>
                    <a:pt x="2062621" y="3227879"/>
                  </a:lnTo>
                  <a:lnTo>
                    <a:pt x="2107192" y="3215392"/>
                  </a:lnTo>
                  <a:lnTo>
                    <a:pt x="2151241" y="3201692"/>
                  </a:lnTo>
                  <a:lnTo>
                    <a:pt x="2194751" y="3186797"/>
                  </a:lnTo>
                  <a:lnTo>
                    <a:pt x="2237701" y="3170728"/>
                  </a:lnTo>
                  <a:lnTo>
                    <a:pt x="2280073" y="3153502"/>
                  </a:lnTo>
                  <a:lnTo>
                    <a:pt x="2321847" y="3135141"/>
                  </a:lnTo>
                  <a:lnTo>
                    <a:pt x="2363004" y="3115662"/>
                  </a:lnTo>
                  <a:lnTo>
                    <a:pt x="2403525" y="3095085"/>
                  </a:lnTo>
                  <a:lnTo>
                    <a:pt x="2443390" y="3073429"/>
                  </a:lnTo>
                  <a:lnTo>
                    <a:pt x="2482581" y="3050714"/>
                  </a:lnTo>
                  <a:lnTo>
                    <a:pt x="2521078" y="3026958"/>
                  </a:lnTo>
                  <a:lnTo>
                    <a:pt x="2558861" y="3002182"/>
                  </a:lnTo>
                  <a:lnTo>
                    <a:pt x="2595912" y="2976403"/>
                  </a:lnTo>
                  <a:lnTo>
                    <a:pt x="2632212" y="2949642"/>
                  </a:lnTo>
                  <a:lnTo>
                    <a:pt x="2667740" y="2921918"/>
                  </a:lnTo>
                  <a:lnTo>
                    <a:pt x="2702479" y="2893249"/>
                  </a:lnTo>
                  <a:lnTo>
                    <a:pt x="2736407" y="2863656"/>
                  </a:lnTo>
                  <a:lnTo>
                    <a:pt x="2769508" y="2833157"/>
                  </a:lnTo>
                  <a:lnTo>
                    <a:pt x="2801760" y="2801772"/>
                  </a:lnTo>
                  <a:lnTo>
                    <a:pt x="2833145" y="2769520"/>
                  </a:lnTo>
                  <a:lnTo>
                    <a:pt x="2863644" y="2736419"/>
                  </a:lnTo>
                  <a:lnTo>
                    <a:pt x="2893238" y="2702490"/>
                  </a:lnTo>
                  <a:lnTo>
                    <a:pt x="2921906" y="2667752"/>
                  </a:lnTo>
                  <a:lnTo>
                    <a:pt x="2949630" y="2632224"/>
                  </a:lnTo>
                  <a:lnTo>
                    <a:pt x="2976391" y="2595924"/>
                  </a:lnTo>
                  <a:lnTo>
                    <a:pt x="3002170" y="2558873"/>
                  </a:lnTo>
                  <a:lnTo>
                    <a:pt x="3026946" y="2521090"/>
                  </a:lnTo>
                  <a:lnTo>
                    <a:pt x="3050702" y="2482593"/>
                  </a:lnTo>
                  <a:lnTo>
                    <a:pt x="3073417" y="2443402"/>
                  </a:lnTo>
                  <a:lnTo>
                    <a:pt x="3095073" y="2403537"/>
                  </a:lnTo>
                  <a:lnTo>
                    <a:pt x="3115650" y="2363016"/>
                  </a:lnTo>
                  <a:lnTo>
                    <a:pt x="3135129" y="2321859"/>
                  </a:lnTo>
                  <a:lnTo>
                    <a:pt x="3153491" y="2280085"/>
                  </a:lnTo>
                  <a:lnTo>
                    <a:pt x="3170716" y="2237713"/>
                  </a:lnTo>
                  <a:lnTo>
                    <a:pt x="3186785" y="2194763"/>
                  </a:lnTo>
                  <a:lnTo>
                    <a:pt x="3201680" y="2151253"/>
                  </a:lnTo>
                  <a:lnTo>
                    <a:pt x="3215380" y="2107204"/>
                  </a:lnTo>
                  <a:lnTo>
                    <a:pt x="3227867" y="2062633"/>
                  </a:lnTo>
                  <a:lnTo>
                    <a:pt x="3239121" y="2017561"/>
                  </a:lnTo>
                  <a:lnTo>
                    <a:pt x="3249123" y="1972007"/>
                  </a:lnTo>
                  <a:lnTo>
                    <a:pt x="3257854" y="1925990"/>
                  </a:lnTo>
                  <a:lnTo>
                    <a:pt x="3265294" y="1879529"/>
                  </a:lnTo>
                  <a:lnTo>
                    <a:pt x="3271425" y="1832643"/>
                  </a:lnTo>
                  <a:lnTo>
                    <a:pt x="3276227" y="1785352"/>
                  </a:lnTo>
                  <a:lnTo>
                    <a:pt x="3279681" y="1737675"/>
                  </a:lnTo>
                  <a:lnTo>
                    <a:pt x="3281767" y="1689631"/>
                  </a:lnTo>
                  <a:lnTo>
                    <a:pt x="3282467" y="1641239"/>
                  </a:lnTo>
                  <a:lnTo>
                    <a:pt x="3281767" y="1592848"/>
                  </a:lnTo>
                  <a:lnTo>
                    <a:pt x="3279681" y="1544804"/>
                  </a:lnTo>
                  <a:lnTo>
                    <a:pt x="3276227" y="1497126"/>
                  </a:lnTo>
                  <a:lnTo>
                    <a:pt x="3271425" y="1449835"/>
                  </a:lnTo>
                  <a:lnTo>
                    <a:pt x="3265294" y="1402950"/>
                  </a:lnTo>
                  <a:lnTo>
                    <a:pt x="3257854" y="1356488"/>
                  </a:lnTo>
                  <a:lnTo>
                    <a:pt x="3249123" y="1310471"/>
                  </a:lnTo>
                  <a:lnTo>
                    <a:pt x="3239121" y="1264917"/>
                  </a:lnTo>
                  <a:lnTo>
                    <a:pt x="3227867" y="1219845"/>
                  </a:lnTo>
                  <a:lnTo>
                    <a:pt x="3215380" y="1175275"/>
                  </a:lnTo>
                  <a:lnTo>
                    <a:pt x="3201680" y="1131225"/>
                  </a:lnTo>
                  <a:lnTo>
                    <a:pt x="3186785" y="1087715"/>
                  </a:lnTo>
                  <a:lnTo>
                    <a:pt x="3170716" y="1044765"/>
                  </a:lnTo>
                  <a:lnTo>
                    <a:pt x="3153491" y="1002393"/>
                  </a:lnTo>
                  <a:lnTo>
                    <a:pt x="3135129" y="960619"/>
                  </a:lnTo>
                  <a:lnTo>
                    <a:pt x="3115650" y="919462"/>
                  </a:lnTo>
                  <a:lnTo>
                    <a:pt x="3095073" y="878941"/>
                  </a:lnTo>
                  <a:lnTo>
                    <a:pt x="3073417" y="839076"/>
                  </a:lnTo>
                  <a:lnTo>
                    <a:pt x="3050702" y="799885"/>
                  </a:lnTo>
                  <a:lnTo>
                    <a:pt x="3026946" y="761389"/>
                  </a:lnTo>
                  <a:lnTo>
                    <a:pt x="3002170" y="723605"/>
                  </a:lnTo>
                  <a:lnTo>
                    <a:pt x="2976391" y="686554"/>
                  </a:lnTo>
                  <a:lnTo>
                    <a:pt x="2949630" y="650255"/>
                  </a:lnTo>
                  <a:lnTo>
                    <a:pt x="2921906" y="614726"/>
                  </a:lnTo>
                  <a:lnTo>
                    <a:pt x="2893238" y="579988"/>
                  </a:lnTo>
                  <a:lnTo>
                    <a:pt x="2863644" y="546059"/>
                  </a:lnTo>
                  <a:lnTo>
                    <a:pt x="2833145" y="512959"/>
                  </a:lnTo>
                  <a:lnTo>
                    <a:pt x="2801760" y="480706"/>
                  </a:lnTo>
                  <a:lnTo>
                    <a:pt x="2769508" y="449321"/>
                  </a:lnTo>
                  <a:lnTo>
                    <a:pt x="2736407" y="418822"/>
                  </a:lnTo>
                  <a:lnTo>
                    <a:pt x="2702479" y="389229"/>
                  </a:lnTo>
                  <a:lnTo>
                    <a:pt x="2667740" y="360560"/>
                  </a:lnTo>
                  <a:lnTo>
                    <a:pt x="2632212" y="332836"/>
                  </a:lnTo>
                  <a:lnTo>
                    <a:pt x="2595912" y="306075"/>
                  </a:lnTo>
                  <a:lnTo>
                    <a:pt x="2558861" y="280297"/>
                  </a:lnTo>
                  <a:lnTo>
                    <a:pt x="2521078" y="255520"/>
                  </a:lnTo>
                  <a:lnTo>
                    <a:pt x="2482581" y="231764"/>
                  </a:lnTo>
                  <a:lnTo>
                    <a:pt x="2443390" y="209049"/>
                  </a:lnTo>
                  <a:lnTo>
                    <a:pt x="2403525" y="187393"/>
                  </a:lnTo>
                  <a:lnTo>
                    <a:pt x="2363004" y="166816"/>
                  </a:lnTo>
                  <a:lnTo>
                    <a:pt x="2321847" y="147337"/>
                  </a:lnTo>
                  <a:lnTo>
                    <a:pt x="2280073" y="128976"/>
                  </a:lnTo>
                  <a:lnTo>
                    <a:pt x="2237701" y="111751"/>
                  </a:lnTo>
                  <a:lnTo>
                    <a:pt x="2194751" y="95681"/>
                  </a:lnTo>
                  <a:lnTo>
                    <a:pt x="2151241" y="80787"/>
                  </a:lnTo>
                  <a:lnTo>
                    <a:pt x="2107192" y="67086"/>
                  </a:lnTo>
                  <a:lnTo>
                    <a:pt x="2062621" y="54600"/>
                  </a:lnTo>
                  <a:lnTo>
                    <a:pt x="2017549" y="43346"/>
                  </a:lnTo>
                  <a:lnTo>
                    <a:pt x="1971995" y="33344"/>
                  </a:lnTo>
                  <a:lnTo>
                    <a:pt x="1925978" y="24613"/>
                  </a:lnTo>
                  <a:lnTo>
                    <a:pt x="1879517" y="17172"/>
                  </a:lnTo>
                  <a:lnTo>
                    <a:pt x="1832631" y="11041"/>
                  </a:lnTo>
                  <a:lnTo>
                    <a:pt x="1785340" y="6239"/>
                  </a:lnTo>
                  <a:lnTo>
                    <a:pt x="1737663" y="2786"/>
                  </a:lnTo>
                  <a:lnTo>
                    <a:pt x="1689619" y="699"/>
                  </a:lnTo>
                  <a:lnTo>
                    <a:pt x="1641227" y="0"/>
                  </a:lnTo>
                  <a:close/>
                </a:path>
              </a:pathLst>
            </a:custGeom>
            <a:solidFill>
              <a:srgbClr val="D2D2D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327" name="Google Shape;327;p71"/>
            <p:cNvSpPr/>
            <p:nvPr/>
          </p:nvSpPr>
          <p:spPr>
            <a:xfrm>
              <a:off x="14285643" y="9166398"/>
              <a:ext cx="3282950" cy="3282950"/>
            </a:xfrm>
            <a:custGeom>
              <a:avLst/>
              <a:gdLst/>
              <a:ahLst/>
              <a:cxnLst/>
              <a:rect l="l" t="t" r="r" b="b"/>
              <a:pathLst>
                <a:path w="3282950" h="3282950" extrusionOk="0">
                  <a:moveTo>
                    <a:pt x="3282467" y="1641239"/>
                  </a:moveTo>
                  <a:lnTo>
                    <a:pt x="3281767" y="1689631"/>
                  </a:lnTo>
                  <a:lnTo>
                    <a:pt x="3279681" y="1737675"/>
                  </a:lnTo>
                  <a:lnTo>
                    <a:pt x="3276227" y="1785352"/>
                  </a:lnTo>
                  <a:lnTo>
                    <a:pt x="3271425" y="1832643"/>
                  </a:lnTo>
                  <a:lnTo>
                    <a:pt x="3265294" y="1879529"/>
                  </a:lnTo>
                  <a:lnTo>
                    <a:pt x="3257854" y="1925990"/>
                  </a:lnTo>
                  <a:lnTo>
                    <a:pt x="3249123" y="1972007"/>
                  </a:lnTo>
                  <a:lnTo>
                    <a:pt x="3239121" y="2017561"/>
                  </a:lnTo>
                  <a:lnTo>
                    <a:pt x="3227867" y="2062633"/>
                  </a:lnTo>
                  <a:lnTo>
                    <a:pt x="3215380" y="2107204"/>
                  </a:lnTo>
                  <a:lnTo>
                    <a:pt x="3201680" y="2151253"/>
                  </a:lnTo>
                  <a:lnTo>
                    <a:pt x="3186785" y="2194763"/>
                  </a:lnTo>
                  <a:lnTo>
                    <a:pt x="3170716" y="2237713"/>
                  </a:lnTo>
                  <a:lnTo>
                    <a:pt x="3153491" y="2280085"/>
                  </a:lnTo>
                  <a:lnTo>
                    <a:pt x="3135129" y="2321859"/>
                  </a:lnTo>
                  <a:lnTo>
                    <a:pt x="3115650" y="2363016"/>
                  </a:lnTo>
                  <a:lnTo>
                    <a:pt x="3095073" y="2403537"/>
                  </a:lnTo>
                  <a:lnTo>
                    <a:pt x="3073417" y="2443402"/>
                  </a:lnTo>
                  <a:lnTo>
                    <a:pt x="3050702" y="2482593"/>
                  </a:lnTo>
                  <a:lnTo>
                    <a:pt x="3026946" y="2521090"/>
                  </a:lnTo>
                  <a:lnTo>
                    <a:pt x="3002170" y="2558873"/>
                  </a:lnTo>
                  <a:lnTo>
                    <a:pt x="2976391" y="2595924"/>
                  </a:lnTo>
                  <a:lnTo>
                    <a:pt x="2949630" y="2632224"/>
                  </a:lnTo>
                  <a:lnTo>
                    <a:pt x="2921906" y="2667752"/>
                  </a:lnTo>
                  <a:lnTo>
                    <a:pt x="2893238" y="2702490"/>
                  </a:lnTo>
                  <a:lnTo>
                    <a:pt x="2863644" y="2736419"/>
                  </a:lnTo>
                  <a:lnTo>
                    <a:pt x="2833145" y="2769520"/>
                  </a:lnTo>
                  <a:lnTo>
                    <a:pt x="2801760" y="2801772"/>
                  </a:lnTo>
                  <a:lnTo>
                    <a:pt x="2769508" y="2833157"/>
                  </a:lnTo>
                  <a:lnTo>
                    <a:pt x="2736407" y="2863656"/>
                  </a:lnTo>
                  <a:lnTo>
                    <a:pt x="2702479" y="2893249"/>
                  </a:lnTo>
                  <a:lnTo>
                    <a:pt x="2667740" y="2921918"/>
                  </a:lnTo>
                  <a:lnTo>
                    <a:pt x="2632212" y="2949642"/>
                  </a:lnTo>
                  <a:lnTo>
                    <a:pt x="2595912" y="2976403"/>
                  </a:lnTo>
                  <a:lnTo>
                    <a:pt x="2558861" y="3002182"/>
                  </a:lnTo>
                  <a:lnTo>
                    <a:pt x="2521078" y="3026958"/>
                  </a:lnTo>
                  <a:lnTo>
                    <a:pt x="2482581" y="3050714"/>
                  </a:lnTo>
                  <a:lnTo>
                    <a:pt x="2443390" y="3073429"/>
                  </a:lnTo>
                  <a:lnTo>
                    <a:pt x="2403525" y="3095085"/>
                  </a:lnTo>
                  <a:lnTo>
                    <a:pt x="2363004" y="3115662"/>
                  </a:lnTo>
                  <a:lnTo>
                    <a:pt x="2321847" y="3135141"/>
                  </a:lnTo>
                  <a:lnTo>
                    <a:pt x="2280073" y="3153502"/>
                  </a:lnTo>
                  <a:lnTo>
                    <a:pt x="2237701" y="3170728"/>
                  </a:lnTo>
                  <a:lnTo>
                    <a:pt x="2194751" y="3186797"/>
                  </a:lnTo>
                  <a:lnTo>
                    <a:pt x="2151241" y="3201692"/>
                  </a:lnTo>
                  <a:lnTo>
                    <a:pt x="2107192" y="3215392"/>
                  </a:lnTo>
                  <a:lnTo>
                    <a:pt x="2062621" y="3227879"/>
                  </a:lnTo>
                  <a:lnTo>
                    <a:pt x="2017549" y="3239133"/>
                  </a:lnTo>
                  <a:lnTo>
                    <a:pt x="1971995" y="3249135"/>
                  </a:lnTo>
                  <a:lnTo>
                    <a:pt x="1925978" y="3257866"/>
                  </a:lnTo>
                  <a:lnTo>
                    <a:pt x="1879517" y="3265306"/>
                  </a:lnTo>
                  <a:lnTo>
                    <a:pt x="1832631" y="3271437"/>
                  </a:lnTo>
                  <a:lnTo>
                    <a:pt x="1785340" y="3276239"/>
                  </a:lnTo>
                  <a:lnTo>
                    <a:pt x="1737663" y="3279693"/>
                  </a:lnTo>
                  <a:lnTo>
                    <a:pt x="1689619" y="3281779"/>
                  </a:lnTo>
                  <a:lnTo>
                    <a:pt x="1641227" y="3282479"/>
                  </a:lnTo>
                  <a:lnTo>
                    <a:pt x="1592836" y="3281779"/>
                  </a:lnTo>
                  <a:lnTo>
                    <a:pt x="1544793" y="3279693"/>
                  </a:lnTo>
                  <a:lnTo>
                    <a:pt x="1497116" y="3276239"/>
                  </a:lnTo>
                  <a:lnTo>
                    <a:pt x="1449826" y="3271437"/>
                  </a:lnTo>
                  <a:lnTo>
                    <a:pt x="1402941" y="3265306"/>
                  </a:lnTo>
                  <a:lnTo>
                    <a:pt x="1356480" y="3257866"/>
                  </a:lnTo>
                  <a:lnTo>
                    <a:pt x="1310463" y="3249135"/>
                  </a:lnTo>
                  <a:lnTo>
                    <a:pt x="1264909" y="3239133"/>
                  </a:lnTo>
                  <a:lnTo>
                    <a:pt x="1219838" y="3227879"/>
                  </a:lnTo>
                  <a:lnTo>
                    <a:pt x="1175268" y="3215392"/>
                  </a:lnTo>
                  <a:lnTo>
                    <a:pt x="1131219" y="3201692"/>
                  </a:lnTo>
                  <a:lnTo>
                    <a:pt x="1087710" y="3186797"/>
                  </a:lnTo>
                  <a:lnTo>
                    <a:pt x="1044760" y="3170728"/>
                  </a:lnTo>
                  <a:lnTo>
                    <a:pt x="1002388" y="3153502"/>
                  </a:lnTo>
                  <a:lnTo>
                    <a:pt x="960615" y="3135141"/>
                  </a:lnTo>
                  <a:lnTo>
                    <a:pt x="919458" y="3115662"/>
                  </a:lnTo>
                  <a:lnTo>
                    <a:pt x="878937" y="3095085"/>
                  </a:lnTo>
                  <a:lnTo>
                    <a:pt x="839072" y="3073429"/>
                  </a:lnTo>
                  <a:lnTo>
                    <a:pt x="799882" y="3050714"/>
                  </a:lnTo>
                  <a:lnTo>
                    <a:pt x="761385" y="3026958"/>
                  </a:lnTo>
                  <a:lnTo>
                    <a:pt x="723602" y="3002182"/>
                  </a:lnTo>
                  <a:lnTo>
                    <a:pt x="686551" y="2976403"/>
                  </a:lnTo>
                  <a:lnTo>
                    <a:pt x="650252" y="2949642"/>
                  </a:lnTo>
                  <a:lnTo>
                    <a:pt x="614724" y="2921918"/>
                  </a:lnTo>
                  <a:lnTo>
                    <a:pt x="579986" y="2893249"/>
                  </a:lnTo>
                  <a:lnTo>
                    <a:pt x="546057" y="2863656"/>
                  </a:lnTo>
                  <a:lnTo>
                    <a:pt x="512957" y="2833157"/>
                  </a:lnTo>
                  <a:lnTo>
                    <a:pt x="480705" y="2801772"/>
                  </a:lnTo>
                  <a:lnTo>
                    <a:pt x="449320" y="2769520"/>
                  </a:lnTo>
                  <a:lnTo>
                    <a:pt x="418821" y="2736419"/>
                  </a:lnTo>
                  <a:lnTo>
                    <a:pt x="389228" y="2702490"/>
                  </a:lnTo>
                  <a:lnTo>
                    <a:pt x="360559" y="2667752"/>
                  </a:lnTo>
                  <a:lnTo>
                    <a:pt x="332835" y="2632224"/>
                  </a:lnTo>
                  <a:lnTo>
                    <a:pt x="306074" y="2595924"/>
                  </a:lnTo>
                  <a:lnTo>
                    <a:pt x="280296" y="2558873"/>
                  </a:lnTo>
                  <a:lnTo>
                    <a:pt x="255519" y="2521090"/>
                  </a:lnTo>
                  <a:lnTo>
                    <a:pt x="231764" y="2482593"/>
                  </a:lnTo>
                  <a:lnTo>
                    <a:pt x="209049" y="2443402"/>
                  </a:lnTo>
                  <a:lnTo>
                    <a:pt x="187393" y="2403537"/>
                  </a:lnTo>
                  <a:lnTo>
                    <a:pt x="166816" y="2363016"/>
                  </a:lnTo>
                  <a:lnTo>
                    <a:pt x="147337" y="2321859"/>
                  </a:lnTo>
                  <a:lnTo>
                    <a:pt x="128976" y="2280085"/>
                  </a:lnTo>
                  <a:lnTo>
                    <a:pt x="111750" y="2237713"/>
                  </a:lnTo>
                  <a:lnTo>
                    <a:pt x="95681" y="2194763"/>
                  </a:lnTo>
                  <a:lnTo>
                    <a:pt x="80787" y="2151253"/>
                  </a:lnTo>
                  <a:lnTo>
                    <a:pt x="67086" y="2107204"/>
                  </a:lnTo>
                  <a:lnTo>
                    <a:pt x="54600" y="2062633"/>
                  </a:lnTo>
                  <a:lnTo>
                    <a:pt x="43346" y="2017561"/>
                  </a:lnTo>
                  <a:lnTo>
                    <a:pt x="33344" y="1972007"/>
                  </a:lnTo>
                  <a:lnTo>
                    <a:pt x="24613" y="1925990"/>
                  </a:lnTo>
                  <a:lnTo>
                    <a:pt x="17172" y="1879529"/>
                  </a:lnTo>
                  <a:lnTo>
                    <a:pt x="11041" y="1832643"/>
                  </a:lnTo>
                  <a:lnTo>
                    <a:pt x="6239" y="1785352"/>
                  </a:lnTo>
                  <a:lnTo>
                    <a:pt x="2786" y="1737675"/>
                  </a:lnTo>
                  <a:lnTo>
                    <a:pt x="699" y="1689631"/>
                  </a:lnTo>
                  <a:lnTo>
                    <a:pt x="0" y="1641239"/>
                  </a:lnTo>
                  <a:lnTo>
                    <a:pt x="699" y="1592848"/>
                  </a:lnTo>
                  <a:lnTo>
                    <a:pt x="2786" y="1544804"/>
                  </a:lnTo>
                  <a:lnTo>
                    <a:pt x="6239" y="1497126"/>
                  </a:lnTo>
                  <a:lnTo>
                    <a:pt x="11041" y="1449835"/>
                  </a:lnTo>
                  <a:lnTo>
                    <a:pt x="17172" y="1402950"/>
                  </a:lnTo>
                  <a:lnTo>
                    <a:pt x="24613" y="1356488"/>
                  </a:lnTo>
                  <a:lnTo>
                    <a:pt x="33344" y="1310471"/>
                  </a:lnTo>
                  <a:lnTo>
                    <a:pt x="43346" y="1264917"/>
                  </a:lnTo>
                  <a:lnTo>
                    <a:pt x="54600" y="1219845"/>
                  </a:lnTo>
                  <a:lnTo>
                    <a:pt x="67086" y="1175275"/>
                  </a:lnTo>
                  <a:lnTo>
                    <a:pt x="80787" y="1131225"/>
                  </a:lnTo>
                  <a:lnTo>
                    <a:pt x="95681" y="1087715"/>
                  </a:lnTo>
                  <a:lnTo>
                    <a:pt x="111750" y="1044765"/>
                  </a:lnTo>
                  <a:lnTo>
                    <a:pt x="128976" y="1002393"/>
                  </a:lnTo>
                  <a:lnTo>
                    <a:pt x="147337" y="960619"/>
                  </a:lnTo>
                  <a:lnTo>
                    <a:pt x="166816" y="919462"/>
                  </a:lnTo>
                  <a:lnTo>
                    <a:pt x="187393" y="878941"/>
                  </a:lnTo>
                  <a:lnTo>
                    <a:pt x="209049" y="839076"/>
                  </a:lnTo>
                  <a:lnTo>
                    <a:pt x="231764" y="799885"/>
                  </a:lnTo>
                  <a:lnTo>
                    <a:pt x="255519" y="761389"/>
                  </a:lnTo>
                  <a:lnTo>
                    <a:pt x="280296" y="723605"/>
                  </a:lnTo>
                  <a:lnTo>
                    <a:pt x="306074" y="686554"/>
                  </a:lnTo>
                  <a:lnTo>
                    <a:pt x="332835" y="650255"/>
                  </a:lnTo>
                  <a:lnTo>
                    <a:pt x="360559" y="614726"/>
                  </a:lnTo>
                  <a:lnTo>
                    <a:pt x="389228" y="579988"/>
                  </a:lnTo>
                  <a:lnTo>
                    <a:pt x="418821" y="546059"/>
                  </a:lnTo>
                  <a:lnTo>
                    <a:pt x="449320" y="512959"/>
                  </a:lnTo>
                  <a:lnTo>
                    <a:pt x="480705" y="480706"/>
                  </a:lnTo>
                  <a:lnTo>
                    <a:pt x="512957" y="449321"/>
                  </a:lnTo>
                  <a:lnTo>
                    <a:pt x="546057" y="418822"/>
                  </a:lnTo>
                  <a:lnTo>
                    <a:pt x="579986" y="389229"/>
                  </a:lnTo>
                  <a:lnTo>
                    <a:pt x="614724" y="360560"/>
                  </a:lnTo>
                  <a:lnTo>
                    <a:pt x="650252" y="332836"/>
                  </a:lnTo>
                  <a:lnTo>
                    <a:pt x="686551" y="306075"/>
                  </a:lnTo>
                  <a:lnTo>
                    <a:pt x="723602" y="280297"/>
                  </a:lnTo>
                  <a:lnTo>
                    <a:pt x="761385" y="255520"/>
                  </a:lnTo>
                  <a:lnTo>
                    <a:pt x="799882" y="231764"/>
                  </a:lnTo>
                  <a:lnTo>
                    <a:pt x="839072" y="209049"/>
                  </a:lnTo>
                  <a:lnTo>
                    <a:pt x="878937" y="187393"/>
                  </a:lnTo>
                  <a:lnTo>
                    <a:pt x="919458" y="166816"/>
                  </a:lnTo>
                  <a:lnTo>
                    <a:pt x="960615" y="147337"/>
                  </a:lnTo>
                  <a:lnTo>
                    <a:pt x="1002388" y="128976"/>
                  </a:lnTo>
                  <a:lnTo>
                    <a:pt x="1044760" y="111751"/>
                  </a:lnTo>
                  <a:lnTo>
                    <a:pt x="1087710" y="95681"/>
                  </a:lnTo>
                  <a:lnTo>
                    <a:pt x="1131219" y="80787"/>
                  </a:lnTo>
                  <a:lnTo>
                    <a:pt x="1175268" y="67086"/>
                  </a:lnTo>
                  <a:lnTo>
                    <a:pt x="1219838" y="54600"/>
                  </a:lnTo>
                  <a:lnTo>
                    <a:pt x="1264909" y="43346"/>
                  </a:lnTo>
                  <a:lnTo>
                    <a:pt x="1310463" y="33344"/>
                  </a:lnTo>
                  <a:lnTo>
                    <a:pt x="1356480" y="24613"/>
                  </a:lnTo>
                  <a:lnTo>
                    <a:pt x="1402941" y="17172"/>
                  </a:lnTo>
                  <a:lnTo>
                    <a:pt x="1449826" y="11041"/>
                  </a:lnTo>
                  <a:lnTo>
                    <a:pt x="1497116" y="6239"/>
                  </a:lnTo>
                  <a:lnTo>
                    <a:pt x="1544793" y="2786"/>
                  </a:lnTo>
                  <a:lnTo>
                    <a:pt x="1592836" y="699"/>
                  </a:lnTo>
                  <a:lnTo>
                    <a:pt x="1641227" y="0"/>
                  </a:lnTo>
                  <a:lnTo>
                    <a:pt x="1689619" y="699"/>
                  </a:lnTo>
                  <a:lnTo>
                    <a:pt x="1737663" y="2786"/>
                  </a:lnTo>
                  <a:lnTo>
                    <a:pt x="1785340" y="6239"/>
                  </a:lnTo>
                  <a:lnTo>
                    <a:pt x="1832631" y="11041"/>
                  </a:lnTo>
                  <a:lnTo>
                    <a:pt x="1879517" y="17172"/>
                  </a:lnTo>
                  <a:lnTo>
                    <a:pt x="1925978" y="24613"/>
                  </a:lnTo>
                  <a:lnTo>
                    <a:pt x="1971995" y="33344"/>
                  </a:lnTo>
                  <a:lnTo>
                    <a:pt x="2017549" y="43346"/>
                  </a:lnTo>
                  <a:lnTo>
                    <a:pt x="2062621" y="54600"/>
                  </a:lnTo>
                  <a:lnTo>
                    <a:pt x="2107192" y="67086"/>
                  </a:lnTo>
                  <a:lnTo>
                    <a:pt x="2151241" y="80787"/>
                  </a:lnTo>
                  <a:lnTo>
                    <a:pt x="2194751" y="95681"/>
                  </a:lnTo>
                  <a:lnTo>
                    <a:pt x="2237701" y="111751"/>
                  </a:lnTo>
                  <a:lnTo>
                    <a:pt x="2280073" y="128976"/>
                  </a:lnTo>
                  <a:lnTo>
                    <a:pt x="2321847" y="147337"/>
                  </a:lnTo>
                  <a:lnTo>
                    <a:pt x="2363004" y="166816"/>
                  </a:lnTo>
                  <a:lnTo>
                    <a:pt x="2403525" y="187393"/>
                  </a:lnTo>
                  <a:lnTo>
                    <a:pt x="2443390" y="209049"/>
                  </a:lnTo>
                  <a:lnTo>
                    <a:pt x="2482581" y="231764"/>
                  </a:lnTo>
                  <a:lnTo>
                    <a:pt x="2521078" y="255520"/>
                  </a:lnTo>
                  <a:lnTo>
                    <a:pt x="2558861" y="280297"/>
                  </a:lnTo>
                  <a:lnTo>
                    <a:pt x="2595912" y="306075"/>
                  </a:lnTo>
                  <a:lnTo>
                    <a:pt x="2632212" y="332836"/>
                  </a:lnTo>
                  <a:lnTo>
                    <a:pt x="2667740" y="360560"/>
                  </a:lnTo>
                  <a:lnTo>
                    <a:pt x="2702479" y="389229"/>
                  </a:lnTo>
                  <a:lnTo>
                    <a:pt x="2736407" y="418822"/>
                  </a:lnTo>
                  <a:lnTo>
                    <a:pt x="2769508" y="449321"/>
                  </a:lnTo>
                  <a:lnTo>
                    <a:pt x="2801760" y="480706"/>
                  </a:lnTo>
                  <a:lnTo>
                    <a:pt x="2833145" y="512959"/>
                  </a:lnTo>
                  <a:lnTo>
                    <a:pt x="2863644" y="546059"/>
                  </a:lnTo>
                  <a:lnTo>
                    <a:pt x="2893238" y="579988"/>
                  </a:lnTo>
                  <a:lnTo>
                    <a:pt x="2921906" y="614726"/>
                  </a:lnTo>
                  <a:lnTo>
                    <a:pt x="2949630" y="650255"/>
                  </a:lnTo>
                  <a:lnTo>
                    <a:pt x="2976391" y="686554"/>
                  </a:lnTo>
                  <a:lnTo>
                    <a:pt x="3002170" y="723605"/>
                  </a:lnTo>
                  <a:lnTo>
                    <a:pt x="3026946" y="761389"/>
                  </a:lnTo>
                  <a:lnTo>
                    <a:pt x="3050702" y="799885"/>
                  </a:lnTo>
                  <a:lnTo>
                    <a:pt x="3073417" y="839076"/>
                  </a:lnTo>
                  <a:lnTo>
                    <a:pt x="3095073" y="878941"/>
                  </a:lnTo>
                  <a:lnTo>
                    <a:pt x="3115650" y="919462"/>
                  </a:lnTo>
                  <a:lnTo>
                    <a:pt x="3135129" y="960619"/>
                  </a:lnTo>
                  <a:lnTo>
                    <a:pt x="3153491" y="1002393"/>
                  </a:lnTo>
                  <a:lnTo>
                    <a:pt x="3170716" y="1044765"/>
                  </a:lnTo>
                  <a:lnTo>
                    <a:pt x="3186785" y="1087715"/>
                  </a:lnTo>
                  <a:lnTo>
                    <a:pt x="3201680" y="1131225"/>
                  </a:lnTo>
                  <a:lnTo>
                    <a:pt x="3215380" y="1175275"/>
                  </a:lnTo>
                  <a:lnTo>
                    <a:pt x="3227867" y="1219845"/>
                  </a:lnTo>
                  <a:lnTo>
                    <a:pt x="3239121" y="1264917"/>
                  </a:lnTo>
                  <a:lnTo>
                    <a:pt x="3249123" y="1310471"/>
                  </a:lnTo>
                  <a:lnTo>
                    <a:pt x="3257854" y="1356488"/>
                  </a:lnTo>
                  <a:lnTo>
                    <a:pt x="3265294" y="1402950"/>
                  </a:lnTo>
                  <a:lnTo>
                    <a:pt x="3271425" y="1449835"/>
                  </a:lnTo>
                  <a:lnTo>
                    <a:pt x="3276227" y="1497126"/>
                  </a:lnTo>
                  <a:lnTo>
                    <a:pt x="3279681" y="1544804"/>
                  </a:lnTo>
                  <a:lnTo>
                    <a:pt x="3281767" y="1592848"/>
                  </a:lnTo>
                  <a:lnTo>
                    <a:pt x="3282467" y="1641239"/>
                  </a:lnTo>
                  <a:close/>
                </a:path>
              </a:pathLst>
            </a:custGeom>
            <a:noFill/>
            <a:ln w="94600" cap="flat" cmpd="sng">
              <a:solidFill>
                <a:srgbClr val="818285"/>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grpSp>
      <p:sp>
        <p:nvSpPr>
          <p:cNvPr id="328" name="Google Shape;328;p71"/>
          <p:cNvSpPr txBox="1"/>
          <p:nvPr/>
        </p:nvSpPr>
        <p:spPr>
          <a:xfrm>
            <a:off x="6046939" y="3179582"/>
            <a:ext cx="979643" cy="795456"/>
          </a:xfrm>
          <a:prstGeom prst="rect">
            <a:avLst/>
          </a:prstGeom>
          <a:noFill/>
          <a:ln>
            <a:noFill/>
          </a:ln>
        </p:spPr>
        <p:txBody>
          <a:bodyPr spcFirstLastPara="1" wrap="square" lIns="0" tIns="20175" rIns="0" bIns="0" anchor="t" anchorCtr="0">
            <a:spAutoFit/>
          </a:bodyPr>
          <a:lstStyle/>
          <a:p>
            <a:pPr marL="165416" marR="164567" lvl="0" indent="0" algn="ctr" rtl="0">
              <a:lnSpc>
                <a:spcPct val="111071"/>
              </a:lnSpc>
              <a:spcBef>
                <a:spcPts val="0"/>
              </a:spcBef>
              <a:spcAft>
                <a:spcPts val="0"/>
              </a:spcAft>
              <a:buNone/>
            </a:pPr>
            <a:r>
              <a:rPr lang="en-US" sz="1120" b="1" i="0" u="none" strike="noStrike" cap="none">
                <a:solidFill>
                  <a:srgbClr val="FFFFFF"/>
                </a:solidFill>
                <a:latin typeface="Arial"/>
                <a:ea typeface="Arial"/>
                <a:cs typeface="Arial"/>
                <a:sym typeface="Arial"/>
              </a:rPr>
              <a:t>Verify with Colony PCR</a:t>
            </a:r>
            <a:endParaRPr sz="1120" b="0" i="0" u="none" strike="noStrike" cap="none">
              <a:solidFill>
                <a:srgbClr val="000000"/>
              </a:solidFill>
              <a:latin typeface="Arial"/>
              <a:ea typeface="Arial"/>
              <a:cs typeface="Arial"/>
              <a:sym typeface="Arial"/>
            </a:endParaRPr>
          </a:p>
          <a:p>
            <a:pPr marL="4247" marR="1699" lvl="0" indent="0" algn="ctr" rtl="0">
              <a:lnSpc>
                <a:spcPct val="101600"/>
              </a:lnSpc>
              <a:spcBef>
                <a:spcPts val="1042"/>
              </a:spcBef>
              <a:spcAft>
                <a:spcPts val="0"/>
              </a:spcAft>
              <a:buNone/>
            </a:pPr>
            <a:r>
              <a:rPr lang="en-US" sz="736" b="1" i="0" u="none" strike="noStrike" cap="none">
                <a:solidFill>
                  <a:srgbClr val="FFFFFF"/>
                </a:solidFill>
                <a:latin typeface="Arial"/>
                <a:ea typeface="Arial"/>
                <a:cs typeface="Arial"/>
                <a:sym typeface="Arial"/>
              </a:rPr>
              <a:t>Check for presence of GoI in transformed bacteria using PCR.</a:t>
            </a:r>
            <a:endParaRPr sz="736" b="0" i="0" u="none" strike="noStrike" cap="none">
              <a:solidFill>
                <a:srgbClr val="000000"/>
              </a:solidFill>
              <a:latin typeface="Arial"/>
              <a:ea typeface="Arial"/>
              <a:cs typeface="Arial"/>
              <a:sym typeface="Arial"/>
            </a:endParaRPr>
          </a:p>
        </p:txBody>
      </p:sp>
      <p:sp>
        <p:nvSpPr>
          <p:cNvPr id="329" name="Google Shape;329;p71"/>
          <p:cNvSpPr txBox="1"/>
          <p:nvPr/>
        </p:nvSpPr>
        <p:spPr>
          <a:xfrm>
            <a:off x="5684629" y="564489"/>
            <a:ext cx="331928" cy="176643"/>
          </a:xfrm>
          <a:prstGeom prst="rect">
            <a:avLst/>
          </a:prstGeom>
          <a:noFill/>
          <a:ln>
            <a:noFill/>
          </a:ln>
        </p:spPr>
        <p:txBody>
          <a:bodyPr spcFirstLastPara="1" wrap="square" lIns="0" tIns="4225" rIns="0" bIns="0" anchor="t" anchorCtr="0">
            <a:spAutoFit/>
          </a:bodyPr>
          <a:lstStyle/>
          <a:p>
            <a:pPr marL="4247" marR="0" lvl="0" indent="0" algn="l" rtl="0">
              <a:lnSpc>
                <a:spcPct val="100000"/>
              </a:lnSpc>
              <a:spcBef>
                <a:spcPts val="0"/>
              </a:spcBef>
              <a:spcAft>
                <a:spcPts val="0"/>
              </a:spcAft>
              <a:buNone/>
            </a:pPr>
            <a:r>
              <a:rPr lang="en-US" sz="1120" b="1" i="0" u="none" strike="noStrike" cap="none">
                <a:solidFill>
                  <a:srgbClr val="FFFFFF"/>
                </a:solidFill>
                <a:latin typeface="Arial"/>
                <a:ea typeface="Arial"/>
                <a:cs typeface="Arial"/>
                <a:sym typeface="Arial"/>
              </a:rPr>
              <a:t>Verify</a:t>
            </a:r>
            <a:endParaRPr sz="1120" b="0" i="0" u="none" strike="noStrike" cap="none">
              <a:solidFill>
                <a:srgbClr val="000000"/>
              </a:solidFill>
              <a:latin typeface="Arial"/>
              <a:ea typeface="Arial"/>
              <a:cs typeface="Arial"/>
              <a:sym typeface="Arial"/>
            </a:endParaRPr>
          </a:p>
        </p:txBody>
      </p:sp>
      <p:sp>
        <p:nvSpPr>
          <p:cNvPr id="330" name="Google Shape;330;p71"/>
          <p:cNvSpPr txBox="1"/>
          <p:nvPr/>
        </p:nvSpPr>
        <p:spPr>
          <a:xfrm>
            <a:off x="6732897" y="1705178"/>
            <a:ext cx="911049" cy="846817"/>
          </a:xfrm>
          <a:prstGeom prst="rect">
            <a:avLst/>
          </a:prstGeom>
          <a:noFill/>
          <a:ln>
            <a:noFill/>
          </a:ln>
        </p:spPr>
        <p:txBody>
          <a:bodyPr spcFirstLastPara="1" wrap="square" lIns="0" tIns="20175" rIns="0" bIns="0" anchor="t" anchorCtr="0">
            <a:spAutoFit/>
          </a:bodyPr>
          <a:lstStyle/>
          <a:p>
            <a:pPr marL="215741" marR="228694" lvl="0" indent="0" algn="ctr" rtl="0">
              <a:lnSpc>
                <a:spcPct val="111071"/>
              </a:lnSpc>
              <a:spcBef>
                <a:spcPts val="0"/>
              </a:spcBef>
              <a:spcAft>
                <a:spcPts val="0"/>
              </a:spcAft>
              <a:buNone/>
            </a:pPr>
            <a:r>
              <a:rPr lang="en-US" sz="1120" b="1" i="0" u="none" strike="noStrike" cap="none">
                <a:solidFill>
                  <a:srgbClr val="FFFFFF"/>
                </a:solidFill>
                <a:latin typeface="Arial"/>
                <a:ea typeface="Arial"/>
                <a:cs typeface="Arial"/>
                <a:sym typeface="Arial"/>
              </a:rPr>
              <a:t>Produce Protein</a:t>
            </a:r>
            <a:endParaRPr sz="1120" b="0" i="0" u="none" strike="noStrike" cap="none">
              <a:solidFill>
                <a:srgbClr val="000000"/>
              </a:solidFill>
              <a:latin typeface="Arial"/>
              <a:ea typeface="Arial"/>
              <a:cs typeface="Arial"/>
              <a:sym typeface="Arial"/>
            </a:endParaRPr>
          </a:p>
          <a:p>
            <a:pPr marL="4247" marR="1699" lvl="0" indent="0" algn="ctr" rtl="0">
              <a:lnSpc>
                <a:spcPct val="101600"/>
              </a:lnSpc>
              <a:spcBef>
                <a:spcPts val="473"/>
              </a:spcBef>
              <a:spcAft>
                <a:spcPts val="0"/>
              </a:spcAft>
              <a:buNone/>
            </a:pPr>
            <a:r>
              <a:rPr lang="en-US" sz="736" b="1" i="0" u="none" strike="noStrike" cap="none">
                <a:solidFill>
                  <a:srgbClr val="FFFFFF"/>
                </a:solidFill>
                <a:latin typeface="Arial"/>
                <a:ea typeface="Arial"/>
                <a:cs typeface="Arial"/>
                <a:sym typeface="Arial"/>
              </a:rPr>
              <a:t>Transform bacteria with recombinant plasmid to produce protein of interest (PoI).</a:t>
            </a:r>
            <a:endParaRPr sz="736" b="0" i="0" u="none" strike="noStrike" cap="none">
              <a:solidFill>
                <a:srgbClr val="000000"/>
              </a:solidFill>
              <a:latin typeface="Arial"/>
              <a:ea typeface="Arial"/>
              <a:cs typeface="Arial"/>
              <a:sym typeface="Arial"/>
            </a:endParaRPr>
          </a:p>
        </p:txBody>
      </p:sp>
      <p:sp>
        <p:nvSpPr>
          <p:cNvPr id="331" name="Google Shape;331;p71"/>
          <p:cNvSpPr txBox="1"/>
          <p:nvPr/>
        </p:nvSpPr>
        <p:spPr>
          <a:xfrm>
            <a:off x="4408983" y="3216093"/>
            <a:ext cx="1023603" cy="342928"/>
          </a:xfrm>
          <a:prstGeom prst="rect">
            <a:avLst/>
          </a:prstGeom>
          <a:noFill/>
          <a:ln>
            <a:noFill/>
          </a:ln>
        </p:spPr>
        <p:txBody>
          <a:bodyPr spcFirstLastPara="1" wrap="square" lIns="0" tIns="3800" rIns="0" bIns="0" anchor="t" anchorCtr="0">
            <a:spAutoFit/>
          </a:bodyPr>
          <a:lstStyle/>
          <a:p>
            <a:pPr marL="4247" marR="1699" lvl="0" indent="0" algn="ctr" rtl="0">
              <a:lnSpc>
                <a:spcPct val="101600"/>
              </a:lnSpc>
              <a:spcBef>
                <a:spcPts val="0"/>
              </a:spcBef>
              <a:spcAft>
                <a:spcPts val="0"/>
              </a:spcAft>
              <a:buNone/>
            </a:pPr>
            <a:r>
              <a:rPr lang="en-US" sz="736" b="1" i="0" u="none" strike="noStrike" cap="none">
                <a:solidFill>
                  <a:srgbClr val="FFFFFF"/>
                </a:solidFill>
                <a:latin typeface="Arial"/>
                <a:ea typeface="Arial"/>
                <a:cs typeface="Arial"/>
                <a:sym typeface="Arial"/>
              </a:rPr>
              <a:t>Grow transformed bacteria and purify PoI through column chromatography.</a:t>
            </a:r>
            <a:endParaRPr sz="736" b="0" i="0" u="none" strike="noStrike" cap="none">
              <a:solidFill>
                <a:srgbClr val="000000"/>
              </a:solidFill>
              <a:latin typeface="Arial"/>
              <a:ea typeface="Arial"/>
              <a:cs typeface="Arial"/>
              <a:sym typeface="Arial"/>
            </a:endParaRPr>
          </a:p>
        </p:txBody>
      </p:sp>
      <p:sp>
        <p:nvSpPr>
          <p:cNvPr id="332" name="Google Shape;332;p71"/>
          <p:cNvSpPr txBox="1"/>
          <p:nvPr/>
        </p:nvSpPr>
        <p:spPr>
          <a:xfrm>
            <a:off x="4530978" y="2899913"/>
            <a:ext cx="777896" cy="176643"/>
          </a:xfrm>
          <a:prstGeom prst="rect">
            <a:avLst/>
          </a:prstGeom>
          <a:noFill/>
          <a:ln>
            <a:noFill/>
          </a:ln>
        </p:spPr>
        <p:txBody>
          <a:bodyPr spcFirstLastPara="1" wrap="square" lIns="0" tIns="4225" rIns="0" bIns="0" anchor="t" anchorCtr="0">
            <a:spAutoFit/>
          </a:bodyPr>
          <a:lstStyle/>
          <a:p>
            <a:pPr marL="4247" marR="0" lvl="0" indent="0" algn="l" rtl="0">
              <a:lnSpc>
                <a:spcPct val="100000"/>
              </a:lnSpc>
              <a:spcBef>
                <a:spcPts val="0"/>
              </a:spcBef>
              <a:spcAft>
                <a:spcPts val="0"/>
              </a:spcAft>
              <a:buNone/>
            </a:pPr>
            <a:r>
              <a:rPr lang="en-US" sz="1120" b="1" i="0" u="none" strike="noStrike" cap="none">
                <a:solidFill>
                  <a:srgbClr val="FFFFFF"/>
                </a:solidFill>
                <a:latin typeface="Arial"/>
                <a:ea typeface="Arial"/>
                <a:cs typeface="Arial"/>
                <a:sym typeface="Arial"/>
              </a:rPr>
              <a:t>Purify Protein</a:t>
            </a:r>
            <a:endParaRPr sz="1120" b="0" i="0" u="none" strike="noStrike" cap="none">
              <a:solidFill>
                <a:srgbClr val="000000"/>
              </a:solidFill>
              <a:latin typeface="Arial"/>
              <a:ea typeface="Arial"/>
              <a:cs typeface="Arial"/>
              <a:sym typeface="Arial"/>
            </a:endParaRPr>
          </a:p>
        </p:txBody>
      </p:sp>
      <p:sp>
        <p:nvSpPr>
          <p:cNvPr id="333" name="Google Shape;333;p71"/>
          <p:cNvSpPr txBox="1"/>
          <p:nvPr/>
        </p:nvSpPr>
        <p:spPr>
          <a:xfrm>
            <a:off x="4772602" y="1684099"/>
            <a:ext cx="650476" cy="152433"/>
          </a:xfrm>
          <a:prstGeom prst="rect">
            <a:avLst/>
          </a:prstGeom>
          <a:noFill/>
          <a:ln>
            <a:noFill/>
          </a:ln>
        </p:spPr>
        <p:txBody>
          <a:bodyPr spcFirstLastPara="1" wrap="square" lIns="0" tIns="5725" rIns="0" bIns="0" anchor="t" anchorCtr="0">
            <a:spAutoFit/>
          </a:bodyPr>
          <a:lstStyle/>
          <a:p>
            <a:pPr marL="4247" marR="0" lvl="0" indent="0" algn="l" rtl="0">
              <a:lnSpc>
                <a:spcPct val="100000"/>
              </a:lnSpc>
              <a:spcBef>
                <a:spcPts val="0"/>
              </a:spcBef>
              <a:spcAft>
                <a:spcPts val="0"/>
              </a:spcAft>
              <a:buNone/>
            </a:pPr>
            <a:r>
              <a:rPr lang="en-US" sz="953" b="1" i="0" u="none" strike="noStrike" cap="none">
                <a:solidFill>
                  <a:srgbClr val="231F20"/>
                </a:solidFill>
                <a:latin typeface="Arial"/>
                <a:ea typeface="Arial"/>
                <a:cs typeface="Arial"/>
                <a:sym typeface="Arial"/>
              </a:rPr>
              <a:t>THE BIG IDEA</a:t>
            </a:r>
            <a:endParaRPr sz="953" b="0" i="0" u="none" strike="noStrike" cap="none">
              <a:solidFill>
                <a:srgbClr val="000000"/>
              </a:solidFill>
              <a:latin typeface="Arial"/>
              <a:ea typeface="Arial"/>
              <a:cs typeface="Arial"/>
              <a:sym typeface="Arial"/>
            </a:endParaRPr>
          </a:p>
        </p:txBody>
      </p:sp>
      <p:sp>
        <p:nvSpPr>
          <p:cNvPr id="334" name="Google Shape;334;p71"/>
          <p:cNvSpPr txBox="1"/>
          <p:nvPr/>
        </p:nvSpPr>
        <p:spPr>
          <a:xfrm>
            <a:off x="3771438" y="1823315"/>
            <a:ext cx="2637371" cy="807287"/>
          </a:xfrm>
          <a:prstGeom prst="rect">
            <a:avLst/>
          </a:prstGeom>
          <a:noFill/>
          <a:ln>
            <a:noFill/>
          </a:ln>
        </p:spPr>
        <p:txBody>
          <a:bodyPr spcFirstLastPara="1" wrap="square" lIns="0" tIns="4450" rIns="0" bIns="0" anchor="t" anchorCtr="0">
            <a:spAutoFit/>
          </a:bodyPr>
          <a:lstStyle/>
          <a:p>
            <a:pPr marL="936437" marR="0" lvl="0" indent="0" algn="l" rtl="0">
              <a:lnSpc>
                <a:spcPct val="100000"/>
              </a:lnSpc>
              <a:spcBef>
                <a:spcPts val="0"/>
              </a:spcBef>
              <a:spcAft>
                <a:spcPts val="0"/>
              </a:spcAft>
              <a:buNone/>
            </a:pPr>
            <a:r>
              <a:rPr lang="en-US" sz="652" b="1" i="0" u="none" strike="noStrike" cap="none">
                <a:solidFill>
                  <a:srgbClr val="231F20"/>
                </a:solidFill>
                <a:latin typeface="Arial"/>
                <a:ea typeface="Arial"/>
                <a:cs typeface="Arial"/>
                <a:sym typeface="Arial"/>
              </a:rPr>
              <a:t>DNA </a:t>
            </a:r>
            <a:r>
              <a:rPr lang="en-US" sz="652" b="0" i="0" u="none" strike="noStrike" cap="none">
                <a:solidFill>
                  <a:srgbClr val="231F20"/>
                </a:solidFill>
                <a:latin typeface="Noto Sans Symbols"/>
                <a:ea typeface="Noto Sans Symbols"/>
                <a:cs typeface="Noto Sans Symbols"/>
                <a:sym typeface="Noto Sans Symbols"/>
              </a:rPr>
              <a:t></a:t>
            </a:r>
            <a:r>
              <a:rPr lang="en-US" sz="652" b="0" i="0" u="none" strike="noStrike" cap="none">
                <a:solidFill>
                  <a:srgbClr val="231F20"/>
                </a:solidFill>
                <a:latin typeface="Times New Roman"/>
                <a:ea typeface="Times New Roman"/>
                <a:cs typeface="Times New Roman"/>
                <a:sym typeface="Times New Roman"/>
              </a:rPr>
              <a:t> </a:t>
            </a:r>
            <a:r>
              <a:rPr lang="en-US" sz="652" b="1" i="0" u="none" strike="noStrike" cap="none">
                <a:solidFill>
                  <a:srgbClr val="231F20"/>
                </a:solidFill>
                <a:latin typeface="Arial"/>
                <a:ea typeface="Arial"/>
                <a:cs typeface="Arial"/>
                <a:sym typeface="Arial"/>
              </a:rPr>
              <a:t>Protein </a:t>
            </a:r>
            <a:r>
              <a:rPr lang="en-US" sz="652" b="0" i="0" u="none" strike="noStrike" cap="none">
                <a:solidFill>
                  <a:srgbClr val="231F20"/>
                </a:solidFill>
                <a:latin typeface="Noto Sans Symbols"/>
                <a:ea typeface="Noto Sans Symbols"/>
                <a:cs typeface="Noto Sans Symbols"/>
                <a:sym typeface="Noto Sans Symbols"/>
              </a:rPr>
              <a:t></a:t>
            </a:r>
            <a:r>
              <a:rPr lang="en-US" sz="652" b="0" i="0" u="none" strike="noStrike" cap="none">
                <a:solidFill>
                  <a:srgbClr val="231F20"/>
                </a:solidFill>
                <a:latin typeface="Times New Roman"/>
                <a:ea typeface="Times New Roman"/>
                <a:cs typeface="Times New Roman"/>
                <a:sym typeface="Times New Roman"/>
              </a:rPr>
              <a:t> </a:t>
            </a:r>
            <a:r>
              <a:rPr lang="en-US" sz="652" b="1" i="0" u="none" strike="noStrike" cap="none">
                <a:solidFill>
                  <a:srgbClr val="231F20"/>
                </a:solidFill>
                <a:latin typeface="Arial"/>
                <a:ea typeface="Arial"/>
                <a:cs typeface="Arial"/>
                <a:sym typeface="Arial"/>
              </a:rPr>
              <a:t>Trait</a:t>
            </a:r>
            <a:endParaRPr sz="652" b="0" i="0" u="none" strike="noStrike" cap="none">
              <a:solidFill>
                <a:srgbClr val="000000"/>
              </a:solidFill>
              <a:latin typeface="Arial"/>
              <a:ea typeface="Arial"/>
              <a:cs typeface="Arial"/>
              <a:sym typeface="Arial"/>
            </a:endParaRPr>
          </a:p>
          <a:p>
            <a:pPr marL="4247" marR="1699" lvl="0" indent="0" algn="l" rtl="0">
              <a:lnSpc>
                <a:spcPct val="100000"/>
              </a:lnSpc>
              <a:spcBef>
                <a:spcPts val="2"/>
              </a:spcBef>
              <a:spcAft>
                <a:spcPts val="0"/>
              </a:spcAft>
              <a:buNone/>
            </a:pPr>
            <a:r>
              <a:rPr lang="en-US" sz="652" b="0" i="0" u="none" strike="noStrike" cap="none">
                <a:solidFill>
                  <a:srgbClr val="231F20"/>
                </a:solidFill>
                <a:latin typeface="Arial"/>
                <a:ea typeface="Arial"/>
                <a:cs typeface="Arial"/>
                <a:sym typeface="Arial"/>
              </a:rPr>
              <a:t>DNA contains all the information needed by organisms to survive and reproduce. The information in DNA is translated into proteins, which contribute to the traits of an organism. Altered DNA can result in non-functioning proteins and can lead to genetic disease. Biotechnology research and development can provide functional proteins to patients and alleviate the symptoms of certain diseases. Through the </a:t>
            </a:r>
            <a:r>
              <a:rPr lang="en-US" sz="652" b="0" i="1" u="none" strike="noStrike" cap="none">
                <a:solidFill>
                  <a:srgbClr val="231F20"/>
                </a:solidFill>
                <a:latin typeface="Arial"/>
                <a:ea typeface="Arial"/>
                <a:cs typeface="Arial"/>
                <a:sym typeface="Arial"/>
              </a:rPr>
              <a:t>Foundations of Biotech </a:t>
            </a:r>
            <a:r>
              <a:rPr lang="en-US" sz="652" b="0" i="0" u="none" strike="noStrike" cap="none">
                <a:solidFill>
                  <a:srgbClr val="231F20"/>
                </a:solidFill>
                <a:latin typeface="Arial"/>
                <a:ea typeface="Arial"/>
                <a:cs typeface="Arial"/>
                <a:sym typeface="Arial"/>
              </a:rPr>
              <a:t>labs, students will gain hands-on experience in producing a functional protein from genetically modified bacteria.</a:t>
            </a:r>
            <a:endParaRPr sz="652" b="0" i="0" u="none" strike="noStrike" cap="none">
              <a:solidFill>
                <a:srgbClr val="000000"/>
              </a:solidFill>
              <a:latin typeface="Arial"/>
              <a:ea typeface="Arial"/>
              <a:cs typeface="Arial"/>
              <a:sym typeface="Arial"/>
            </a:endParaRPr>
          </a:p>
        </p:txBody>
      </p:sp>
      <p:grpSp>
        <p:nvGrpSpPr>
          <p:cNvPr id="335" name="Google Shape;335;p71"/>
          <p:cNvGrpSpPr/>
          <p:nvPr/>
        </p:nvGrpSpPr>
        <p:grpSpPr>
          <a:xfrm>
            <a:off x="3858833" y="4258437"/>
            <a:ext cx="583910" cy="500759"/>
            <a:chOff x="7919592" y="12733254"/>
            <a:chExt cx="1745964" cy="1497330"/>
          </a:xfrm>
        </p:grpSpPr>
        <p:sp>
          <p:nvSpPr>
            <p:cNvPr id="336" name="Google Shape;336;p71"/>
            <p:cNvSpPr/>
            <p:nvPr/>
          </p:nvSpPr>
          <p:spPr>
            <a:xfrm>
              <a:off x="9039602" y="13496488"/>
              <a:ext cx="601980" cy="0"/>
            </a:xfrm>
            <a:custGeom>
              <a:avLst/>
              <a:gdLst/>
              <a:ahLst/>
              <a:cxnLst/>
              <a:rect l="l" t="t" r="r" b="b"/>
              <a:pathLst>
                <a:path w="601979" h="120000" extrusionOk="0">
                  <a:moveTo>
                    <a:pt x="0" y="0"/>
                  </a:moveTo>
                  <a:lnTo>
                    <a:pt x="601573" y="0"/>
                  </a:lnTo>
                </a:path>
              </a:pathLst>
            </a:custGeom>
            <a:noFill/>
            <a:ln w="37600" cap="flat" cmpd="sng">
              <a:solidFill>
                <a:srgbClr val="797C8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337" name="Google Shape;337;p71"/>
            <p:cNvSpPr/>
            <p:nvPr/>
          </p:nvSpPr>
          <p:spPr>
            <a:xfrm>
              <a:off x="7919592" y="12733254"/>
              <a:ext cx="1497330" cy="1497330"/>
            </a:xfrm>
            <a:custGeom>
              <a:avLst/>
              <a:gdLst/>
              <a:ahLst/>
              <a:cxnLst/>
              <a:rect l="l" t="t" r="r" b="b"/>
              <a:pathLst>
                <a:path w="1497329" h="1497330" extrusionOk="0">
                  <a:moveTo>
                    <a:pt x="748369" y="0"/>
                  </a:moveTo>
                  <a:lnTo>
                    <a:pt x="701040" y="1472"/>
                  </a:lnTo>
                  <a:lnTo>
                    <a:pt x="654494" y="5830"/>
                  </a:lnTo>
                  <a:lnTo>
                    <a:pt x="608818" y="12987"/>
                  </a:lnTo>
                  <a:lnTo>
                    <a:pt x="564099" y="22855"/>
                  </a:lnTo>
                  <a:lnTo>
                    <a:pt x="520426" y="35346"/>
                  </a:lnTo>
                  <a:lnTo>
                    <a:pt x="477886" y="50373"/>
                  </a:lnTo>
                  <a:lnTo>
                    <a:pt x="436566" y="67847"/>
                  </a:lnTo>
                  <a:lnTo>
                    <a:pt x="396555" y="87682"/>
                  </a:lnTo>
                  <a:lnTo>
                    <a:pt x="357939" y="109789"/>
                  </a:lnTo>
                  <a:lnTo>
                    <a:pt x="320808" y="134081"/>
                  </a:lnTo>
                  <a:lnTo>
                    <a:pt x="285247" y="160470"/>
                  </a:lnTo>
                  <a:lnTo>
                    <a:pt x="251345" y="188868"/>
                  </a:lnTo>
                  <a:lnTo>
                    <a:pt x="219190" y="219189"/>
                  </a:lnTo>
                  <a:lnTo>
                    <a:pt x="188870" y="251344"/>
                  </a:lnTo>
                  <a:lnTo>
                    <a:pt x="160471" y="285245"/>
                  </a:lnTo>
                  <a:lnTo>
                    <a:pt x="134081" y="320805"/>
                  </a:lnTo>
                  <a:lnTo>
                    <a:pt x="109789" y="357936"/>
                  </a:lnTo>
                  <a:lnTo>
                    <a:pt x="87682" y="396551"/>
                  </a:lnTo>
                  <a:lnTo>
                    <a:pt x="67847" y="436562"/>
                  </a:lnTo>
                  <a:lnTo>
                    <a:pt x="50373" y="477881"/>
                  </a:lnTo>
                  <a:lnTo>
                    <a:pt x="35346" y="520420"/>
                  </a:lnTo>
                  <a:lnTo>
                    <a:pt x="22855" y="564092"/>
                  </a:lnTo>
                  <a:lnTo>
                    <a:pt x="12987" y="608810"/>
                  </a:lnTo>
                  <a:lnTo>
                    <a:pt x="5830" y="654485"/>
                  </a:lnTo>
                  <a:lnTo>
                    <a:pt x="1472" y="701030"/>
                  </a:lnTo>
                  <a:lnTo>
                    <a:pt x="0" y="748357"/>
                  </a:lnTo>
                  <a:lnTo>
                    <a:pt x="1472" y="795685"/>
                  </a:lnTo>
                  <a:lnTo>
                    <a:pt x="5830" y="842231"/>
                  </a:lnTo>
                  <a:lnTo>
                    <a:pt x="12987" y="887908"/>
                  </a:lnTo>
                  <a:lnTo>
                    <a:pt x="22855" y="932626"/>
                  </a:lnTo>
                  <a:lnTo>
                    <a:pt x="35346" y="976299"/>
                  </a:lnTo>
                  <a:lnTo>
                    <a:pt x="50373" y="1018840"/>
                  </a:lnTo>
                  <a:lnTo>
                    <a:pt x="67847" y="1060159"/>
                  </a:lnTo>
                  <a:lnTo>
                    <a:pt x="87682" y="1100171"/>
                  </a:lnTo>
                  <a:lnTo>
                    <a:pt x="109789" y="1138786"/>
                  </a:lnTo>
                  <a:lnTo>
                    <a:pt x="134081" y="1175918"/>
                  </a:lnTo>
                  <a:lnTo>
                    <a:pt x="160471" y="1211479"/>
                  </a:lnTo>
                  <a:lnTo>
                    <a:pt x="188870" y="1245380"/>
                  </a:lnTo>
                  <a:lnTo>
                    <a:pt x="219190" y="1277535"/>
                  </a:lnTo>
                  <a:lnTo>
                    <a:pt x="251345" y="1307856"/>
                  </a:lnTo>
                  <a:lnTo>
                    <a:pt x="285247" y="1336255"/>
                  </a:lnTo>
                  <a:lnTo>
                    <a:pt x="320808" y="1362644"/>
                  </a:lnTo>
                  <a:lnTo>
                    <a:pt x="357939" y="1386936"/>
                  </a:lnTo>
                  <a:lnTo>
                    <a:pt x="396555" y="1409044"/>
                  </a:lnTo>
                  <a:lnTo>
                    <a:pt x="436566" y="1428878"/>
                  </a:lnTo>
                  <a:lnTo>
                    <a:pt x="477886" y="1446353"/>
                  </a:lnTo>
                  <a:lnTo>
                    <a:pt x="520426" y="1461379"/>
                  </a:lnTo>
                  <a:lnTo>
                    <a:pt x="564099" y="1473870"/>
                  </a:lnTo>
                  <a:lnTo>
                    <a:pt x="608818" y="1483738"/>
                  </a:lnTo>
                  <a:lnTo>
                    <a:pt x="654494" y="1490895"/>
                  </a:lnTo>
                  <a:lnTo>
                    <a:pt x="701040" y="1495254"/>
                  </a:lnTo>
                  <a:lnTo>
                    <a:pt x="748369" y="1496726"/>
                  </a:lnTo>
                  <a:lnTo>
                    <a:pt x="795696" y="1495254"/>
                  </a:lnTo>
                  <a:lnTo>
                    <a:pt x="842241" y="1490895"/>
                  </a:lnTo>
                  <a:lnTo>
                    <a:pt x="887916" y="1483738"/>
                  </a:lnTo>
                  <a:lnTo>
                    <a:pt x="932634" y="1473870"/>
                  </a:lnTo>
                  <a:lnTo>
                    <a:pt x="976307" y="1461379"/>
                  </a:lnTo>
                  <a:lnTo>
                    <a:pt x="1018847" y="1446353"/>
                  </a:lnTo>
                  <a:lnTo>
                    <a:pt x="1060166" y="1428878"/>
                  </a:lnTo>
                  <a:lnTo>
                    <a:pt x="1100177" y="1409044"/>
                  </a:lnTo>
                  <a:lnTo>
                    <a:pt x="1138793" y="1386936"/>
                  </a:lnTo>
                  <a:lnTo>
                    <a:pt x="1175925" y="1362644"/>
                  </a:lnTo>
                  <a:lnTo>
                    <a:pt x="1211485" y="1336255"/>
                  </a:lnTo>
                  <a:lnTo>
                    <a:pt x="1245387" y="1307856"/>
                  </a:lnTo>
                  <a:lnTo>
                    <a:pt x="1277543" y="1277535"/>
                  </a:lnTo>
                  <a:lnTo>
                    <a:pt x="1307864" y="1245380"/>
                  </a:lnTo>
                  <a:lnTo>
                    <a:pt x="1336263" y="1211479"/>
                  </a:lnTo>
                  <a:lnTo>
                    <a:pt x="1362653" y="1175918"/>
                  </a:lnTo>
                  <a:lnTo>
                    <a:pt x="1386945" y="1138786"/>
                  </a:lnTo>
                  <a:lnTo>
                    <a:pt x="1409053" y="1100171"/>
                  </a:lnTo>
                  <a:lnTo>
                    <a:pt x="1428888" y="1060159"/>
                  </a:lnTo>
                  <a:lnTo>
                    <a:pt x="1446363" y="1018840"/>
                  </a:lnTo>
                  <a:lnTo>
                    <a:pt x="1461390" y="976299"/>
                  </a:lnTo>
                  <a:lnTo>
                    <a:pt x="1473882" y="932626"/>
                  </a:lnTo>
                  <a:lnTo>
                    <a:pt x="1483750" y="887908"/>
                  </a:lnTo>
                  <a:lnTo>
                    <a:pt x="1490907" y="842231"/>
                  </a:lnTo>
                  <a:lnTo>
                    <a:pt x="1495266" y="795685"/>
                  </a:lnTo>
                  <a:lnTo>
                    <a:pt x="1496738" y="748357"/>
                  </a:lnTo>
                  <a:lnTo>
                    <a:pt x="1495266" y="701030"/>
                  </a:lnTo>
                  <a:lnTo>
                    <a:pt x="1490907" y="654485"/>
                  </a:lnTo>
                  <a:lnTo>
                    <a:pt x="1483750" y="608810"/>
                  </a:lnTo>
                  <a:lnTo>
                    <a:pt x="1473882" y="564092"/>
                  </a:lnTo>
                  <a:lnTo>
                    <a:pt x="1461390" y="520420"/>
                  </a:lnTo>
                  <a:lnTo>
                    <a:pt x="1446363" y="477881"/>
                  </a:lnTo>
                  <a:lnTo>
                    <a:pt x="1428888" y="436562"/>
                  </a:lnTo>
                  <a:lnTo>
                    <a:pt x="1409053" y="396551"/>
                  </a:lnTo>
                  <a:lnTo>
                    <a:pt x="1386945" y="357936"/>
                  </a:lnTo>
                  <a:lnTo>
                    <a:pt x="1362653" y="320805"/>
                  </a:lnTo>
                  <a:lnTo>
                    <a:pt x="1336263" y="285245"/>
                  </a:lnTo>
                  <a:lnTo>
                    <a:pt x="1307864" y="251344"/>
                  </a:lnTo>
                  <a:lnTo>
                    <a:pt x="1277543" y="219189"/>
                  </a:lnTo>
                  <a:lnTo>
                    <a:pt x="1245387" y="188868"/>
                  </a:lnTo>
                  <a:lnTo>
                    <a:pt x="1211485" y="160470"/>
                  </a:lnTo>
                  <a:lnTo>
                    <a:pt x="1175925" y="134081"/>
                  </a:lnTo>
                  <a:lnTo>
                    <a:pt x="1138793" y="109789"/>
                  </a:lnTo>
                  <a:lnTo>
                    <a:pt x="1100177" y="87682"/>
                  </a:lnTo>
                  <a:lnTo>
                    <a:pt x="1060166" y="67847"/>
                  </a:lnTo>
                  <a:lnTo>
                    <a:pt x="1018847" y="50373"/>
                  </a:lnTo>
                  <a:lnTo>
                    <a:pt x="976307" y="35346"/>
                  </a:lnTo>
                  <a:lnTo>
                    <a:pt x="932634" y="22855"/>
                  </a:lnTo>
                  <a:lnTo>
                    <a:pt x="887916" y="12987"/>
                  </a:lnTo>
                  <a:lnTo>
                    <a:pt x="842241" y="5830"/>
                  </a:lnTo>
                  <a:lnTo>
                    <a:pt x="795696" y="1472"/>
                  </a:lnTo>
                  <a:lnTo>
                    <a:pt x="748369" y="0"/>
                  </a:lnTo>
                  <a:close/>
                </a:path>
              </a:pathLst>
            </a:custGeom>
            <a:solidFill>
              <a:srgbClr val="007CC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338" name="Google Shape;338;p71"/>
            <p:cNvSpPr/>
            <p:nvPr/>
          </p:nvSpPr>
          <p:spPr>
            <a:xfrm>
              <a:off x="9567766" y="13405890"/>
              <a:ext cx="97790" cy="181610"/>
            </a:xfrm>
            <a:custGeom>
              <a:avLst/>
              <a:gdLst/>
              <a:ahLst/>
              <a:cxnLst/>
              <a:rect l="l" t="t" r="r" b="b"/>
              <a:pathLst>
                <a:path w="97790" h="181609" extrusionOk="0">
                  <a:moveTo>
                    <a:pt x="0" y="0"/>
                  </a:moveTo>
                  <a:lnTo>
                    <a:pt x="0" y="181197"/>
                  </a:lnTo>
                  <a:lnTo>
                    <a:pt x="97445" y="90598"/>
                  </a:lnTo>
                  <a:lnTo>
                    <a:pt x="0" y="0"/>
                  </a:lnTo>
                  <a:close/>
                </a:path>
              </a:pathLst>
            </a:custGeom>
            <a:solidFill>
              <a:srgbClr val="797C8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grpSp>
      <p:grpSp>
        <p:nvGrpSpPr>
          <p:cNvPr id="339" name="Google Shape;339;p71"/>
          <p:cNvGrpSpPr/>
          <p:nvPr/>
        </p:nvGrpSpPr>
        <p:grpSpPr>
          <a:xfrm>
            <a:off x="5497225" y="4305438"/>
            <a:ext cx="481848" cy="404982"/>
            <a:chOff x="12818587" y="12873790"/>
            <a:chExt cx="1440786" cy="1210945"/>
          </a:xfrm>
        </p:grpSpPr>
        <p:sp>
          <p:nvSpPr>
            <p:cNvPr id="340" name="Google Shape;340;p71"/>
            <p:cNvSpPr/>
            <p:nvPr/>
          </p:nvSpPr>
          <p:spPr>
            <a:xfrm>
              <a:off x="13594366" y="13496488"/>
              <a:ext cx="601980" cy="0"/>
            </a:xfrm>
            <a:custGeom>
              <a:avLst/>
              <a:gdLst/>
              <a:ahLst/>
              <a:cxnLst/>
              <a:rect l="l" t="t" r="r" b="b"/>
              <a:pathLst>
                <a:path w="601980" h="120000" extrusionOk="0">
                  <a:moveTo>
                    <a:pt x="0" y="0"/>
                  </a:moveTo>
                  <a:lnTo>
                    <a:pt x="601573" y="0"/>
                  </a:lnTo>
                </a:path>
              </a:pathLst>
            </a:custGeom>
            <a:noFill/>
            <a:ln w="37600" cap="flat" cmpd="sng">
              <a:solidFill>
                <a:srgbClr val="797C8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341" name="Google Shape;341;p71"/>
            <p:cNvSpPr/>
            <p:nvPr/>
          </p:nvSpPr>
          <p:spPr>
            <a:xfrm>
              <a:off x="14161583" y="13405890"/>
              <a:ext cx="97790" cy="181610"/>
            </a:xfrm>
            <a:custGeom>
              <a:avLst/>
              <a:gdLst/>
              <a:ahLst/>
              <a:cxnLst/>
              <a:rect l="l" t="t" r="r" b="b"/>
              <a:pathLst>
                <a:path w="97790" h="181609" extrusionOk="0">
                  <a:moveTo>
                    <a:pt x="0" y="0"/>
                  </a:moveTo>
                  <a:lnTo>
                    <a:pt x="0" y="181197"/>
                  </a:lnTo>
                  <a:lnTo>
                    <a:pt x="97445" y="90598"/>
                  </a:lnTo>
                  <a:lnTo>
                    <a:pt x="0" y="0"/>
                  </a:lnTo>
                  <a:close/>
                </a:path>
              </a:pathLst>
            </a:custGeom>
            <a:solidFill>
              <a:srgbClr val="797C8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342" name="Google Shape;342;p71"/>
            <p:cNvSpPr/>
            <p:nvPr/>
          </p:nvSpPr>
          <p:spPr>
            <a:xfrm>
              <a:off x="12818587" y="12873790"/>
              <a:ext cx="1211580" cy="1210945"/>
            </a:xfrm>
            <a:custGeom>
              <a:avLst/>
              <a:gdLst/>
              <a:ahLst/>
              <a:cxnLst/>
              <a:rect l="l" t="t" r="r" b="b"/>
              <a:pathLst>
                <a:path w="1211580" h="1210944" extrusionOk="0">
                  <a:moveTo>
                    <a:pt x="605476" y="0"/>
                  </a:moveTo>
                  <a:lnTo>
                    <a:pt x="558159" y="1821"/>
                  </a:lnTo>
                  <a:lnTo>
                    <a:pt x="511838" y="7196"/>
                  </a:lnTo>
                  <a:lnTo>
                    <a:pt x="466647" y="15990"/>
                  </a:lnTo>
                  <a:lnTo>
                    <a:pt x="422722" y="28068"/>
                  </a:lnTo>
                  <a:lnTo>
                    <a:pt x="380196" y="43296"/>
                  </a:lnTo>
                  <a:lnTo>
                    <a:pt x="339205" y="61539"/>
                  </a:lnTo>
                  <a:lnTo>
                    <a:pt x="299883" y="82663"/>
                  </a:lnTo>
                  <a:lnTo>
                    <a:pt x="262364" y="106532"/>
                  </a:lnTo>
                  <a:lnTo>
                    <a:pt x="226783" y="133013"/>
                  </a:lnTo>
                  <a:lnTo>
                    <a:pt x="193276" y="161970"/>
                  </a:lnTo>
                  <a:lnTo>
                    <a:pt x="161976" y="193269"/>
                  </a:lnTo>
                  <a:lnTo>
                    <a:pt x="133017" y="226776"/>
                  </a:lnTo>
                  <a:lnTo>
                    <a:pt x="106536" y="262356"/>
                  </a:lnTo>
                  <a:lnTo>
                    <a:pt x="82666" y="299874"/>
                  </a:lnTo>
                  <a:lnTo>
                    <a:pt x="61542" y="339195"/>
                  </a:lnTo>
                  <a:lnTo>
                    <a:pt x="43298" y="380186"/>
                  </a:lnTo>
                  <a:lnTo>
                    <a:pt x="28070" y="422711"/>
                  </a:lnTo>
                  <a:lnTo>
                    <a:pt x="15991" y="466636"/>
                  </a:lnTo>
                  <a:lnTo>
                    <a:pt x="7197" y="511826"/>
                  </a:lnTo>
                  <a:lnTo>
                    <a:pt x="1821" y="558147"/>
                  </a:lnTo>
                  <a:lnTo>
                    <a:pt x="0" y="605464"/>
                  </a:lnTo>
                  <a:lnTo>
                    <a:pt x="1821" y="652783"/>
                  </a:lnTo>
                  <a:lnTo>
                    <a:pt x="7197" y="699105"/>
                  </a:lnTo>
                  <a:lnTo>
                    <a:pt x="15991" y="744296"/>
                  </a:lnTo>
                  <a:lnTo>
                    <a:pt x="28070" y="788222"/>
                  </a:lnTo>
                  <a:lnTo>
                    <a:pt x="43298" y="830749"/>
                  </a:lnTo>
                  <a:lnTo>
                    <a:pt x="61542" y="871740"/>
                  </a:lnTo>
                  <a:lnTo>
                    <a:pt x="82666" y="911063"/>
                  </a:lnTo>
                  <a:lnTo>
                    <a:pt x="106536" y="948581"/>
                  </a:lnTo>
                  <a:lnTo>
                    <a:pt x="133017" y="984161"/>
                  </a:lnTo>
                  <a:lnTo>
                    <a:pt x="161976" y="1017669"/>
                  </a:lnTo>
                  <a:lnTo>
                    <a:pt x="193276" y="1048969"/>
                  </a:lnTo>
                  <a:lnTo>
                    <a:pt x="226783" y="1077926"/>
                  </a:lnTo>
                  <a:lnTo>
                    <a:pt x="262364" y="1104407"/>
                  </a:lnTo>
                  <a:lnTo>
                    <a:pt x="299883" y="1128277"/>
                  </a:lnTo>
                  <a:lnTo>
                    <a:pt x="339205" y="1149400"/>
                  </a:lnTo>
                  <a:lnTo>
                    <a:pt x="380196" y="1167643"/>
                  </a:lnTo>
                  <a:lnTo>
                    <a:pt x="422722" y="1182871"/>
                  </a:lnTo>
                  <a:lnTo>
                    <a:pt x="466647" y="1194950"/>
                  </a:lnTo>
                  <a:lnTo>
                    <a:pt x="511838" y="1203744"/>
                  </a:lnTo>
                  <a:lnTo>
                    <a:pt x="558159" y="1209119"/>
                  </a:lnTo>
                  <a:lnTo>
                    <a:pt x="605476" y="1210940"/>
                  </a:lnTo>
                  <a:lnTo>
                    <a:pt x="652793" y="1209119"/>
                  </a:lnTo>
                  <a:lnTo>
                    <a:pt x="699114" y="1203744"/>
                  </a:lnTo>
                  <a:lnTo>
                    <a:pt x="744304" y="1194950"/>
                  </a:lnTo>
                  <a:lnTo>
                    <a:pt x="788230" y="1182871"/>
                  </a:lnTo>
                  <a:lnTo>
                    <a:pt x="830756" y="1167643"/>
                  </a:lnTo>
                  <a:lnTo>
                    <a:pt x="871747" y="1149400"/>
                  </a:lnTo>
                  <a:lnTo>
                    <a:pt x="911069" y="1128277"/>
                  </a:lnTo>
                  <a:lnTo>
                    <a:pt x="948588" y="1104407"/>
                  </a:lnTo>
                  <a:lnTo>
                    <a:pt x="984168" y="1077926"/>
                  </a:lnTo>
                  <a:lnTo>
                    <a:pt x="1017676" y="1048969"/>
                  </a:lnTo>
                  <a:lnTo>
                    <a:pt x="1048976" y="1017669"/>
                  </a:lnTo>
                  <a:lnTo>
                    <a:pt x="1077934" y="984161"/>
                  </a:lnTo>
                  <a:lnTo>
                    <a:pt x="1104416" y="948581"/>
                  </a:lnTo>
                  <a:lnTo>
                    <a:pt x="1128286" y="911063"/>
                  </a:lnTo>
                  <a:lnTo>
                    <a:pt x="1149410" y="871740"/>
                  </a:lnTo>
                  <a:lnTo>
                    <a:pt x="1167654" y="830749"/>
                  </a:lnTo>
                  <a:lnTo>
                    <a:pt x="1182882" y="788222"/>
                  </a:lnTo>
                  <a:lnTo>
                    <a:pt x="1194961" y="744296"/>
                  </a:lnTo>
                  <a:lnTo>
                    <a:pt x="1203755" y="699105"/>
                  </a:lnTo>
                  <a:lnTo>
                    <a:pt x="1209131" y="652783"/>
                  </a:lnTo>
                  <a:lnTo>
                    <a:pt x="1210952" y="605464"/>
                  </a:lnTo>
                  <a:lnTo>
                    <a:pt x="1209131" y="558147"/>
                  </a:lnTo>
                  <a:lnTo>
                    <a:pt x="1203755" y="511826"/>
                  </a:lnTo>
                  <a:lnTo>
                    <a:pt x="1194961" y="466636"/>
                  </a:lnTo>
                  <a:lnTo>
                    <a:pt x="1182882" y="422711"/>
                  </a:lnTo>
                  <a:lnTo>
                    <a:pt x="1167654" y="380186"/>
                  </a:lnTo>
                  <a:lnTo>
                    <a:pt x="1149410" y="339195"/>
                  </a:lnTo>
                  <a:lnTo>
                    <a:pt x="1128286" y="299874"/>
                  </a:lnTo>
                  <a:lnTo>
                    <a:pt x="1104416" y="262356"/>
                  </a:lnTo>
                  <a:lnTo>
                    <a:pt x="1077934" y="226776"/>
                  </a:lnTo>
                  <a:lnTo>
                    <a:pt x="1048976" y="193269"/>
                  </a:lnTo>
                  <a:lnTo>
                    <a:pt x="1017676" y="161970"/>
                  </a:lnTo>
                  <a:lnTo>
                    <a:pt x="984168" y="133013"/>
                  </a:lnTo>
                  <a:lnTo>
                    <a:pt x="948588" y="106532"/>
                  </a:lnTo>
                  <a:lnTo>
                    <a:pt x="911069" y="82663"/>
                  </a:lnTo>
                  <a:lnTo>
                    <a:pt x="871747" y="61539"/>
                  </a:lnTo>
                  <a:lnTo>
                    <a:pt x="830756" y="43296"/>
                  </a:lnTo>
                  <a:lnTo>
                    <a:pt x="788230" y="28068"/>
                  </a:lnTo>
                  <a:lnTo>
                    <a:pt x="744304" y="15990"/>
                  </a:lnTo>
                  <a:lnTo>
                    <a:pt x="699114" y="7196"/>
                  </a:lnTo>
                  <a:lnTo>
                    <a:pt x="652793" y="1821"/>
                  </a:lnTo>
                  <a:lnTo>
                    <a:pt x="605476" y="0"/>
                  </a:lnTo>
                  <a:close/>
                </a:path>
              </a:pathLst>
            </a:custGeom>
            <a:solidFill>
              <a:srgbClr val="F3C10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grpSp>
      <p:grpSp>
        <p:nvGrpSpPr>
          <p:cNvPr id="343" name="Google Shape;343;p71"/>
          <p:cNvGrpSpPr/>
          <p:nvPr/>
        </p:nvGrpSpPr>
        <p:grpSpPr>
          <a:xfrm>
            <a:off x="4986258" y="4305438"/>
            <a:ext cx="480705" cy="404982"/>
            <a:chOff x="11290732" y="12873790"/>
            <a:chExt cx="1437369" cy="1210945"/>
          </a:xfrm>
        </p:grpSpPr>
        <p:sp>
          <p:nvSpPr>
            <p:cNvPr id="344" name="Google Shape;344;p71"/>
            <p:cNvSpPr/>
            <p:nvPr/>
          </p:nvSpPr>
          <p:spPr>
            <a:xfrm>
              <a:off x="12063096" y="13496488"/>
              <a:ext cx="601980" cy="0"/>
            </a:xfrm>
            <a:custGeom>
              <a:avLst/>
              <a:gdLst/>
              <a:ahLst/>
              <a:cxnLst/>
              <a:rect l="l" t="t" r="r" b="b"/>
              <a:pathLst>
                <a:path w="601979" h="120000" extrusionOk="0">
                  <a:moveTo>
                    <a:pt x="0" y="0"/>
                  </a:moveTo>
                  <a:lnTo>
                    <a:pt x="601573" y="0"/>
                  </a:lnTo>
                </a:path>
              </a:pathLst>
            </a:custGeom>
            <a:noFill/>
            <a:ln w="37600" cap="flat" cmpd="sng">
              <a:solidFill>
                <a:srgbClr val="797C8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345" name="Google Shape;345;p71"/>
            <p:cNvSpPr/>
            <p:nvPr/>
          </p:nvSpPr>
          <p:spPr>
            <a:xfrm>
              <a:off x="12630311" y="13405890"/>
              <a:ext cx="97790" cy="181610"/>
            </a:xfrm>
            <a:custGeom>
              <a:avLst/>
              <a:gdLst/>
              <a:ahLst/>
              <a:cxnLst/>
              <a:rect l="l" t="t" r="r" b="b"/>
              <a:pathLst>
                <a:path w="97790" h="181609" extrusionOk="0">
                  <a:moveTo>
                    <a:pt x="0" y="0"/>
                  </a:moveTo>
                  <a:lnTo>
                    <a:pt x="0" y="181197"/>
                  </a:lnTo>
                  <a:lnTo>
                    <a:pt x="97445" y="90598"/>
                  </a:lnTo>
                  <a:lnTo>
                    <a:pt x="0" y="0"/>
                  </a:lnTo>
                  <a:close/>
                </a:path>
              </a:pathLst>
            </a:custGeom>
            <a:solidFill>
              <a:srgbClr val="797C8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346" name="Google Shape;346;p71"/>
            <p:cNvSpPr/>
            <p:nvPr/>
          </p:nvSpPr>
          <p:spPr>
            <a:xfrm>
              <a:off x="11290732" y="12873790"/>
              <a:ext cx="1211580" cy="1210945"/>
            </a:xfrm>
            <a:custGeom>
              <a:avLst/>
              <a:gdLst/>
              <a:ahLst/>
              <a:cxnLst/>
              <a:rect l="l" t="t" r="r" b="b"/>
              <a:pathLst>
                <a:path w="1211579" h="1210944" extrusionOk="0">
                  <a:moveTo>
                    <a:pt x="605476" y="0"/>
                  </a:moveTo>
                  <a:lnTo>
                    <a:pt x="558159" y="1821"/>
                  </a:lnTo>
                  <a:lnTo>
                    <a:pt x="511838" y="7196"/>
                  </a:lnTo>
                  <a:lnTo>
                    <a:pt x="466647" y="15990"/>
                  </a:lnTo>
                  <a:lnTo>
                    <a:pt x="422722" y="28068"/>
                  </a:lnTo>
                  <a:lnTo>
                    <a:pt x="380196" y="43296"/>
                  </a:lnTo>
                  <a:lnTo>
                    <a:pt x="339205" y="61539"/>
                  </a:lnTo>
                  <a:lnTo>
                    <a:pt x="299883" y="82663"/>
                  </a:lnTo>
                  <a:lnTo>
                    <a:pt x="262364" y="106532"/>
                  </a:lnTo>
                  <a:lnTo>
                    <a:pt x="226783" y="133013"/>
                  </a:lnTo>
                  <a:lnTo>
                    <a:pt x="193276" y="161970"/>
                  </a:lnTo>
                  <a:lnTo>
                    <a:pt x="161976" y="193269"/>
                  </a:lnTo>
                  <a:lnTo>
                    <a:pt x="133017" y="226776"/>
                  </a:lnTo>
                  <a:lnTo>
                    <a:pt x="106536" y="262356"/>
                  </a:lnTo>
                  <a:lnTo>
                    <a:pt x="82666" y="299874"/>
                  </a:lnTo>
                  <a:lnTo>
                    <a:pt x="61542" y="339195"/>
                  </a:lnTo>
                  <a:lnTo>
                    <a:pt x="43298" y="380186"/>
                  </a:lnTo>
                  <a:lnTo>
                    <a:pt x="28070" y="422711"/>
                  </a:lnTo>
                  <a:lnTo>
                    <a:pt x="15991" y="466636"/>
                  </a:lnTo>
                  <a:lnTo>
                    <a:pt x="7197" y="511826"/>
                  </a:lnTo>
                  <a:lnTo>
                    <a:pt x="1821" y="558147"/>
                  </a:lnTo>
                  <a:lnTo>
                    <a:pt x="0" y="605464"/>
                  </a:lnTo>
                  <a:lnTo>
                    <a:pt x="1821" y="652783"/>
                  </a:lnTo>
                  <a:lnTo>
                    <a:pt x="7197" y="699105"/>
                  </a:lnTo>
                  <a:lnTo>
                    <a:pt x="15991" y="744296"/>
                  </a:lnTo>
                  <a:lnTo>
                    <a:pt x="28070" y="788222"/>
                  </a:lnTo>
                  <a:lnTo>
                    <a:pt x="43298" y="830749"/>
                  </a:lnTo>
                  <a:lnTo>
                    <a:pt x="61542" y="871740"/>
                  </a:lnTo>
                  <a:lnTo>
                    <a:pt x="82666" y="911063"/>
                  </a:lnTo>
                  <a:lnTo>
                    <a:pt x="106536" y="948581"/>
                  </a:lnTo>
                  <a:lnTo>
                    <a:pt x="133017" y="984161"/>
                  </a:lnTo>
                  <a:lnTo>
                    <a:pt x="161976" y="1017669"/>
                  </a:lnTo>
                  <a:lnTo>
                    <a:pt x="193276" y="1048969"/>
                  </a:lnTo>
                  <a:lnTo>
                    <a:pt x="226783" y="1077926"/>
                  </a:lnTo>
                  <a:lnTo>
                    <a:pt x="262364" y="1104407"/>
                  </a:lnTo>
                  <a:lnTo>
                    <a:pt x="299883" y="1128277"/>
                  </a:lnTo>
                  <a:lnTo>
                    <a:pt x="339205" y="1149400"/>
                  </a:lnTo>
                  <a:lnTo>
                    <a:pt x="380196" y="1167643"/>
                  </a:lnTo>
                  <a:lnTo>
                    <a:pt x="422722" y="1182871"/>
                  </a:lnTo>
                  <a:lnTo>
                    <a:pt x="466647" y="1194950"/>
                  </a:lnTo>
                  <a:lnTo>
                    <a:pt x="511838" y="1203744"/>
                  </a:lnTo>
                  <a:lnTo>
                    <a:pt x="558159" y="1209119"/>
                  </a:lnTo>
                  <a:lnTo>
                    <a:pt x="605476" y="1210940"/>
                  </a:lnTo>
                  <a:lnTo>
                    <a:pt x="652793" y="1209119"/>
                  </a:lnTo>
                  <a:lnTo>
                    <a:pt x="699114" y="1203744"/>
                  </a:lnTo>
                  <a:lnTo>
                    <a:pt x="744304" y="1194950"/>
                  </a:lnTo>
                  <a:lnTo>
                    <a:pt x="788230" y="1182871"/>
                  </a:lnTo>
                  <a:lnTo>
                    <a:pt x="830756" y="1167643"/>
                  </a:lnTo>
                  <a:lnTo>
                    <a:pt x="871747" y="1149400"/>
                  </a:lnTo>
                  <a:lnTo>
                    <a:pt x="911069" y="1128277"/>
                  </a:lnTo>
                  <a:lnTo>
                    <a:pt x="948588" y="1104407"/>
                  </a:lnTo>
                  <a:lnTo>
                    <a:pt x="984168" y="1077926"/>
                  </a:lnTo>
                  <a:lnTo>
                    <a:pt x="1017676" y="1048969"/>
                  </a:lnTo>
                  <a:lnTo>
                    <a:pt x="1048976" y="1017669"/>
                  </a:lnTo>
                  <a:lnTo>
                    <a:pt x="1077934" y="984161"/>
                  </a:lnTo>
                  <a:lnTo>
                    <a:pt x="1104416" y="948581"/>
                  </a:lnTo>
                  <a:lnTo>
                    <a:pt x="1128286" y="911063"/>
                  </a:lnTo>
                  <a:lnTo>
                    <a:pt x="1149410" y="871740"/>
                  </a:lnTo>
                  <a:lnTo>
                    <a:pt x="1167654" y="830749"/>
                  </a:lnTo>
                  <a:lnTo>
                    <a:pt x="1182882" y="788222"/>
                  </a:lnTo>
                  <a:lnTo>
                    <a:pt x="1194961" y="744296"/>
                  </a:lnTo>
                  <a:lnTo>
                    <a:pt x="1203755" y="699105"/>
                  </a:lnTo>
                  <a:lnTo>
                    <a:pt x="1209131" y="652783"/>
                  </a:lnTo>
                  <a:lnTo>
                    <a:pt x="1210952" y="605464"/>
                  </a:lnTo>
                  <a:lnTo>
                    <a:pt x="1209131" y="558147"/>
                  </a:lnTo>
                  <a:lnTo>
                    <a:pt x="1203755" y="511826"/>
                  </a:lnTo>
                  <a:lnTo>
                    <a:pt x="1194961" y="466636"/>
                  </a:lnTo>
                  <a:lnTo>
                    <a:pt x="1182882" y="422711"/>
                  </a:lnTo>
                  <a:lnTo>
                    <a:pt x="1167654" y="380186"/>
                  </a:lnTo>
                  <a:lnTo>
                    <a:pt x="1149410" y="339195"/>
                  </a:lnTo>
                  <a:lnTo>
                    <a:pt x="1128286" y="299874"/>
                  </a:lnTo>
                  <a:lnTo>
                    <a:pt x="1104416" y="262356"/>
                  </a:lnTo>
                  <a:lnTo>
                    <a:pt x="1077934" y="226776"/>
                  </a:lnTo>
                  <a:lnTo>
                    <a:pt x="1048976" y="193269"/>
                  </a:lnTo>
                  <a:lnTo>
                    <a:pt x="1017676" y="161970"/>
                  </a:lnTo>
                  <a:lnTo>
                    <a:pt x="984168" y="133013"/>
                  </a:lnTo>
                  <a:lnTo>
                    <a:pt x="948588" y="106532"/>
                  </a:lnTo>
                  <a:lnTo>
                    <a:pt x="911069" y="82663"/>
                  </a:lnTo>
                  <a:lnTo>
                    <a:pt x="871747" y="61539"/>
                  </a:lnTo>
                  <a:lnTo>
                    <a:pt x="830756" y="43296"/>
                  </a:lnTo>
                  <a:lnTo>
                    <a:pt x="788230" y="28068"/>
                  </a:lnTo>
                  <a:lnTo>
                    <a:pt x="744304" y="15990"/>
                  </a:lnTo>
                  <a:lnTo>
                    <a:pt x="699114" y="7196"/>
                  </a:lnTo>
                  <a:lnTo>
                    <a:pt x="652793" y="1821"/>
                  </a:lnTo>
                  <a:lnTo>
                    <a:pt x="605476" y="0"/>
                  </a:lnTo>
                  <a:close/>
                </a:path>
              </a:pathLst>
            </a:custGeom>
            <a:solidFill>
              <a:srgbClr val="F3C10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grpSp>
      <p:grpSp>
        <p:nvGrpSpPr>
          <p:cNvPr id="347" name="Google Shape;347;p71"/>
          <p:cNvGrpSpPr/>
          <p:nvPr/>
        </p:nvGrpSpPr>
        <p:grpSpPr>
          <a:xfrm>
            <a:off x="4470784" y="4305438"/>
            <a:ext cx="484070" cy="404982"/>
            <a:chOff x="9749401" y="12873790"/>
            <a:chExt cx="1447429" cy="1210945"/>
          </a:xfrm>
        </p:grpSpPr>
        <p:sp>
          <p:nvSpPr>
            <p:cNvPr id="348" name="Google Shape;348;p71"/>
            <p:cNvSpPr/>
            <p:nvPr/>
          </p:nvSpPr>
          <p:spPr>
            <a:xfrm>
              <a:off x="10531823" y="13496488"/>
              <a:ext cx="601980" cy="0"/>
            </a:xfrm>
            <a:custGeom>
              <a:avLst/>
              <a:gdLst/>
              <a:ahLst/>
              <a:cxnLst/>
              <a:rect l="l" t="t" r="r" b="b"/>
              <a:pathLst>
                <a:path w="601979" h="120000" extrusionOk="0">
                  <a:moveTo>
                    <a:pt x="0" y="0"/>
                  </a:moveTo>
                  <a:lnTo>
                    <a:pt x="601573" y="0"/>
                  </a:lnTo>
                </a:path>
              </a:pathLst>
            </a:custGeom>
            <a:noFill/>
            <a:ln w="37600" cap="flat" cmpd="sng">
              <a:solidFill>
                <a:srgbClr val="797C8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349" name="Google Shape;349;p71"/>
            <p:cNvSpPr/>
            <p:nvPr/>
          </p:nvSpPr>
          <p:spPr>
            <a:xfrm>
              <a:off x="11099040" y="13405890"/>
              <a:ext cx="97790" cy="181610"/>
            </a:xfrm>
            <a:custGeom>
              <a:avLst/>
              <a:gdLst/>
              <a:ahLst/>
              <a:cxnLst/>
              <a:rect l="l" t="t" r="r" b="b"/>
              <a:pathLst>
                <a:path w="97790" h="181609" extrusionOk="0">
                  <a:moveTo>
                    <a:pt x="0" y="0"/>
                  </a:moveTo>
                  <a:lnTo>
                    <a:pt x="0" y="181197"/>
                  </a:lnTo>
                  <a:lnTo>
                    <a:pt x="97445" y="90598"/>
                  </a:lnTo>
                  <a:lnTo>
                    <a:pt x="0" y="0"/>
                  </a:lnTo>
                  <a:close/>
                </a:path>
              </a:pathLst>
            </a:custGeom>
            <a:solidFill>
              <a:srgbClr val="797C8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350" name="Google Shape;350;p71"/>
            <p:cNvSpPr/>
            <p:nvPr/>
          </p:nvSpPr>
          <p:spPr>
            <a:xfrm>
              <a:off x="9749401" y="12873790"/>
              <a:ext cx="1211580" cy="1210945"/>
            </a:xfrm>
            <a:custGeom>
              <a:avLst/>
              <a:gdLst/>
              <a:ahLst/>
              <a:cxnLst/>
              <a:rect l="l" t="t" r="r" b="b"/>
              <a:pathLst>
                <a:path w="1211579" h="1210944" extrusionOk="0">
                  <a:moveTo>
                    <a:pt x="605476" y="0"/>
                  </a:moveTo>
                  <a:lnTo>
                    <a:pt x="558159" y="1821"/>
                  </a:lnTo>
                  <a:lnTo>
                    <a:pt x="511838" y="7196"/>
                  </a:lnTo>
                  <a:lnTo>
                    <a:pt x="466647" y="15990"/>
                  </a:lnTo>
                  <a:lnTo>
                    <a:pt x="422722" y="28068"/>
                  </a:lnTo>
                  <a:lnTo>
                    <a:pt x="380196" y="43296"/>
                  </a:lnTo>
                  <a:lnTo>
                    <a:pt x="339205" y="61539"/>
                  </a:lnTo>
                  <a:lnTo>
                    <a:pt x="299883" y="82663"/>
                  </a:lnTo>
                  <a:lnTo>
                    <a:pt x="262364" y="106532"/>
                  </a:lnTo>
                  <a:lnTo>
                    <a:pt x="226783" y="133013"/>
                  </a:lnTo>
                  <a:lnTo>
                    <a:pt x="193276" y="161970"/>
                  </a:lnTo>
                  <a:lnTo>
                    <a:pt x="161976" y="193269"/>
                  </a:lnTo>
                  <a:lnTo>
                    <a:pt x="133017" y="226776"/>
                  </a:lnTo>
                  <a:lnTo>
                    <a:pt x="106536" y="262356"/>
                  </a:lnTo>
                  <a:lnTo>
                    <a:pt x="82666" y="299874"/>
                  </a:lnTo>
                  <a:lnTo>
                    <a:pt x="61542" y="339195"/>
                  </a:lnTo>
                  <a:lnTo>
                    <a:pt x="43298" y="380186"/>
                  </a:lnTo>
                  <a:lnTo>
                    <a:pt x="28070" y="422711"/>
                  </a:lnTo>
                  <a:lnTo>
                    <a:pt x="15991" y="466636"/>
                  </a:lnTo>
                  <a:lnTo>
                    <a:pt x="7197" y="511826"/>
                  </a:lnTo>
                  <a:lnTo>
                    <a:pt x="1821" y="558147"/>
                  </a:lnTo>
                  <a:lnTo>
                    <a:pt x="0" y="605464"/>
                  </a:lnTo>
                  <a:lnTo>
                    <a:pt x="1821" y="652783"/>
                  </a:lnTo>
                  <a:lnTo>
                    <a:pt x="7197" y="699105"/>
                  </a:lnTo>
                  <a:lnTo>
                    <a:pt x="15991" y="744296"/>
                  </a:lnTo>
                  <a:lnTo>
                    <a:pt x="28070" y="788222"/>
                  </a:lnTo>
                  <a:lnTo>
                    <a:pt x="43298" y="830749"/>
                  </a:lnTo>
                  <a:lnTo>
                    <a:pt x="61542" y="871740"/>
                  </a:lnTo>
                  <a:lnTo>
                    <a:pt x="82666" y="911063"/>
                  </a:lnTo>
                  <a:lnTo>
                    <a:pt x="106536" y="948581"/>
                  </a:lnTo>
                  <a:lnTo>
                    <a:pt x="133017" y="984161"/>
                  </a:lnTo>
                  <a:lnTo>
                    <a:pt x="161976" y="1017669"/>
                  </a:lnTo>
                  <a:lnTo>
                    <a:pt x="193276" y="1048969"/>
                  </a:lnTo>
                  <a:lnTo>
                    <a:pt x="226783" y="1077926"/>
                  </a:lnTo>
                  <a:lnTo>
                    <a:pt x="262364" y="1104407"/>
                  </a:lnTo>
                  <a:lnTo>
                    <a:pt x="299883" y="1128277"/>
                  </a:lnTo>
                  <a:lnTo>
                    <a:pt x="339205" y="1149400"/>
                  </a:lnTo>
                  <a:lnTo>
                    <a:pt x="380196" y="1167643"/>
                  </a:lnTo>
                  <a:lnTo>
                    <a:pt x="422722" y="1182871"/>
                  </a:lnTo>
                  <a:lnTo>
                    <a:pt x="466647" y="1194950"/>
                  </a:lnTo>
                  <a:lnTo>
                    <a:pt x="511838" y="1203744"/>
                  </a:lnTo>
                  <a:lnTo>
                    <a:pt x="558159" y="1209119"/>
                  </a:lnTo>
                  <a:lnTo>
                    <a:pt x="605476" y="1210940"/>
                  </a:lnTo>
                  <a:lnTo>
                    <a:pt x="652793" y="1209119"/>
                  </a:lnTo>
                  <a:lnTo>
                    <a:pt x="699114" y="1203744"/>
                  </a:lnTo>
                  <a:lnTo>
                    <a:pt x="744304" y="1194950"/>
                  </a:lnTo>
                  <a:lnTo>
                    <a:pt x="788230" y="1182871"/>
                  </a:lnTo>
                  <a:lnTo>
                    <a:pt x="830756" y="1167643"/>
                  </a:lnTo>
                  <a:lnTo>
                    <a:pt x="871747" y="1149400"/>
                  </a:lnTo>
                  <a:lnTo>
                    <a:pt x="911069" y="1128277"/>
                  </a:lnTo>
                  <a:lnTo>
                    <a:pt x="948588" y="1104407"/>
                  </a:lnTo>
                  <a:lnTo>
                    <a:pt x="984168" y="1077926"/>
                  </a:lnTo>
                  <a:lnTo>
                    <a:pt x="1017676" y="1048969"/>
                  </a:lnTo>
                  <a:lnTo>
                    <a:pt x="1048976" y="1017669"/>
                  </a:lnTo>
                  <a:lnTo>
                    <a:pt x="1077934" y="984161"/>
                  </a:lnTo>
                  <a:lnTo>
                    <a:pt x="1104416" y="948581"/>
                  </a:lnTo>
                  <a:lnTo>
                    <a:pt x="1128286" y="911063"/>
                  </a:lnTo>
                  <a:lnTo>
                    <a:pt x="1149410" y="871740"/>
                  </a:lnTo>
                  <a:lnTo>
                    <a:pt x="1167654" y="830749"/>
                  </a:lnTo>
                  <a:lnTo>
                    <a:pt x="1182882" y="788222"/>
                  </a:lnTo>
                  <a:lnTo>
                    <a:pt x="1194961" y="744296"/>
                  </a:lnTo>
                  <a:lnTo>
                    <a:pt x="1203755" y="699105"/>
                  </a:lnTo>
                  <a:lnTo>
                    <a:pt x="1209131" y="652783"/>
                  </a:lnTo>
                  <a:lnTo>
                    <a:pt x="1210952" y="605464"/>
                  </a:lnTo>
                  <a:lnTo>
                    <a:pt x="1209131" y="558147"/>
                  </a:lnTo>
                  <a:lnTo>
                    <a:pt x="1203755" y="511826"/>
                  </a:lnTo>
                  <a:lnTo>
                    <a:pt x="1194961" y="466636"/>
                  </a:lnTo>
                  <a:lnTo>
                    <a:pt x="1182882" y="422711"/>
                  </a:lnTo>
                  <a:lnTo>
                    <a:pt x="1167654" y="380186"/>
                  </a:lnTo>
                  <a:lnTo>
                    <a:pt x="1149410" y="339195"/>
                  </a:lnTo>
                  <a:lnTo>
                    <a:pt x="1128286" y="299874"/>
                  </a:lnTo>
                  <a:lnTo>
                    <a:pt x="1104416" y="262356"/>
                  </a:lnTo>
                  <a:lnTo>
                    <a:pt x="1077934" y="226776"/>
                  </a:lnTo>
                  <a:lnTo>
                    <a:pt x="1048976" y="193269"/>
                  </a:lnTo>
                  <a:lnTo>
                    <a:pt x="1017676" y="161970"/>
                  </a:lnTo>
                  <a:lnTo>
                    <a:pt x="984168" y="133013"/>
                  </a:lnTo>
                  <a:lnTo>
                    <a:pt x="948588" y="106532"/>
                  </a:lnTo>
                  <a:lnTo>
                    <a:pt x="911069" y="82663"/>
                  </a:lnTo>
                  <a:lnTo>
                    <a:pt x="871747" y="61539"/>
                  </a:lnTo>
                  <a:lnTo>
                    <a:pt x="830756" y="43296"/>
                  </a:lnTo>
                  <a:lnTo>
                    <a:pt x="788230" y="28068"/>
                  </a:lnTo>
                  <a:lnTo>
                    <a:pt x="744304" y="15990"/>
                  </a:lnTo>
                  <a:lnTo>
                    <a:pt x="699114" y="7196"/>
                  </a:lnTo>
                  <a:lnTo>
                    <a:pt x="652793" y="1821"/>
                  </a:lnTo>
                  <a:lnTo>
                    <a:pt x="605476" y="0"/>
                  </a:lnTo>
                  <a:close/>
                </a:path>
              </a:pathLst>
            </a:custGeom>
            <a:solidFill>
              <a:srgbClr val="F3C10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grpSp>
      <p:sp>
        <p:nvSpPr>
          <p:cNvPr id="351" name="Google Shape;351;p71"/>
          <p:cNvSpPr/>
          <p:nvPr/>
        </p:nvSpPr>
        <p:spPr>
          <a:xfrm>
            <a:off x="6004358" y="4305438"/>
            <a:ext cx="405194" cy="404982"/>
          </a:xfrm>
          <a:custGeom>
            <a:avLst/>
            <a:gdLst/>
            <a:ahLst/>
            <a:cxnLst/>
            <a:rect l="l" t="t" r="r" b="b"/>
            <a:pathLst>
              <a:path w="1211580" h="1210944" extrusionOk="0">
                <a:moveTo>
                  <a:pt x="605476" y="0"/>
                </a:moveTo>
                <a:lnTo>
                  <a:pt x="558159" y="1821"/>
                </a:lnTo>
                <a:lnTo>
                  <a:pt x="511838" y="7196"/>
                </a:lnTo>
                <a:lnTo>
                  <a:pt x="466647" y="15990"/>
                </a:lnTo>
                <a:lnTo>
                  <a:pt x="422722" y="28068"/>
                </a:lnTo>
                <a:lnTo>
                  <a:pt x="380196" y="43296"/>
                </a:lnTo>
                <a:lnTo>
                  <a:pt x="339205" y="61539"/>
                </a:lnTo>
                <a:lnTo>
                  <a:pt x="299883" y="82663"/>
                </a:lnTo>
                <a:lnTo>
                  <a:pt x="262364" y="106532"/>
                </a:lnTo>
                <a:lnTo>
                  <a:pt x="226783" y="133013"/>
                </a:lnTo>
                <a:lnTo>
                  <a:pt x="193276" y="161970"/>
                </a:lnTo>
                <a:lnTo>
                  <a:pt x="161976" y="193269"/>
                </a:lnTo>
                <a:lnTo>
                  <a:pt x="133017" y="226776"/>
                </a:lnTo>
                <a:lnTo>
                  <a:pt x="106536" y="262356"/>
                </a:lnTo>
                <a:lnTo>
                  <a:pt x="82666" y="299874"/>
                </a:lnTo>
                <a:lnTo>
                  <a:pt x="61542" y="339195"/>
                </a:lnTo>
                <a:lnTo>
                  <a:pt x="43298" y="380186"/>
                </a:lnTo>
                <a:lnTo>
                  <a:pt x="28070" y="422711"/>
                </a:lnTo>
                <a:lnTo>
                  <a:pt x="15991" y="466636"/>
                </a:lnTo>
                <a:lnTo>
                  <a:pt x="7197" y="511826"/>
                </a:lnTo>
                <a:lnTo>
                  <a:pt x="1821" y="558147"/>
                </a:lnTo>
                <a:lnTo>
                  <a:pt x="0" y="605464"/>
                </a:lnTo>
                <a:lnTo>
                  <a:pt x="1821" y="652783"/>
                </a:lnTo>
                <a:lnTo>
                  <a:pt x="7197" y="699105"/>
                </a:lnTo>
                <a:lnTo>
                  <a:pt x="15991" y="744296"/>
                </a:lnTo>
                <a:lnTo>
                  <a:pt x="28070" y="788222"/>
                </a:lnTo>
                <a:lnTo>
                  <a:pt x="43298" y="830749"/>
                </a:lnTo>
                <a:lnTo>
                  <a:pt x="61542" y="871740"/>
                </a:lnTo>
                <a:lnTo>
                  <a:pt x="82666" y="911063"/>
                </a:lnTo>
                <a:lnTo>
                  <a:pt x="106536" y="948581"/>
                </a:lnTo>
                <a:lnTo>
                  <a:pt x="133017" y="984161"/>
                </a:lnTo>
                <a:lnTo>
                  <a:pt x="161976" y="1017669"/>
                </a:lnTo>
                <a:lnTo>
                  <a:pt x="193276" y="1048969"/>
                </a:lnTo>
                <a:lnTo>
                  <a:pt x="226783" y="1077926"/>
                </a:lnTo>
                <a:lnTo>
                  <a:pt x="262364" y="1104407"/>
                </a:lnTo>
                <a:lnTo>
                  <a:pt x="299883" y="1128277"/>
                </a:lnTo>
                <a:lnTo>
                  <a:pt x="339205" y="1149400"/>
                </a:lnTo>
                <a:lnTo>
                  <a:pt x="380196" y="1167643"/>
                </a:lnTo>
                <a:lnTo>
                  <a:pt x="422722" y="1182871"/>
                </a:lnTo>
                <a:lnTo>
                  <a:pt x="466647" y="1194950"/>
                </a:lnTo>
                <a:lnTo>
                  <a:pt x="511838" y="1203744"/>
                </a:lnTo>
                <a:lnTo>
                  <a:pt x="558159" y="1209119"/>
                </a:lnTo>
                <a:lnTo>
                  <a:pt x="605476" y="1210940"/>
                </a:lnTo>
                <a:lnTo>
                  <a:pt x="652793" y="1209119"/>
                </a:lnTo>
                <a:lnTo>
                  <a:pt x="699114" y="1203744"/>
                </a:lnTo>
                <a:lnTo>
                  <a:pt x="744304" y="1194950"/>
                </a:lnTo>
                <a:lnTo>
                  <a:pt x="788230" y="1182871"/>
                </a:lnTo>
                <a:lnTo>
                  <a:pt x="830756" y="1167643"/>
                </a:lnTo>
                <a:lnTo>
                  <a:pt x="871747" y="1149400"/>
                </a:lnTo>
                <a:lnTo>
                  <a:pt x="911069" y="1128277"/>
                </a:lnTo>
                <a:lnTo>
                  <a:pt x="948588" y="1104407"/>
                </a:lnTo>
                <a:lnTo>
                  <a:pt x="984168" y="1077926"/>
                </a:lnTo>
                <a:lnTo>
                  <a:pt x="1017676" y="1048969"/>
                </a:lnTo>
                <a:lnTo>
                  <a:pt x="1048976" y="1017669"/>
                </a:lnTo>
                <a:lnTo>
                  <a:pt x="1077934" y="984161"/>
                </a:lnTo>
                <a:lnTo>
                  <a:pt x="1104416" y="948581"/>
                </a:lnTo>
                <a:lnTo>
                  <a:pt x="1128286" y="911063"/>
                </a:lnTo>
                <a:lnTo>
                  <a:pt x="1149410" y="871740"/>
                </a:lnTo>
                <a:lnTo>
                  <a:pt x="1167654" y="830749"/>
                </a:lnTo>
                <a:lnTo>
                  <a:pt x="1182882" y="788222"/>
                </a:lnTo>
                <a:lnTo>
                  <a:pt x="1194961" y="744296"/>
                </a:lnTo>
                <a:lnTo>
                  <a:pt x="1203755" y="699105"/>
                </a:lnTo>
                <a:lnTo>
                  <a:pt x="1209131" y="652783"/>
                </a:lnTo>
                <a:lnTo>
                  <a:pt x="1210952" y="605464"/>
                </a:lnTo>
                <a:lnTo>
                  <a:pt x="1209131" y="558147"/>
                </a:lnTo>
                <a:lnTo>
                  <a:pt x="1203755" y="511826"/>
                </a:lnTo>
                <a:lnTo>
                  <a:pt x="1194961" y="466636"/>
                </a:lnTo>
                <a:lnTo>
                  <a:pt x="1182882" y="422711"/>
                </a:lnTo>
                <a:lnTo>
                  <a:pt x="1167654" y="380186"/>
                </a:lnTo>
                <a:lnTo>
                  <a:pt x="1149410" y="339195"/>
                </a:lnTo>
                <a:lnTo>
                  <a:pt x="1128286" y="299874"/>
                </a:lnTo>
                <a:lnTo>
                  <a:pt x="1104416" y="262356"/>
                </a:lnTo>
                <a:lnTo>
                  <a:pt x="1077934" y="226776"/>
                </a:lnTo>
                <a:lnTo>
                  <a:pt x="1048976" y="193269"/>
                </a:lnTo>
                <a:lnTo>
                  <a:pt x="1017676" y="161970"/>
                </a:lnTo>
                <a:lnTo>
                  <a:pt x="984168" y="133013"/>
                </a:lnTo>
                <a:lnTo>
                  <a:pt x="948588" y="106532"/>
                </a:lnTo>
                <a:lnTo>
                  <a:pt x="911069" y="82663"/>
                </a:lnTo>
                <a:lnTo>
                  <a:pt x="871747" y="61539"/>
                </a:lnTo>
                <a:lnTo>
                  <a:pt x="830756" y="43296"/>
                </a:lnTo>
                <a:lnTo>
                  <a:pt x="788230" y="28068"/>
                </a:lnTo>
                <a:lnTo>
                  <a:pt x="744304" y="15990"/>
                </a:lnTo>
                <a:lnTo>
                  <a:pt x="699114" y="7196"/>
                </a:lnTo>
                <a:lnTo>
                  <a:pt x="652793" y="1821"/>
                </a:lnTo>
                <a:lnTo>
                  <a:pt x="605476" y="0"/>
                </a:lnTo>
                <a:close/>
              </a:path>
            </a:pathLst>
          </a:custGeom>
          <a:solidFill>
            <a:srgbClr val="F3C10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grpSp>
        <p:nvGrpSpPr>
          <p:cNvPr id="352" name="Google Shape;352;p71"/>
          <p:cNvGrpSpPr/>
          <p:nvPr/>
        </p:nvGrpSpPr>
        <p:grpSpPr>
          <a:xfrm>
            <a:off x="2734658" y="4305438"/>
            <a:ext cx="485192" cy="404982"/>
            <a:chOff x="4558169" y="12873790"/>
            <a:chExt cx="1450784" cy="1210945"/>
          </a:xfrm>
        </p:grpSpPr>
        <p:sp>
          <p:nvSpPr>
            <p:cNvPr id="353" name="Google Shape;353;p71"/>
            <p:cNvSpPr/>
            <p:nvPr/>
          </p:nvSpPr>
          <p:spPr>
            <a:xfrm>
              <a:off x="5343947" y="13496488"/>
              <a:ext cx="601980" cy="0"/>
            </a:xfrm>
            <a:custGeom>
              <a:avLst/>
              <a:gdLst/>
              <a:ahLst/>
              <a:cxnLst/>
              <a:rect l="l" t="t" r="r" b="b"/>
              <a:pathLst>
                <a:path w="601979" h="120000" extrusionOk="0">
                  <a:moveTo>
                    <a:pt x="0" y="0"/>
                  </a:moveTo>
                  <a:lnTo>
                    <a:pt x="601573" y="0"/>
                  </a:lnTo>
                </a:path>
              </a:pathLst>
            </a:custGeom>
            <a:noFill/>
            <a:ln w="37600" cap="flat" cmpd="sng">
              <a:solidFill>
                <a:srgbClr val="797C8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354" name="Google Shape;354;p71"/>
            <p:cNvSpPr/>
            <p:nvPr/>
          </p:nvSpPr>
          <p:spPr>
            <a:xfrm>
              <a:off x="5911163" y="13405890"/>
              <a:ext cx="97790" cy="181610"/>
            </a:xfrm>
            <a:custGeom>
              <a:avLst/>
              <a:gdLst/>
              <a:ahLst/>
              <a:cxnLst/>
              <a:rect l="l" t="t" r="r" b="b"/>
              <a:pathLst>
                <a:path w="97789" h="181609" extrusionOk="0">
                  <a:moveTo>
                    <a:pt x="0" y="0"/>
                  </a:moveTo>
                  <a:lnTo>
                    <a:pt x="0" y="181197"/>
                  </a:lnTo>
                  <a:lnTo>
                    <a:pt x="97445" y="90598"/>
                  </a:lnTo>
                  <a:lnTo>
                    <a:pt x="0" y="0"/>
                  </a:lnTo>
                  <a:close/>
                </a:path>
              </a:pathLst>
            </a:custGeom>
            <a:solidFill>
              <a:srgbClr val="797C8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355" name="Google Shape;355;p71"/>
            <p:cNvSpPr/>
            <p:nvPr/>
          </p:nvSpPr>
          <p:spPr>
            <a:xfrm>
              <a:off x="4558169" y="12873790"/>
              <a:ext cx="1211580" cy="1210945"/>
            </a:xfrm>
            <a:custGeom>
              <a:avLst/>
              <a:gdLst/>
              <a:ahLst/>
              <a:cxnLst/>
              <a:rect l="l" t="t" r="r" b="b"/>
              <a:pathLst>
                <a:path w="1211579" h="1210944" extrusionOk="0">
                  <a:moveTo>
                    <a:pt x="605476" y="0"/>
                  </a:moveTo>
                  <a:lnTo>
                    <a:pt x="558159" y="1821"/>
                  </a:lnTo>
                  <a:lnTo>
                    <a:pt x="511838" y="7196"/>
                  </a:lnTo>
                  <a:lnTo>
                    <a:pt x="466647" y="15990"/>
                  </a:lnTo>
                  <a:lnTo>
                    <a:pt x="422722" y="28068"/>
                  </a:lnTo>
                  <a:lnTo>
                    <a:pt x="380196" y="43296"/>
                  </a:lnTo>
                  <a:lnTo>
                    <a:pt x="339205" y="61539"/>
                  </a:lnTo>
                  <a:lnTo>
                    <a:pt x="299883" y="82663"/>
                  </a:lnTo>
                  <a:lnTo>
                    <a:pt x="262364" y="106532"/>
                  </a:lnTo>
                  <a:lnTo>
                    <a:pt x="226783" y="133013"/>
                  </a:lnTo>
                  <a:lnTo>
                    <a:pt x="193276" y="161970"/>
                  </a:lnTo>
                  <a:lnTo>
                    <a:pt x="161976" y="193269"/>
                  </a:lnTo>
                  <a:lnTo>
                    <a:pt x="133017" y="226776"/>
                  </a:lnTo>
                  <a:lnTo>
                    <a:pt x="106536" y="262356"/>
                  </a:lnTo>
                  <a:lnTo>
                    <a:pt x="82666" y="299874"/>
                  </a:lnTo>
                  <a:lnTo>
                    <a:pt x="61542" y="339195"/>
                  </a:lnTo>
                  <a:lnTo>
                    <a:pt x="43298" y="380186"/>
                  </a:lnTo>
                  <a:lnTo>
                    <a:pt x="28070" y="422711"/>
                  </a:lnTo>
                  <a:lnTo>
                    <a:pt x="15991" y="466636"/>
                  </a:lnTo>
                  <a:lnTo>
                    <a:pt x="7197" y="511826"/>
                  </a:lnTo>
                  <a:lnTo>
                    <a:pt x="1821" y="558147"/>
                  </a:lnTo>
                  <a:lnTo>
                    <a:pt x="0" y="605464"/>
                  </a:lnTo>
                  <a:lnTo>
                    <a:pt x="1821" y="652783"/>
                  </a:lnTo>
                  <a:lnTo>
                    <a:pt x="7197" y="699105"/>
                  </a:lnTo>
                  <a:lnTo>
                    <a:pt x="15991" y="744296"/>
                  </a:lnTo>
                  <a:lnTo>
                    <a:pt x="28070" y="788222"/>
                  </a:lnTo>
                  <a:lnTo>
                    <a:pt x="43298" y="830749"/>
                  </a:lnTo>
                  <a:lnTo>
                    <a:pt x="61542" y="871740"/>
                  </a:lnTo>
                  <a:lnTo>
                    <a:pt x="82666" y="911063"/>
                  </a:lnTo>
                  <a:lnTo>
                    <a:pt x="106536" y="948581"/>
                  </a:lnTo>
                  <a:lnTo>
                    <a:pt x="133017" y="984161"/>
                  </a:lnTo>
                  <a:lnTo>
                    <a:pt x="161976" y="1017669"/>
                  </a:lnTo>
                  <a:lnTo>
                    <a:pt x="193276" y="1048969"/>
                  </a:lnTo>
                  <a:lnTo>
                    <a:pt x="226783" y="1077926"/>
                  </a:lnTo>
                  <a:lnTo>
                    <a:pt x="262364" y="1104407"/>
                  </a:lnTo>
                  <a:lnTo>
                    <a:pt x="299883" y="1128277"/>
                  </a:lnTo>
                  <a:lnTo>
                    <a:pt x="339205" y="1149400"/>
                  </a:lnTo>
                  <a:lnTo>
                    <a:pt x="380196" y="1167643"/>
                  </a:lnTo>
                  <a:lnTo>
                    <a:pt x="422722" y="1182871"/>
                  </a:lnTo>
                  <a:lnTo>
                    <a:pt x="466647" y="1194950"/>
                  </a:lnTo>
                  <a:lnTo>
                    <a:pt x="511838" y="1203744"/>
                  </a:lnTo>
                  <a:lnTo>
                    <a:pt x="558159" y="1209119"/>
                  </a:lnTo>
                  <a:lnTo>
                    <a:pt x="605476" y="1210940"/>
                  </a:lnTo>
                  <a:lnTo>
                    <a:pt x="652793" y="1209119"/>
                  </a:lnTo>
                  <a:lnTo>
                    <a:pt x="699114" y="1203744"/>
                  </a:lnTo>
                  <a:lnTo>
                    <a:pt x="744304" y="1194950"/>
                  </a:lnTo>
                  <a:lnTo>
                    <a:pt x="788230" y="1182871"/>
                  </a:lnTo>
                  <a:lnTo>
                    <a:pt x="830756" y="1167643"/>
                  </a:lnTo>
                  <a:lnTo>
                    <a:pt x="871747" y="1149400"/>
                  </a:lnTo>
                  <a:lnTo>
                    <a:pt x="911069" y="1128277"/>
                  </a:lnTo>
                  <a:lnTo>
                    <a:pt x="948588" y="1104407"/>
                  </a:lnTo>
                  <a:lnTo>
                    <a:pt x="984168" y="1077926"/>
                  </a:lnTo>
                  <a:lnTo>
                    <a:pt x="1017676" y="1048969"/>
                  </a:lnTo>
                  <a:lnTo>
                    <a:pt x="1048976" y="1017669"/>
                  </a:lnTo>
                  <a:lnTo>
                    <a:pt x="1077934" y="984161"/>
                  </a:lnTo>
                  <a:lnTo>
                    <a:pt x="1104416" y="948581"/>
                  </a:lnTo>
                  <a:lnTo>
                    <a:pt x="1128286" y="911063"/>
                  </a:lnTo>
                  <a:lnTo>
                    <a:pt x="1149410" y="871740"/>
                  </a:lnTo>
                  <a:lnTo>
                    <a:pt x="1167654" y="830749"/>
                  </a:lnTo>
                  <a:lnTo>
                    <a:pt x="1182882" y="788222"/>
                  </a:lnTo>
                  <a:lnTo>
                    <a:pt x="1194961" y="744296"/>
                  </a:lnTo>
                  <a:lnTo>
                    <a:pt x="1203755" y="699105"/>
                  </a:lnTo>
                  <a:lnTo>
                    <a:pt x="1209131" y="652783"/>
                  </a:lnTo>
                  <a:lnTo>
                    <a:pt x="1210952" y="605464"/>
                  </a:lnTo>
                  <a:lnTo>
                    <a:pt x="1209131" y="558147"/>
                  </a:lnTo>
                  <a:lnTo>
                    <a:pt x="1203755" y="511826"/>
                  </a:lnTo>
                  <a:lnTo>
                    <a:pt x="1194961" y="466636"/>
                  </a:lnTo>
                  <a:lnTo>
                    <a:pt x="1182882" y="422711"/>
                  </a:lnTo>
                  <a:lnTo>
                    <a:pt x="1167654" y="380186"/>
                  </a:lnTo>
                  <a:lnTo>
                    <a:pt x="1149410" y="339195"/>
                  </a:lnTo>
                  <a:lnTo>
                    <a:pt x="1128286" y="299874"/>
                  </a:lnTo>
                  <a:lnTo>
                    <a:pt x="1104416" y="262356"/>
                  </a:lnTo>
                  <a:lnTo>
                    <a:pt x="1077934" y="226776"/>
                  </a:lnTo>
                  <a:lnTo>
                    <a:pt x="1048976" y="193269"/>
                  </a:lnTo>
                  <a:lnTo>
                    <a:pt x="1017676" y="161970"/>
                  </a:lnTo>
                  <a:lnTo>
                    <a:pt x="984168" y="133013"/>
                  </a:lnTo>
                  <a:lnTo>
                    <a:pt x="948588" y="106532"/>
                  </a:lnTo>
                  <a:lnTo>
                    <a:pt x="911069" y="82663"/>
                  </a:lnTo>
                  <a:lnTo>
                    <a:pt x="871747" y="61539"/>
                  </a:lnTo>
                  <a:lnTo>
                    <a:pt x="830756" y="43296"/>
                  </a:lnTo>
                  <a:lnTo>
                    <a:pt x="788230" y="28068"/>
                  </a:lnTo>
                  <a:lnTo>
                    <a:pt x="744304" y="15990"/>
                  </a:lnTo>
                  <a:lnTo>
                    <a:pt x="699114" y="7196"/>
                  </a:lnTo>
                  <a:lnTo>
                    <a:pt x="652793" y="1821"/>
                  </a:lnTo>
                  <a:lnTo>
                    <a:pt x="605476" y="0"/>
                  </a:lnTo>
                  <a:close/>
                </a:path>
              </a:pathLst>
            </a:custGeom>
            <a:solidFill>
              <a:srgbClr val="F3C10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grpSp>
      <p:grpSp>
        <p:nvGrpSpPr>
          <p:cNvPr id="356" name="Google Shape;356;p71"/>
          <p:cNvGrpSpPr/>
          <p:nvPr/>
        </p:nvGrpSpPr>
        <p:grpSpPr>
          <a:xfrm>
            <a:off x="3248164" y="4258437"/>
            <a:ext cx="581237" cy="500759"/>
            <a:chOff x="6093616" y="12733254"/>
            <a:chExt cx="1737971" cy="1497330"/>
          </a:xfrm>
        </p:grpSpPr>
        <p:sp>
          <p:nvSpPr>
            <p:cNvPr id="357" name="Google Shape;357;p71"/>
            <p:cNvSpPr/>
            <p:nvPr/>
          </p:nvSpPr>
          <p:spPr>
            <a:xfrm>
              <a:off x="7166581" y="13496488"/>
              <a:ext cx="601980" cy="0"/>
            </a:xfrm>
            <a:custGeom>
              <a:avLst/>
              <a:gdLst/>
              <a:ahLst/>
              <a:cxnLst/>
              <a:rect l="l" t="t" r="r" b="b"/>
              <a:pathLst>
                <a:path w="601979" h="120000" extrusionOk="0">
                  <a:moveTo>
                    <a:pt x="0" y="0"/>
                  </a:moveTo>
                  <a:lnTo>
                    <a:pt x="601573" y="0"/>
                  </a:lnTo>
                </a:path>
              </a:pathLst>
            </a:custGeom>
            <a:noFill/>
            <a:ln w="37600" cap="flat" cmpd="sng">
              <a:solidFill>
                <a:srgbClr val="797C8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358" name="Google Shape;358;p71"/>
            <p:cNvSpPr/>
            <p:nvPr/>
          </p:nvSpPr>
          <p:spPr>
            <a:xfrm>
              <a:off x="7733797" y="13405890"/>
              <a:ext cx="97790" cy="181610"/>
            </a:xfrm>
            <a:custGeom>
              <a:avLst/>
              <a:gdLst/>
              <a:ahLst/>
              <a:cxnLst/>
              <a:rect l="l" t="t" r="r" b="b"/>
              <a:pathLst>
                <a:path w="97790" h="181609" extrusionOk="0">
                  <a:moveTo>
                    <a:pt x="0" y="0"/>
                  </a:moveTo>
                  <a:lnTo>
                    <a:pt x="0" y="181197"/>
                  </a:lnTo>
                  <a:lnTo>
                    <a:pt x="97445" y="90598"/>
                  </a:lnTo>
                  <a:lnTo>
                    <a:pt x="0" y="0"/>
                  </a:lnTo>
                  <a:close/>
                </a:path>
              </a:pathLst>
            </a:custGeom>
            <a:solidFill>
              <a:srgbClr val="797C8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359" name="Google Shape;359;p71"/>
            <p:cNvSpPr/>
            <p:nvPr/>
          </p:nvSpPr>
          <p:spPr>
            <a:xfrm>
              <a:off x="6093616" y="12733254"/>
              <a:ext cx="1497330" cy="1497330"/>
            </a:xfrm>
            <a:custGeom>
              <a:avLst/>
              <a:gdLst/>
              <a:ahLst/>
              <a:cxnLst/>
              <a:rect l="l" t="t" r="r" b="b"/>
              <a:pathLst>
                <a:path w="1497329" h="1497330" extrusionOk="0">
                  <a:moveTo>
                    <a:pt x="748369" y="0"/>
                  </a:moveTo>
                  <a:lnTo>
                    <a:pt x="701040" y="1472"/>
                  </a:lnTo>
                  <a:lnTo>
                    <a:pt x="654494" y="5830"/>
                  </a:lnTo>
                  <a:lnTo>
                    <a:pt x="608818" y="12987"/>
                  </a:lnTo>
                  <a:lnTo>
                    <a:pt x="564099" y="22855"/>
                  </a:lnTo>
                  <a:lnTo>
                    <a:pt x="520426" y="35346"/>
                  </a:lnTo>
                  <a:lnTo>
                    <a:pt x="477886" y="50373"/>
                  </a:lnTo>
                  <a:lnTo>
                    <a:pt x="436566" y="67847"/>
                  </a:lnTo>
                  <a:lnTo>
                    <a:pt x="396555" y="87682"/>
                  </a:lnTo>
                  <a:lnTo>
                    <a:pt x="357939" y="109789"/>
                  </a:lnTo>
                  <a:lnTo>
                    <a:pt x="320808" y="134081"/>
                  </a:lnTo>
                  <a:lnTo>
                    <a:pt x="285247" y="160470"/>
                  </a:lnTo>
                  <a:lnTo>
                    <a:pt x="251345" y="188868"/>
                  </a:lnTo>
                  <a:lnTo>
                    <a:pt x="219190" y="219189"/>
                  </a:lnTo>
                  <a:lnTo>
                    <a:pt x="188870" y="251344"/>
                  </a:lnTo>
                  <a:lnTo>
                    <a:pt x="160471" y="285245"/>
                  </a:lnTo>
                  <a:lnTo>
                    <a:pt x="134081" y="320805"/>
                  </a:lnTo>
                  <a:lnTo>
                    <a:pt x="109789" y="357936"/>
                  </a:lnTo>
                  <a:lnTo>
                    <a:pt x="87682" y="396551"/>
                  </a:lnTo>
                  <a:lnTo>
                    <a:pt x="67847" y="436562"/>
                  </a:lnTo>
                  <a:lnTo>
                    <a:pt x="50373" y="477881"/>
                  </a:lnTo>
                  <a:lnTo>
                    <a:pt x="35346" y="520420"/>
                  </a:lnTo>
                  <a:lnTo>
                    <a:pt x="22855" y="564092"/>
                  </a:lnTo>
                  <a:lnTo>
                    <a:pt x="12987" y="608810"/>
                  </a:lnTo>
                  <a:lnTo>
                    <a:pt x="5830" y="654485"/>
                  </a:lnTo>
                  <a:lnTo>
                    <a:pt x="1472" y="701030"/>
                  </a:lnTo>
                  <a:lnTo>
                    <a:pt x="0" y="748357"/>
                  </a:lnTo>
                  <a:lnTo>
                    <a:pt x="1472" y="795685"/>
                  </a:lnTo>
                  <a:lnTo>
                    <a:pt x="5830" y="842231"/>
                  </a:lnTo>
                  <a:lnTo>
                    <a:pt x="12987" y="887908"/>
                  </a:lnTo>
                  <a:lnTo>
                    <a:pt x="22855" y="932626"/>
                  </a:lnTo>
                  <a:lnTo>
                    <a:pt x="35346" y="976299"/>
                  </a:lnTo>
                  <a:lnTo>
                    <a:pt x="50373" y="1018840"/>
                  </a:lnTo>
                  <a:lnTo>
                    <a:pt x="67847" y="1060159"/>
                  </a:lnTo>
                  <a:lnTo>
                    <a:pt x="87682" y="1100171"/>
                  </a:lnTo>
                  <a:lnTo>
                    <a:pt x="109789" y="1138786"/>
                  </a:lnTo>
                  <a:lnTo>
                    <a:pt x="134081" y="1175918"/>
                  </a:lnTo>
                  <a:lnTo>
                    <a:pt x="160471" y="1211479"/>
                  </a:lnTo>
                  <a:lnTo>
                    <a:pt x="188870" y="1245380"/>
                  </a:lnTo>
                  <a:lnTo>
                    <a:pt x="219190" y="1277535"/>
                  </a:lnTo>
                  <a:lnTo>
                    <a:pt x="251345" y="1307856"/>
                  </a:lnTo>
                  <a:lnTo>
                    <a:pt x="285247" y="1336255"/>
                  </a:lnTo>
                  <a:lnTo>
                    <a:pt x="320808" y="1362644"/>
                  </a:lnTo>
                  <a:lnTo>
                    <a:pt x="357939" y="1386936"/>
                  </a:lnTo>
                  <a:lnTo>
                    <a:pt x="396555" y="1409044"/>
                  </a:lnTo>
                  <a:lnTo>
                    <a:pt x="436566" y="1428878"/>
                  </a:lnTo>
                  <a:lnTo>
                    <a:pt x="477886" y="1446353"/>
                  </a:lnTo>
                  <a:lnTo>
                    <a:pt x="520426" y="1461379"/>
                  </a:lnTo>
                  <a:lnTo>
                    <a:pt x="564099" y="1473870"/>
                  </a:lnTo>
                  <a:lnTo>
                    <a:pt x="608818" y="1483738"/>
                  </a:lnTo>
                  <a:lnTo>
                    <a:pt x="654494" y="1490895"/>
                  </a:lnTo>
                  <a:lnTo>
                    <a:pt x="701040" y="1495254"/>
                  </a:lnTo>
                  <a:lnTo>
                    <a:pt x="748369" y="1496726"/>
                  </a:lnTo>
                  <a:lnTo>
                    <a:pt x="795696" y="1495254"/>
                  </a:lnTo>
                  <a:lnTo>
                    <a:pt x="842241" y="1490895"/>
                  </a:lnTo>
                  <a:lnTo>
                    <a:pt x="887916" y="1483738"/>
                  </a:lnTo>
                  <a:lnTo>
                    <a:pt x="932634" y="1473870"/>
                  </a:lnTo>
                  <a:lnTo>
                    <a:pt x="976307" y="1461379"/>
                  </a:lnTo>
                  <a:lnTo>
                    <a:pt x="1018847" y="1446353"/>
                  </a:lnTo>
                  <a:lnTo>
                    <a:pt x="1060166" y="1428878"/>
                  </a:lnTo>
                  <a:lnTo>
                    <a:pt x="1100177" y="1409044"/>
                  </a:lnTo>
                  <a:lnTo>
                    <a:pt x="1138793" y="1386936"/>
                  </a:lnTo>
                  <a:lnTo>
                    <a:pt x="1175925" y="1362644"/>
                  </a:lnTo>
                  <a:lnTo>
                    <a:pt x="1211485" y="1336255"/>
                  </a:lnTo>
                  <a:lnTo>
                    <a:pt x="1245387" y="1307856"/>
                  </a:lnTo>
                  <a:lnTo>
                    <a:pt x="1277543" y="1277535"/>
                  </a:lnTo>
                  <a:lnTo>
                    <a:pt x="1307864" y="1245380"/>
                  </a:lnTo>
                  <a:lnTo>
                    <a:pt x="1336263" y="1211479"/>
                  </a:lnTo>
                  <a:lnTo>
                    <a:pt x="1362653" y="1175918"/>
                  </a:lnTo>
                  <a:lnTo>
                    <a:pt x="1386945" y="1138786"/>
                  </a:lnTo>
                  <a:lnTo>
                    <a:pt x="1409053" y="1100171"/>
                  </a:lnTo>
                  <a:lnTo>
                    <a:pt x="1428888" y="1060159"/>
                  </a:lnTo>
                  <a:lnTo>
                    <a:pt x="1446363" y="1018840"/>
                  </a:lnTo>
                  <a:lnTo>
                    <a:pt x="1461390" y="976299"/>
                  </a:lnTo>
                  <a:lnTo>
                    <a:pt x="1473882" y="932626"/>
                  </a:lnTo>
                  <a:lnTo>
                    <a:pt x="1483750" y="887908"/>
                  </a:lnTo>
                  <a:lnTo>
                    <a:pt x="1490907" y="842231"/>
                  </a:lnTo>
                  <a:lnTo>
                    <a:pt x="1495266" y="795685"/>
                  </a:lnTo>
                  <a:lnTo>
                    <a:pt x="1496738" y="748357"/>
                  </a:lnTo>
                  <a:lnTo>
                    <a:pt x="1495266" y="701030"/>
                  </a:lnTo>
                  <a:lnTo>
                    <a:pt x="1490907" y="654485"/>
                  </a:lnTo>
                  <a:lnTo>
                    <a:pt x="1483750" y="608810"/>
                  </a:lnTo>
                  <a:lnTo>
                    <a:pt x="1473882" y="564092"/>
                  </a:lnTo>
                  <a:lnTo>
                    <a:pt x="1461390" y="520420"/>
                  </a:lnTo>
                  <a:lnTo>
                    <a:pt x="1446363" y="477881"/>
                  </a:lnTo>
                  <a:lnTo>
                    <a:pt x="1428888" y="436562"/>
                  </a:lnTo>
                  <a:lnTo>
                    <a:pt x="1409053" y="396551"/>
                  </a:lnTo>
                  <a:lnTo>
                    <a:pt x="1386945" y="357936"/>
                  </a:lnTo>
                  <a:lnTo>
                    <a:pt x="1362653" y="320805"/>
                  </a:lnTo>
                  <a:lnTo>
                    <a:pt x="1336263" y="285245"/>
                  </a:lnTo>
                  <a:lnTo>
                    <a:pt x="1307864" y="251344"/>
                  </a:lnTo>
                  <a:lnTo>
                    <a:pt x="1277543" y="219189"/>
                  </a:lnTo>
                  <a:lnTo>
                    <a:pt x="1245387" y="188868"/>
                  </a:lnTo>
                  <a:lnTo>
                    <a:pt x="1211485" y="160470"/>
                  </a:lnTo>
                  <a:lnTo>
                    <a:pt x="1175925" y="134081"/>
                  </a:lnTo>
                  <a:lnTo>
                    <a:pt x="1138793" y="109789"/>
                  </a:lnTo>
                  <a:lnTo>
                    <a:pt x="1100177" y="87682"/>
                  </a:lnTo>
                  <a:lnTo>
                    <a:pt x="1060166" y="67847"/>
                  </a:lnTo>
                  <a:lnTo>
                    <a:pt x="1018847" y="50373"/>
                  </a:lnTo>
                  <a:lnTo>
                    <a:pt x="976307" y="35346"/>
                  </a:lnTo>
                  <a:lnTo>
                    <a:pt x="932634" y="22855"/>
                  </a:lnTo>
                  <a:lnTo>
                    <a:pt x="887916" y="12987"/>
                  </a:lnTo>
                  <a:lnTo>
                    <a:pt x="842241" y="5830"/>
                  </a:lnTo>
                  <a:lnTo>
                    <a:pt x="795696" y="1472"/>
                  </a:lnTo>
                  <a:lnTo>
                    <a:pt x="748369" y="0"/>
                  </a:lnTo>
                  <a:close/>
                </a:path>
              </a:pathLst>
            </a:custGeom>
            <a:solidFill>
              <a:srgbClr val="007CC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grpSp>
      <p:sp>
        <p:nvSpPr>
          <p:cNvPr id="360" name="Google Shape;360;p71"/>
          <p:cNvSpPr txBox="1"/>
          <p:nvPr/>
        </p:nvSpPr>
        <p:spPr>
          <a:xfrm>
            <a:off x="5092495" y="4433951"/>
            <a:ext cx="189855" cy="77154"/>
          </a:xfrm>
          <a:prstGeom prst="rect">
            <a:avLst/>
          </a:prstGeom>
          <a:noFill/>
          <a:ln>
            <a:noFill/>
          </a:ln>
        </p:spPr>
        <p:txBody>
          <a:bodyPr spcFirstLastPara="1" wrap="square" lIns="0" tIns="5075" rIns="0" bIns="0" anchor="t" anchorCtr="0">
            <a:spAutoFit/>
          </a:bodyPr>
          <a:lstStyle/>
          <a:p>
            <a:pPr marL="4247" marR="0" lvl="0" indent="0" algn="l" rtl="0">
              <a:lnSpc>
                <a:spcPct val="100000"/>
              </a:lnSpc>
              <a:spcBef>
                <a:spcPts val="0"/>
              </a:spcBef>
              <a:spcAft>
                <a:spcPts val="0"/>
              </a:spcAft>
              <a:buNone/>
            </a:pPr>
            <a:r>
              <a:rPr lang="en-US" sz="467" b="0" i="0" u="none" strike="noStrike" cap="none">
                <a:solidFill>
                  <a:srgbClr val="FFFFFF"/>
                </a:solidFill>
                <a:latin typeface="Open Sans"/>
                <a:ea typeface="Open Sans"/>
                <a:cs typeface="Open Sans"/>
                <a:sym typeface="Open Sans"/>
              </a:rPr>
              <a:t>Clinical</a:t>
            </a:r>
            <a:endParaRPr sz="467" b="0" i="0" u="none" strike="noStrike" cap="none">
              <a:solidFill>
                <a:srgbClr val="000000"/>
              </a:solidFill>
              <a:latin typeface="Open Sans"/>
              <a:ea typeface="Open Sans"/>
              <a:cs typeface="Open Sans"/>
              <a:sym typeface="Open Sans"/>
            </a:endParaRPr>
          </a:p>
        </p:txBody>
      </p:sp>
      <p:sp>
        <p:nvSpPr>
          <p:cNvPr id="361" name="Google Shape;361;p71"/>
          <p:cNvSpPr/>
          <p:nvPr/>
        </p:nvSpPr>
        <p:spPr>
          <a:xfrm>
            <a:off x="5109647" y="4519079"/>
            <a:ext cx="154602" cy="44172"/>
          </a:xfrm>
          <a:custGeom>
            <a:avLst/>
            <a:gdLst/>
            <a:ahLst/>
            <a:cxnLst/>
            <a:rect l="l" t="t" r="r" b="b"/>
            <a:pathLst>
              <a:path w="462279" h="132080" extrusionOk="0">
                <a:moveTo>
                  <a:pt x="408787" y="113753"/>
                </a:moveTo>
                <a:lnTo>
                  <a:pt x="404825" y="125828"/>
                </a:lnTo>
                <a:lnTo>
                  <a:pt x="410951" y="129434"/>
                </a:lnTo>
                <a:lnTo>
                  <a:pt x="419785" y="131776"/>
                </a:lnTo>
                <a:lnTo>
                  <a:pt x="429340" y="131776"/>
                </a:lnTo>
                <a:lnTo>
                  <a:pt x="443184" y="129848"/>
                </a:lnTo>
                <a:lnTo>
                  <a:pt x="453428" y="124456"/>
                </a:lnTo>
                <a:lnTo>
                  <a:pt x="456803" y="120068"/>
                </a:lnTo>
                <a:lnTo>
                  <a:pt x="421772" y="120068"/>
                </a:lnTo>
                <a:lnTo>
                  <a:pt x="413470" y="116816"/>
                </a:lnTo>
                <a:lnTo>
                  <a:pt x="408787" y="113753"/>
                </a:lnTo>
                <a:close/>
              </a:path>
              <a:path w="462279" h="132080" extrusionOk="0">
                <a:moveTo>
                  <a:pt x="446287" y="40740"/>
                </a:moveTo>
                <a:lnTo>
                  <a:pt x="437453" y="40740"/>
                </a:lnTo>
                <a:lnTo>
                  <a:pt x="424836" y="42763"/>
                </a:lnTo>
                <a:lnTo>
                  <a:pt x="415365" y="48269"/>
                </a:lnTo>
                <a:lnTo>
                  <a:pt x="409411" y="56411"/>
                </a:lnTo>
                <a:lnTo>
                  <a:pt x="407344" y="66343"/>
                </a:lnTo>
                <a:lnTo>
                  <a:pt x="408744" y="73827"/>
                </a:lnTo>
                <a:lnTo>
                  <a:pt x="413000" y="80516"/>
                </a:lnTo>
                <a:lnTo>
                  <a:pt x="420196" y="86293"/>
                </a:lnTo>
                <a:lnTo>
                  <a:pt x="430416" y="91036"/>
                </a:lnTo>
                <a:lnTo>
                  <a:pt x="442136" y="95364"/>
                </a:lnTo>
                <a:lnTo>
                  <a:pt x="446642" y="99515"/>
                </a:lnTo>
                <a:lnTo>
                  <a:pt x="446642" y="114297"/>
                </a:lnTo>
                <a:lnTo>
                  <a:pt x="441237" y="120068"/>
                </a:lnTo>
                <a:lnTo>
                  <a:pt x="456803" y="120068"/>
                </a:lnTo>
                <a:lnTo>
                  <a:pt x="459785" y="116190"/>
                </a:lnTo>
                <a:lnTo>
                  <a:pt x="461968" y="105641"/>
                </a:lnTo>
                <a:lnTo>
                  <a:pt x="460519" y="96866"/>
                </a:lnTo>
                <a:lnTo>
                  <a:pt x="456197" y="89778"/>
                </a:lnTo>
                <a:lnTo>
                  <a:pt x="449036" y="84040"/>
                </a:lnTo>
                <a:lnTo>
                  <a:pt x="439073" y="79316"/>
                </a:lnTo>
                <a:lnTo>
                  <a:pt x="427720" y="75000"/>
                </a:lnTo>
                <a:lnTo>
                  <a:pt x="422493" y="71747"/>
                </a:lnTo>
                <a:lnTo>
                  <a:pt x="422493" y="58053"/>
                </a:lnTo>
                <a:lnTo>
                  <a:pt x="427720" y="52637"/>
                </a:lnTo>
                <a:lnTo>
                  <a:pt x="456672" y="52637"/>
                </a:lnTo>
                <a:lnTo>
                  <a:pt x="458905" y="46156"/>
                </a:lnTo>
                <a:lnTo>
                  <a:pt x="454033" y="43271"/>
                </a:lnTo>
                <a:lnTo>
                  <a:pt x="446287" y="40740"/>
                </a:lnTo>
                <a:close/>
              </a:path>
              <a:path w="462279" h="132080" extrusionOk="0">
                <a:moveTo>
                  <a:pt x="456672" y="52637"/>
                </a:moveTo>
                <a:lnTo>
                  <a:pt x="445199" y="52637"/>
                </a:lnTo>
                <a:lnTo>
                  <a:pt x="451514" y="55522"/>
                </a:lnTo>
                <a:lnTo>
                  <a:pt x="454932" y="57686"/>
                </a:lnTo>
                <a:lnTo>
                  <a:pt x="456672" y="52637"/>
                </a:lnTo>
                <a:close/>
              </a:path>
              <a:path w="462279" h="132080" extrusionOk="0">
                <a:moveTo>
                  <a:pt x="365149" y="42727"/>
                </a:moveTo>
                <a:lnTo>
                  <a:pt x="351265" y="42727"/>
                </a:lnTo>
                <a:lnTo>
                  <a:pt x="351608" y="48958"/>
                </a:lnTo>
                <a:lnTo>
                  <a:pt x="351830" y="55527"/>
                </a:lnTo>
                <a:lnTo>
                  <a:pt x="351905" y="59851"/>
                </a:lnTo>
                <a:lnTo>
                  <a:pt x="351987" y="129978"/>
                </a:lnTo>
                <a:lnTo>
                  <a:pt x="367668" y="129978"/>
                </a:lnTo>
                <a:lnTo>
                  <a:pt x="367668" y="80759"/>
                </a:lnTo>
                <a:lnTo>
                  <a:pt x="368035" y="78240"/>
                </a:lnTo>
                <a:lnTo>
                  <a:pt x="368389" y="76076"/>
                </a:lnTo>
                <a:lnTo>
                  <a:pt x="371055" y="67875"/>
                </a:lnTo>
                <a:lnTo>
                  <a:pt x="375648" y="61432"/>
                </a:lnTo>
                <a:lnTo>
                  <a:pt x="378007" y="59851"/>
                </a:lnTo>
                <a:lnTo>
                  <a:pt x="365681" y="59851"/>
                </a:lnTo>
                <a:lnTo>
                  <a:pt x="365149" y="42727"/>
                </a:lnTo>
                <a:close/>
              </a:path>
              <a:path w="462279" h="132080" extrusionOk="0">
                <a:moveTo>
                  <a:pt x="392361" y="40740"/>
                </a:moveTo>
                <a:lnTo>
                  <a:pt x="390563" y="40740"/>
                </a:lnTo>
                <a:lnTo>
                  <a:pt x="382862" y="42078"/>
                </a:lnTo>
                <a:lnTo>
                  <a:pt x="375986" y="45900"/>
                </a:lnTo>
                <a:lnTo>
                  <a:pt x="370359" y="51920"/>
                </a:lnTo>
                <a:lnTo>
                  <a:pt x="366403" y="59851"/>
                </a:lnTo>
                <a:lnTo>
                  <a:pt x="378007" y="59851"/>
                </a:lnTo>
                <a:lnTo>
                  <a:pt x="381930" y="57220"/>
                </a:lnTo>
                <a:lnTo>
                  <a:pt x="389664" y="55712"/>
                </a:lnTo>
                <a:lnTo>
                  <a:pt x="395069" y="55712"/>
                </a:lnTo>
                <a:lnTo>
                  <a:pt x="395069" y="41284"/>
                </a:lnTo>
                <a:lnTo>
                  <a:pt x="393626" y="40929"/>
                </a:lnTo>
                <a:lnTo>
                  <a:pt x="392361" y="40740"/>
                </a:lnTo>
                <a:close/>
              </a:path>
              <a:path w="462279" h="132080" extrusionOk="0">
                <a:moveTo>
                  <a:pt x="395069" y="55712"/>
                </a:moveTo>
                <a:lnTo>
                  <a:pt x="391828" y="55712"/>
                </a:lnTo>
                <a:lnTo>
                  <a:pt x="393449" y="55889"/>
                </a:lnTo>
                <a:lnTo>
                  <a:pt x="395069" y="56244"/>
                </a:lnTo>
                <a:lnTo>
                  <a:pt x="395069" y="55712"/>
                </a:lnTo>
                <a:close/>
              </a:path>
              <a:path w="462279" h="132080" extrusionOk="0">
                <a:moveTo>
                  <a:pt x="325650" y="42727"/>
                </a:moveTo>
                <a:lnTo>
                  <a:pt x="309792" y="42727"/>
                </a:lnTo>
                <a:lnTo>
                  <a:pt x="309792" y="129978"/>
                </a:lnTo>
                <a:lnTo>
                  <a:pt x="325650" y="129978"/>
                </a:lnTo>
                <a:lnTo>
                  <a:pt x="325650" y="42727"/>
                </a:lnTo>
                <a:close/>
              </a:path>
              <a:path w="462279" h="132080" extrusionOk="0">
                <a:moveTo>
                  <a:pt x="323676" y="8301"/>
                </a:moveTo>
                <a:lnTo>
                  <a:pt x="311956" y="8301"/>
                </a:lnTo>
                <a:lnTo>
                  <a:pt x="307805" y="12618"/>
                </a:lnTo>
                <a:lnTo>
                  <a:pt x="307805" y="23616"/>
                </a:lnTo>
                <a:lnTo>
                  <a:pt x="311779" y="27944"/>
                </a:lnTo>
                <a:lnTo>
                  <a:pt x="323676" y="27944"/>
                </a:lnTo>
                <a:lnTo>
                  <a:pt x="327637" y="23616"/>
                </a:lnTo>
                <a:lnTo>
                  <a:pt x="327460" y="18211"/>
                </a:lnTo>
                <a:lnTo>
                  <a:pt x="327460" y="12618"/>
                </a:lnTo>
                <a:lnTo>
                  <a:pt x="323676" y="8301"/>
                </a:lnTo>
                <a:close/>
              </a:path>
              <a:path w="462279" h="132080" extrusionOk="0">
                <a:moveTo>
                  <a:pt x="277780" y="52459"/>
                </a:moveTo>
                <a:lnTo>
                  <a:pt x="248652" y="52459"/>
                </a:lnTo>
                <a:lnTo>
                  <a:pt x="259279" y="54601"/>
                </a:lnTo>
                <a:lnTo>
                  <a:pt x="265260" y="59852"/>
                </a:lnTo>
                <a:lnTo>
                  <a:pt x="267895" y="66454"/>
                </a:lnTo>
                <a:lnTo>
                  <a:pt x="268484" y="72646"/>
                </a:lnTo>
                <a:lnTo>
                  <a:pt x="268484" y="74456"/>
                </a:lnTo>
                <a:lnTo>
                  <a:pt x="246068" y="76484"/>
                </a:lnTo>
                <a:lnTo>
                  <a:pt x="229615" y="82703"/>
                </a:lnTo>
                <a:lnTo>
                  <a:pt x="219481" y="92910"/>
                </a:lnTo>
                <a:lnTo>
                  <a:pt x="216024" y="106906"/>
                </a:lnTo>
                <a:lnTo>
                  <a:pt x="217708" y="116145"/>
                </a:lnTo>
                <a:lnTo>
                  <a:pt x="222738" y="124167"/>
                </a:lnTo>
                <a:lnTo>
                  <a:pt x="231081" y="129824"/>
                </a:lnTo>
                <a:lnTo>
                  <a:pt x="242703" y="131965"/>
                </a:lnTo>
                <a:lnTo>
                  <a:pt x="251437" y="130899"/>
                </a:lnTo>
                <a:lnTo>
                  <a:pt x="258886" y="128040"/>
                </a:lnTo>
                <a:lnTo>
                  <a:pt x="264913" y="123898"/>
                </a:lnTo>
                <a:lnTo>
                  <a:pt x="268232" y="120246"/>
                </a:lnTo>
                <a:lnTo>
                  <a:pt x="238742" y="120246"/>
                </a:lnTo>
                <a:lnTo>
                  <a:pt x="231894" y="115373"/>
                </a:lnTo>
                <a:lnTo>
                  <a:pt x="231894" y="105097"/>
                </a:lnTo>
                <a:lnTo>
                  <a:pt x="235234" y="94827"/>
                </a:lnTo>
                <a:lnTo>
                  <a:pt x="243880" y="88783"/>
                </a:lnTo>
                <a:lnTo>
                  <a:pt x="255772" y="85985"/>
                </a:lnTo>
                <a:lnTo>
                  <a:pt x="268850" y="85454"/>
                </a:lnTo>
                <a:lnTo>
                  <a:pt x="284165" y="85454"/>
                </a:lnTo>
                <a:lnTo>
                  <a:pt x="284165" y="76442"/>
                </a:lnTo>
                <a:lnTo>
                  <a:pt x="282735" y="63485"/>
                </a:lnTo>
                <a:lnTo>
                  <a:pt x="277780" y="52459"/>
                </a:lnTo>
                <a:close/>
              </a:path>
              <a:path w="462279" h="132080" extrusionOk="0">
                <a:moveTo>
                  <a:pt x="135052" y="54801"/>
                </a:moveTo>
                <a:lnTo>
                  <a:pt x="119371" y="54801"/>
                </a:lnTo>
                <a:lnTo>
                  <a:pt x="119371" y="129978"/>
                </a:lnTo>
                <a:lnTo>
                  <a:pt x="135052" y="129978"/>
                </a:lnTo>
                <a:lnTo>
                  <a:pt x="135052" y="54801"/>
                </a:lnTo>
                <a:close/>
              </a:path>
              <a:path w="462279" h="132080" extrusionOk="0">
                <a:moveTo>
                  <a:pt x="187512" y="54801"/>
                </a:moveTo>
                <a:lnTo>
                  <a:pt x="171653" y="54801"/>
                </a:lnTo>
                <a:lnTo>
                  <a:pt x="171653" y="129978"/>
                </a:lnTo>
                <a:lnTo>
                  <a:pt x="187512" y="129978"/>
                </a:lnTo>
                <a:lnTo>
                  <a:pt x="187512" y="54801"/>
                </a:lnTo>
                <a:close/>
              </a:path>
              <a:path w="462279" h="132080" extrusionOk="0">
                <a:moveTo>
                  <a:pt x="284281" y="118980"/>
                </a:moveTo>
                <a:lnTo>
                  <a:pt x="269927" y="118980"/>
                </a:lnTo>
                <a:lnTo>
                  <a:pt x="271192" y="129978"/>
                </a:lnTo>
                <a:lnTo>
                  <a:pt x="285608" y="129978"/>
                </a:lnTo>
                <a:lnTo>
                  <a:pt x="284557" y="124167"/>
                </a:lnTo>
                <a:lnTo>
                  <a:pt x="284525" y="123898"/>
                </a:lnTo>
                <a:lnTo>
                  <a:pt x="284281" y="118980"/>
                </a:lnTo>
                <a:close/>
              </a:path>
              <a:path w="462279" h="132080" extrusionOk="0">
                <a:moveTo>
                  <a:pt x="284165" y="85454"/>
                </a:moveTo>
                <a:lnTo>
                  <a:pt x="268850" y="85454"/>
                </a:lnTo>
                <a:lnTo>
                  <a:pt x="268850" y="102211"/>
                </a:lnTo>
                <a:lnTo>
                  <a:pt x="268484" y="104020"/>
                </a:lnTo>
                <a:lnTo>
                  <a:pt x="246854" y="120246"/>
                </a:lnTo>
                <a:lnTo>
                  <a:pt x="268232" y="120246"/>
                </a:lnTo>
                <a:lnTo>
                  <a:pt x="269383" y="118980"/>
                </a:lnTo>
                <a:lnTo>
                  <a:pt x="284281" y="118980"/>
                </a:lnTo>
                <a:lnTo>
                  <a:pt x="284165" y="85454"/>
                </a:lnTo>
                <a:close/>
              </a:path>
              <a:path w="462279" h="132080" extrusionOk="0">
                <a:moveTo>
                  <a:pt x="250993" y="40740"/>
                </a:moveTo>
                <a:lnTo>
                  <a:pt x="242894" y="41293"/>
                </a:lnTo>
                <a:lnTo>
                  <a:pt x="235247" y="42863"/>
                </a:lnTo>
                <a:lnTo>
                  <a:pt x="228310" y="45310"/>
                </a:lnTo>
                <a:lnTo>
                  <a:pt x="222339" y="48498"/>
                </a:lnTo>
                <a:lnTo>
                  <a:pt x="225946" y="58952"/>
                </a:lnTo>
                <a:lnTo>
                  <a:pt x="232072" y="54990"/>
                </a:lnTo>
                <a:lnTo>
                  <a:pt x="240539" y="52459"/>
                </a:lnTo>
                <a:lnTo>
                  <a:pt x="277780" y="52459"/>
                </a:lnTo>
                <a:lnTo>
                  <a:pt x="277588" y="52032"/>
                </a:lnTo>
                <a:lnTo>
                  <a:pt x="267437" y="43859"/>
                </a:lnTo>
                <a:lnTo>
                  <a:pt x="250993" y="40740"/>
                </a:lnTo>
                <a:close/>
              </a:path>
              <a:path w="462279" h="132080" extrusionOk="0">
                <a:moveTo>
                  <a:pt x="208420" y="42727"/>
                </a:moveTo>
                <a:lnTo>
                  <a:pt x="107119" y="42727"/>
                </a:lnTo>
                <a:lnTo>
                  <a:pt x="107119" y="54801"/>
                </a:lnTo>
                <a:lnTo>
                  <a:pt x="208420" y="54801"/>
                </a:lnTo>
                <a:lnTo>
                  <a:pt x="208420" y="42727"/>
                </a:lnTo>
                <a:close/>
              </a:path>
              <a:path w="462279" h="132080" extrusionOk="0">
                <a:moveTo>
                  <a:pt x="156149" y="1986"/>
                </a:moveTo>
                <a:lnTo>
                  <a:pt x="141367" y="1986"/>
                </a:lnTo>
                <a:lnTo>
                  <a:pt x="134153" y="5049"/>
                </a:lnTo>
                <a:lnTo>
                  <a:pt x="119371" y="42727"/>
                </a:lnTo>
                <a:lnTo>
                  <a:pt x="135052" y="42727"/>
                </a:lnTo>
                <a:lnTo>
                  <a:pt x="135120" y="38044"/>
                </a:lnTo>
                <a:lnTo>
                  <a:pt x="135782" y="29357"/>
                </a:lnTo>
                <a:lnTo>
                  <a:pt x="138322" y="21634"/>
                </a:lnTo>
                <a:lnTo>
                  <a:pt x="143194" y="16480"/>
                </a:lnTo>
                <a:lnTo>
                  <a:pt x="150922" y="14605"/>
                </a:lnTo>
                <a:lnTo>
                  <a:pt x="160889" y="14605"/>
                </a:lnTo>
                <a:lnTo>
                  <a:pt x="163540" y="5049"/>
                </a:lnTo>
                <a:lnTo>
                  <a:pt x="160832" y="3606"/>
                </a:lnTo>
                <a:lnTo>
                  <a:pt x="156149" y="1986"/>
                </a:lnTo>
                <a:close/>
              </a:path>
              <a:path w="462279" h="132080" extrusionOk="0">
                <a:moveTo>
                  <a:pt x="208786" y="0"/>
                </a:moveTo>
                <a:lnTo>
                  <a:pt x="195802" y="0"/>
                </a:lnTo>
                <a:lnTo>
                  <a:pt x="187878" y="2341"/>
                </a:lnTo>
                <a:lnTo>
                  <a:pt x="171687" y="38044"/>
                </a:lnTo>
                <a:lnTo>
                  <a:pt x="171653" y="42727"/>
                </a:lnTo>
                <a:lnTo>
                  <a:pt x="187334" y="42727"/>
                </a:lnTo>
                <a:lnTo>
                  <a:pt x="187334" y="38044"/>
                </a:lnTo>
                <a:lnTo>
                  <a:pt x="188106" y="28473"/>
                </a:lnTo>
                <a:lnTo>
                  <a:pt x="190805" y="20423"/>
                </a:lnTo>
                <a:lnTo>
                  <a:pt x="196005" y="14874"/>
                </a:lnTo>
                <a:lnTo>
                  <a:pt x="204281" y="12807"/>
                </a:lnTo>
                <a:lnTo>
                  <a:pt x="214876" y="12807"/>
                </a:lnTo>
                <a:lnTo>
                  <a:pt x="216532" y="2530"/>
                </a:lnTo>
                <a:lnTo>
                  <a:pt x="213470" y="1265"/>
                </a:lnTo>
                <a:lnTo>
                  <a:pt x="208786" y="0"/>
                </a:lnTo>
                <a:close/>
              </a:path>
              <a:path w="462279" h="132080" extrusionOk="0">
                <a:moveTo>
                  <a:pt x="160889" y="14605"/>
                </a:moveTo>
                <a:lnTo>
                  <a:pt x="154529" y="14605"/>
                </a:lnTo>
                <a:lnTo>
                  <a:pt x="157947" y="15693"/>
                </a:lnTo>
                <a:lnTo>
                  <a:pt x="160288" y="16769"/>
                </a:lnTo>
                <a:lnTo>
                  <a:pt x="160889" y="14605"/>
                </a:lnTo>
                <a:close/>
              </a:path>
              <a:path w="462279" h="132080" extrusionOk="0">
                <a:moveTo>
                  <a:pt x="214876" y="12807"/>
                </a:moveTo>
                <a:lnTo>
                  <a:pt x="208964" y="12807"/>
                </a:lnTo>
                <a:lnTo>
                  <a:pt x="212027" y="13706"/>
                </a:lnTo>
                <a:lnTo>
                  <a:pt x="214558" y="14782"/>
                </a:lnTo>
                <a:lnTo>
                  <a:pt x="214876" y="12807"/>
                </a:lnTo>
                <a:close/>
              </a:path>
              <a:path w="462279" h="132080" extrusionOk="0">
                <a:moveTo>
                  <a:pt x="60217" y="8479"/>
                </a:moveTo>
                <a:lnTo>
                  <a:pt x="41284" y="8479"/>
                </a:lnTo>
                <a:lnTo>
                  <a:pt x="0" y="129978"/>
                </a:lnTo>
                <a:lnTo>
                  <a:pt x="16225" y="129978"/>
                </a:lnTo>
                <a:lnTo>
                  <a:pt x="28843" y="91757"/>
                </a:lnTo>
                <a:lnTo>
                  <a:pt x="88636" y="91757"/>
                </a:lnTo>
                <a:lnTo>
                  <a:pt x="84455" y="79505"/>
                </a:lnTo>
                <a:lnTo>
                  <a:pt x="32095" y="79505"/>
                </a:lnTo>
                <a:lnTo>
                  <a:pt x="43992" y="44347"/>
                </a:lnTo>
                <a:lnTo>
                  <a:pt x="46334" y="36956"/>
                </a:lnTo>
                <a:lnTo>
                  <a:pt x="48365" y="29387"/>
                </a:lnTo>
                <a:lnTo>
                  <a:pt x="50118" y="22362"/>
                </a:lnTo>
                <a:lnTo>
                  <a:pt x="64955" y="22362"/>
                </a:lnTo>
                <a:lnTo>
                  <a:pt x="60217" y="8479"/>
                </a:lnTo>
                <a:close/>
              </a:path>
              <a:path w="462279" h="132080" extrusionOk="0">
                <a:moveTo>
                  <a:pt x="88636" y="91757"/>
                </a:moveTo>
                <a:lnTo>
                  <a:pt x="71925" y="91757"/>
                </a:lnTo>
                <a:lnTo>
                  <a:pt x="84910" y="129978"/>
                </a:lnTo>
                <a:lnTo>
                  <a:pt x="101679" y="129978"/>
                </a:lnTo>
                <a:lnTo>
                  <a:pt x="88636" y="91757"/>
                </a:lnTo>
                <a:close/>
              </a:path>
              <a:path w="462279" h="132080" extrusionOk="0">
                <a:moveTo>
                  <a:pt x="64955" y="22362"/>
                </a:moveTo>
                <a:lnTo>
                  <a:pt x="50473" y="22362"/>
                </a:lnTo>
                <a:lnTo>
                  <a:pt x="52326" y="29564"/>
                </a:lnTo>
                <a:lnTo>
                  <a:pt x="54080" y="36601"/>
                </a:lnTo>
                <a:lnTo>
                  <a:pt x="68685" y="79505"/>
                </a:lnTo>
                <a:lnTo>
                  <a:pt x="84455" y="79505"/>
                </a:lnTo>
                <a:lnTo>
                  <a:pt x="64955" y="22362"/>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362" name="Google Shape;362;p71"/>
          <p:cNvSpPr txBox="1"/>
          <p:nvPr/>
        </p:nvSpPr>
        <p:spPr>
          <a:xfrm>
            <a:off x="4595454" y="4433952"/>
            <a:ext cx="158000" cy="205656"/>
          </a:xfrm>
          <a:prstGeom prst="rect">
            <a:avLst/>
          </a:prstGeom>
          <a:noFill/>
          <a:ln>
            <a:noFill/>
          </a:ln>
        </p:spPr>
        <p:txBody>
          <a:bodyPr spcFirstLastPara="1" wrap="square" lIns="0" tIns="13150" rIns="0" bIns="0" anchor="t" anchorCtr="0">
            <a:spAutoFit/>
          </a:bodyPr>
          <a:lstStyle/>
          <a:p>
            <a:pPr marL="4247" marR="1699" lvl="0" indent="7220" algn="l" rtl="0">
              <a:lnSpc>
                <a:spcPct val="108137"/>
              </a:lnSpc>
              <a:spcBef>
                <a:spcPts val="0"/>
              </a:spcBef>
              <a:spcAft>
                <a:spcPts val="0"/>
              </a:spcAft>
              <a:buNone/>
            </a:pPr>
            <a:r>
              <a:rPr lang="en-US" sz="467" b="0" i="0" u="none" strike="noStrike" cap="none">
                <a:solidFill>
                  <a:srgbClr val="FFFFFF"/>
                </a:solidFill>
                <a:latin typeface="Open Sans"/>
                <a:ea typeface="Open Sans"/>
                <a:cs typeface="Open Sans"/>
                <a:sym typeface="Open Sans"/>
              </a:rPr>
              <a:t>Legal Issues</a:t>
            </a:r>
            <a:endParaRPr sz="467" b="0" i="0" u="none" strike="noStrike" cap="none">
              <a:solidFill>
                <a:srgbClr val="000000"/>
              </a:solidFill>
              <a:latin typeface="Open Sans"/>
              <a:ea typeface="Open Sans"/>
              <a:cs typeface="Open Sans"/>
              <a:sym typeface="Open Sans"/>
            </a:endParaRPr>
          </a:p>
        </p:txBody>
      </p:sp>
      <p:sp>
        <p:nvSpPr>
          <p:cNvPr id="363" name="Google Shape;363;p71"/>
          <p:cNvSpPr txBox="1"/>
          <p:nvPr/>
        </p:nvSpPr>
        <p:spPr>
          <a:xfrm>
            <a:off x="5558357" y="4433951"/>
            <a:ext cx="283721" cy="149161"/>
          </a:xfrm>
          <a:prstGeom prst="rect">
            <a:avLst/>
          </a:prstGeom>
          <a:noFill/>
          <a:ln>
            <a:noFill/>
          </a:ln>
        </p:spPr>
        <p:txBody>
          <a:bodyPr spcFirstLastPara="1" wrap="square" lIns="0" tIns="5075" rIns="0" bIns="0" anchor="t" anchorCtr="0">
            <a:spAutoFit/>
          </a:bodyPr>
          <a:lstStyle/>
          <a:p>
            <a:pPr marL="4247" marR="0" lvl="0" indent="0" algn="l" rtl="0">
              <a:lnSpc>
                <a:spcPct val="100000"/>
              </a:lnSpc>
              <a:spcBef>
                <a:spcPts val="0"/>
              </a:spcBef>
              <a:spcAft>
                <a:spcPts val="0"/>
              </a:spcAft>
              <a:buNone/>
            </a:pPr>
            <a:r>
              <a:rPr lang="en-US" sz="467" b="0" i="0" u="none" strike="noStrike" cap="none">
                <a:solidFill>
                  <a:srgbClr val="FFFFFF"/>
                </a:solidFill>
                <a:latin typeface="Open Sans"/>
                <a:ea typeface="Open Sans"/>
                <a:cs typeface="Open Sans"/>
                <a:sym typeface="Open Sans"/>
              </a:rPr>
              <a:t>Regulatory</a:t>
            </a:r>
            <a:endParaRPr sz="467" b="0" i="0" u="none" strike="noStrike" cap="none">
              <a:solidFill>
                <a:srgbClr val="000000"/>
              </a:solidFill>
              <a:latin typeface="Open Sans"/>
              <a:ea typeface="Open Sans"/>
              <a:cs typeface="Open Sans"/>
              <a:sym typeface="Open Sans"/>
            </a:endParaRPr>
          </a:p>
        </p:txBody>
      </p:sp>
      <p:sp>
        <p:nvSpPr>
          <p:cNvPr id="364" name="Google Shape;364;p71"/>
          <p:cNvSpPr/>
          <p:nvPr/>
        </p:nvSpPr>
        <p:spPr>
          <a:xfrm>
            <a:off x="5622487" y="4519079"/>
            <a:ext cx="154602" cy="44172"/>
          </a:xfrm>
          <a:custGeom>
            <a:avLst/>
            <a:gdLst/>
            <a:ahLst/>
            <a:cxnLst/>
            <a:rect l="l" t="t" r="r" b="b"/>
            <a:pathLst>
              <a:path w="462280" h="132080" extrusionOk="0">
                <a:moveTo>
                  <a:pt x="408787" y="113753"/>
                </a:moveTo>
                <a:lnTo>
                  <a:pt x="404825" y="125828"/>
                </a:lnTo>
                <a:lnTo>
                  <a:pt x="410951" y="129434"/>
                </a:lnTo>
                <a:lnTo>
                  <a:pt x="419785" y="131776"/>
                </a:lnTo>
                <a:lnTo>
                  <a:pt x="429340" y="131776"/>
                </a:lnTo>
                <a:lnTo>
                  <a:pt x="443184" y="129848"/>
                </a:lnTo>
                <a:lnTo>
                  <a:pt x="453428" y="124456"/>
                </a:lnTo>
                <a:lnTo>
                  <a:pt x="456803" y="120068"/>
                </a:lnTo>
                <a:lnTo>
                  <a:pt x="421772" y="120068"/>
                </a:lnTo>
                <a:lnTo>
                  <a:pt x="413470" y="116816"/>
                </a:lnTo>
                <a:lnTo>
                  <a:pt x="408787" y="113753"/>
                </a:lnTo>
                <a:close/>
              </a:path>
              <a:path w="462280" h="132080" extrusionOk="0">
                <a:moveTo>
                  <a:pt x="446287" y="40740"/>
                </a:moveTo>
                <a:lnTo>
                  <a:pt x="437453" y="40740"/>
                </a:lnTo>
                <a:lnTo>
                  <a:pt x="424836" y="42763"/>
                </a:lnTo>
                <a:lnTo>
                  <a:pt x="415365" y="48269"/>
                </a:lnTo>
                <a:lnTo>
                  <a:pt x="409411" y="56411"/>
                </a:lnTo>
                <a:lnTo>
                  <a:pt x="407344" y="66343"/>
                </a:lnTo>
                <a:lnTo>
                  <a:pt x="408744" y="73827"/>
                </a:lnTo>
                <a:lnTo>
                  <a:pt x="413000" y="80516"/>
                </a:lnTo>
                <a:lnTo>
                  <a:pt x="420196" y="86293"/>
                </a:lnTo>
                <a:lnTo>
                  <a:pt x="430416" y="91036"/>
                </a:lnTo>
                <a:lnTo>
                  <a:pt x="442136" y="95364"/>
                </a:lnTo>
                <a:lnTo>
                  <a:pt x="446642" y="99515"/>
                </a:lnTo>
                <a:lnTo>
                  <a:pt x="446642" y="114297"/>
                </a:lnTo>
                <a:lnTo>
                  <a:pt x="441237" y="120068"/>
                </a:lnTo>
                <a:lnTo>
                  <a:pt x="456803" y="120068"/>
                </a:lnTo>
                <a:lnTo>
                  <a:pt x="459785" y="116190"/>
                </a:lnTo>
                <a:lnTo>
                  <a:pt x="461968" y="105641"/>
                </a:lnTo>
                <a:lnTo>
                  <a:pt x="460519" y="96866"/>
                </a:lnTo>
                <a:lnTo>
                  <a:pt x="456197" y="89778"/>
                </a:lnTo>
                <a:lnTo>
                  <a:pt x="449036" y="84040"/>
                </a:lnTo>
                <a:lnTo>
                  <a:pt x="439073" y="79316"/>
                </a:lnTo>
                <a:lnTo>
                  <a:pt x="427720" y="75000"/>
                </a:lnTo>
                <a:lnTo>
                  <a:pt x="422493" y="71747"/>
                </a:lnTo>
                <a:lnTo>
                  <a:pt x="422493" y="58053"/>
                </a:lnTo>
                <a:lnTo>
                  <a:pt x="427720" y="52637"/>
                </a:lnTo>
                <a:lnTo>
                  <a:pt x="456672" y="52637"/>
                </a:lnTo>
                <a:lnTo>
                  <a:pt x="458905" y="46156"/>
                </a:lnTo>
                <a:lnTo>
                  <a:pt x="454033" y="43271"/>
                </a:lnTo>
                <a:lnTo>
                  <a:pt x="446287" y="40740"/>
                </a:lnTo>
                <a:close/>
              </a:path>
              <a:path w="462280" h="132080" extrusionOk="0">
                <a:moveTo>
                  <a:pt x="456672" y="52637"/>
                </a:moveTo>
                <a:lnTo>
                  <a:pt x="445199" y="52637"/>
                </a:lnTo>
                <a:lnTo>
                  <a:pt x="451514" y="55522"/>
                </a:lnTo>
                <a:lnTo>
                  <a:pt x="454932" y="57686"/>
                </a:lnTo>
                <a:lnTo>
                  <a:pt x="456672" y="52637"/>
                </a:lnTo>
                <a:close/>
              </a:path>
              <a:path w="462280" h="132080" extrusionOk="0">
                <a:moveTo>
                  <a:pt x="365149" y="42727"/>
                </a:moveTo>
                <a:lnTo>
                  <a:pt x="351265" y="42727"/>
                </a:lnTo>
                <a:lnTo>
                  <a:pt x="351608" y="48958"/>
                </a:lnTo>
                <a:lnTo>
                  <a:pt x="351830" y="55527"/>
                </a:lnTo>
                <a:lnTo>
                  <a:pt x="351905" y="59851"/>
                </a:lnTo>
                <a:lnTo>
                  <a:pt x="351987" y="129978"/>
                </a:lnTo>
                <a:lnTo>
                  <a:pt x="367668" y="129978"/>
                </a:lnTo>
                <a:lnTo>
                  <a:pt x="367668" y="80759"/>
                </a:lnTo>
                <a:lnTo>
                  <a:pt x="368035" y="78240"/>
                </a:lnTo>
                <a:lnTo>
                  <a:pt x="368389" y="76076"/>
                </a:lnTo>
                <a:lnTo>
                  <a:pt x="371055" y="67875"/>
                </a:lnTo>
                <a:lnTo>
                  <a:pt x="375648" y="61432"/>
                </a:lnTo>
                <a:lnTo>
                  <a:pt x="378007" y="59851"/>
                </a:lnTo>
                <a:lnTo>
                  <a:pt x="365681" y="59851"/>
                </a:lnTo>
                <a:lnTo>
                  <a:pt x="365149" y="42727"/>
                </a:lnTo>
                <a:close/>
              </a:path>
              <a:path w="462280" h="132080" extrusionOk="0">
                <a:moveTo>
                  <a:pt x="392361" y="40740"/>
                </a:moveTo>
                <a:lnTo>
                  <a:pt x="390563" y="40740"/>
                </a:lnTo>
                <a:lnTo>
                  <a:pt x="382862" y="42078"/>
                </a:lnTo>
                <a:lnTo>
                  <a:pt x="375986" y="45900"/>
                </a:lnTo>
                <a:lnTo>
                  <a:pt x="370359" y="51920"/>
                </a:lnTo>
                <a:lnTo>
                  <a:pt x="366403" y="59851"/>
                </a:lnTo>
                <a:lnTo>
                  <a:pt x="378007" y="59851"/>
                </a:lnTo>
                <a:lnTo>
                  <a:pt x="381930" y="57220"/>
                </a:lnTo>
                <a:lnTo>
                  <a:pt x="389664" y="55712"/>
                </a:lnTo>
                <a:lnTo>
                  <a:pt x="395069" y="55712"/>
                </a:lnTo>
                <a:lnTo>
                  <a:pt x="395069" y="41284"/>
                </a:lnTo>
                <a:lnTo>
                  <a:pt x="393626" y="40929"/>
                </a:lnTo>
                <a:lnTo>
                  <a:pt x="392361" y="40740"/>
                </a:lnTo>
                <a:close/>
              </a:path>
              <a:path w="462280" h="132080" extrusionOk="0">
                <a:moveTo>
                  <a:pt x="395069" y="55712"/>
                </a:moveTo>
                <a:lnTo>
                  <a:pt x="391828" y="55712"/>
                </a:lnTo>
                <a:lnTo>
                  <a:pt x="393449" y="55889"/>
                </a:lnTo>
                <a:lnTo>
                  <a:pt x="395069" y="56244"/>
                </a:lnTo>
                <a:lnTo>
                  <a:pt x="395069" y="55712"/>
                </a:lnTo>
                <a:close/>
              </a:path>
              <a:path w="462280" h="132080" extrusionOk="0">
                <a:moveTo>
                  <a:pt x="325650" y="42727"/>
                </a:moveTo>
                <a:lnTo>
                  <a:pt x="309792" y="42727"/>
                </a:lnTo>
                <a:lnTo>
                  <a:pt x="309792" y="129978"/>
                </a:lnTo>
                <a:lnTo>
                  <a:pt x="325650" y="129978"/>
                </a:lnTo>
                <a:lnTo>
                  <a:pt x="325650" y="42727"/>
                </a:lnTo>
                <a:close/>
              </a:path>
              <a:path w="462280" h="132080" extrusionOk="0">
                <a:moveTo>
                  <a:pt x="323676" y="8301"/>
                </a:moveTo>
                <a:lnTo>
                  <a:pt x="311956" y="8301"/>
                </a:lnTo>
                <a:lnTo>
                  <a:pt x="307805" y="12618"/>
                </a:lnTo>
                <a:lnTo>
                  <a:pt x="307805" y="23616"/>
                </a:lnTo>
                <a:lnTo>
                  <a:pt x="311779" y="27944"/>
                </a:lnTo>
                <a:lnTo>
                  <a:pt x="323676" y="27944"/>
                </a:lnTo>
                <a:lnTo>
                  <a:pt x="327637" y="23616"/>
                </a:lnTo>
                <a:lnTo>
                  <a:pt x="327460" y="18211"/>
                </a:lnTo>
                <a:lnTo>
                  <a:pt x="327460" y="12618"/>
                </a:lnTo>
                <a:lnTo>
                  <a:pt x="323676" y="8301"/>
                </a:lnTo>
                <a:close/>
              </a:path>
              <a:path w="462280" h="132080" extrusionOk="0">
                <a:moveTo>
                  <a:pt x="277780" y="52459"/>
                </a:moveTo>
                <a:lnTo>
                  <a:pt x="248652" y="52459"/>
                </a:lnTo>
                <a:lnTo>
                  <a:pt x="259284" y="54601"/>
                </a:lnTo>
                <a:lnTo>
                  <a:pt x="265264" y="59852"/>
                </a:lnTo>
                <a:lnTo>
                  <a:pt x="267896" y="66454"/>
                </a:lnTo>
                <a:lnTo>
                  <a:pt x="268484" y="72646"/>
                </a:lnTo>
                <a:lnTo>
                  <a:pt x="268484" y="74456"/>
                </a:lnTo>
                <a:lnTo>
                  <a:pt x="246068" y="76484"/>
                </a:lnTo>
                <a:lnTo>
                  <a:pt x="229615" y="82703"/>
                </a:lnTo>
                <a:lnTo>
                  <a:pt x="219481" y="92910"/>
                </a:lnTo>
                <a:lnTo>
                  <a:pt x="216024" y="106906"/>
                </a:lnTo>
                <a:lnTo>
                  <a:pt x="217708" y="116145"/>
                </a:lnTo>
                <a:lnTo>
                  <a:pt x="222738" y="124167"/>
                </a:lnTo>
                <a:lnTo>
                  <a:pt x="231081" y="129824"/>
                </a:lnTo>
                <a:lnTo>
                  <a:pt x="242703" y="131965"/>
                </a:lnTo>
                <a:lnTo>
                  <a:pt x="251437" y="130899"/>
                </a:lnTo>
                <a:lnTo>
                  <a:pt x="258886" y="128040"/>
                </a:lnTo>
                <a:lnTo>
                  <a:pt x="264913" y="123898"/>
                </a:lnTo>
                <a:lnTo>
                  <a:pt x="268232" y="120246"/>
                </a:lnTo>
                <a:lnTo>
                  <a:pt x="238742" y="120246"/>
                </a:lnTo>
                <a:lnTo>
                  <a:pt x="231894" y="115373"/>
                </a:lnTo>
                <a:lnTo>
                  <a:pt x="231894" y="105097"/>
                </a:lnTo>
                <a:lnTo>
                  <a:pt x="235234" y="94827"/>
                </a:lnTo>
                <a:lnTo>
                  <a:pt x="243880" y="88783"/>
                </a:lnTo>
                <a:lnTo>
                  <a:pt x="255772" y="85985"/>
                </a:lnTo>
                <a:lnTo>
                  <a:pt x="268850" y="85454"/>
                </a:lnTo>
                <a:lnTo>
                  <a:pt x="284165" y="85454"/>
                </a:lnTo>
                <a:lnTo>
                  <a:pt x="284165" y="76442"/>
                </a:lnTo>
                <a:lnTo>
                  <a:pt x="282735" y="63485"/>
                </a:lnTo>
                <a:lnTo>
                  <a:pt x="277780" y="52459"/>
                </a:lnTo>
                <a:close/>
              </a:path>
              <a:path w="462280" h="132080" extrusionOk="0">
                <a:moveTo>
                  <a:pt x="135052" y="54801"/>
                </a:moveTo>
                <a:lnTo>
                  <a:pt x="119371" y="54801"/>
                </a:lnTo>
                <a:lnTo>
                  <a:pt x="119371" y="129978"/>
                </a:lnTo>
                <a:lnTo>
                  <a:pt x="135052" y="129978"/>
                </a:lnTo>
                <a:lnTo>
                  <a:pt x="135052" y="54801"/>
                </a:lnTo>
                <a:close/>
              </a:path>
              <a:path w="462280" h="132080" extrusionOk="0">
                <a:moveTo>
                  <a:pt x="187512" y="54801"/>
                </a:moveTo>
                <a:lnTo>
                  <a:pt x="171653" y="54801"/>
                </a:lnTo>
                <a:lnTo>
                  <a:pt x="171653" y="129978"/>
                </a:lnTo>
                <a:lnTo>
                  <a:pt x="187512" y="129978"/>
                </a:lnTo>
                <a:lnTo>
                  <a:pt x="187512" y="54801"/>
                </a:lnTo>
                <a:close/>
              </a:path>
              <a:path w="462280" h="132080" extrusionOk="0">
                <a:moveTo>
                  <a:pt x="284281" y="118980"/>
                </a:moveTo>
                <a:lnTo>
                  <a:pt x="269927" y="118980"/>
                </a:lnTo>
                <a:lnTo>
                  <a:pt x="271192" y="129978"/>
                </a:lnTo>
                <a:lnTo>
                  <a:pt x="285608" y="129978"/>
                </a:lnTo>
                <a:lnTo>
                  <a:pt x="284557" y="124167"/>
                </a:lnTo>
                <a:lnTo>
                  <a:pt x="284525" y="123898"/>
                </a:lnTo>
                <a:lnTo>
                  <a:pt x="284281" y="118980"/>
                </a:lnTo>
                <a:close/>
              </a:path>
              <a:path w="462280" h="132080" extrusionOk="0">
                <a:moveTo>
                  <a:pt x="284165" y="85454"/>
                </a:moveTo>
                <a:lnTo>
                  <a:pt x="268850" y="85454"/>
                </a:lnTo>
                <a:lnTo>
                  <a:pt x="268850" y="102211"/>
                </a:lnTo>
                <a:lnTo>
                  <a:pt x="268484" y="104020"/>
                </a:lnTo>
                <a:lnTo>
                  <a:pt x="246854" y="120246"/>
                </a:lnTo>
                <a:lnTo>
                  <a:pt x="268232" y="120246"/>
                </a:lnTo>
                <a:lnTo>
                  <a:pt x="269383" y="118980"/>
                </a:lnTo>
                <a:lnTo>
                  <a:pt x="284281" y="118980"/>
                </a:lnTo>
                <a:lnTo>
                  <a:pt x="284165" y="85454"/>
                </a:lnTo>
                <a:close/>
              </a:path>
              <a:path w="462280" h="132080" extrusionOk="0">
                <a:moveTo>
                  <a:pt x="250993" y="40740"/>
                </a:moveTo>
                <a:lnTo>
                  <a:pt x="242896" y="41293"/>
                </a:lnTo>
                <a:lnTo>
                  <a:pt x="235251" y="42863"/>
                </a:lnTo>
                <a:lnTo>
                  <a:pt x="228315" y="45310"/>
                </a:lnTo>
                <a:lnTo>
                  <a:pt x="222339" y="48498"/>
                </a:lnTo>
                <a:lnTo>
                  <a:pt x="225946" y="58952"/>
                </a:lnTo>
                <a:lnTo>
                  <a:pt x="232072" y="54990"/>
                </a:lnTo>
                <a:lnTo>
                  <a:pt x="240539" y="52459"/>
                </a:lnTo>
                <a:lnTo>
                  <a:pt x="277780" y="52459"/>
                </a:lnTo>
                <a:lnTo>
                  <a:pt x="277588" y="52032"/>
                </a:lnTo>
                <a:lnTo>
                  <a:pt x="267437" y="43859"/>
                </a:lnTo>
                <a:lnTo>
                  <a:pt x="250993" y="40740"/>
                </a:lnTo>
                <a:close/>
              </a:path>
              <a:path w="462280" h="132080" extrusionOk="0">
                <a:moveTo>
                  <a:pt x="208420" y="42727"/>
                </a:moveTo>
                <a:lnTo>
                  <a:pt x="107119" y="42727"/>
                </a:lnTo>
                <a:lnTo>
                  <a:pt x="107119" y="54801"/>
                </a:lnTo>
                <a:lnTo>
                  <a:pt x="208420" y="54801"/>
                </a:lnTo>
                <a:lnTo>
                  <a:pt x="208420" y="42727"/>
                </a:lnTo>
                <a:close/>
              </a:path>
              <a:path w="462280" h="132080" extrusionOk="0">
                <a:moveTo>
                  <a:pt x="156149" y="1986"/>
                </a:moveTo>
                <a:lnTo>
                  <a:pt x="141367" y="1986"/>
                </a:lnTo>
                <a:lnTo>
                  <a:pt x="134153" y="5049"/>
                </a:lnTo>
                <a:lnTo>
                  <a:pt x="119371" y="42727"/>
                </a:lnTo>
                <a:lnTo>
                  <a:pt x="135052" y="42727"/>
                </a:lnTo>
                <a:lnTo>
                  <a:pt x="135120" y="38044"/>
                </a:lnTo>
                <a:lnTo>
                  <a:pt x="135782" y="29357"/>
                </a:lnTo>
                <a:lnTo>
                  <a:pt x="138322" y="21634"/>
                </a:lnTo>
                <a:lnTo>
                  <a:pt x="143194" y="16480"/>
                </a:lnTo>
                <a:lnTo>
                  <a:pt x="150922" y="14605"/>
                </a:lnTo>
                <a:lnTo>
                  <a:pt x="160889" y="14605"/>
                </a:lnTo>
                <a:lnTo>
                  <a:pt x="163540" y="5049"/>
                </a:lnTo>
                <a:lnTo>
                  <a:pt x="160832" y="3606"/>
                </a:lnTo>
                <a:lnTo>
                  <a:pt x="156149" y="1986"/>
                </a:lnTo>
                <a:close/>
              </a:path>
              <a:path w="462280" h="132080" extrusionOk="0">
                <a:moveTo>
                  <a:pt x="208786" y="0"/>
                </a:moveTo>
                <a:lnTo>
                  <a:pt x="195802" y="0"/>
                </a:lnTo>
                <a:lnTo>
                  <a:pt x="187878" y="2341"/>
                </a:lnTo>
                <a:lnTo>
                  <a:pt x="171687" y="38044"/>
                </a:lnTo>
                <a:lnTo>
                  <a:pt x="171653" y="42727"/>
                </a:lnTo>
                <a:lnTo>
                  <a:pt x="187334" y="42727"/>
                </a:lnTo>
                <a:lnTo>
                  <a:pt x="187334" y="38044"/>
                </a:lnTo>
                <a:lnTo>
                  <a:pt x="188106" y="28473"/>
                </a:lnTo>
                <a:lnTo>
                  <a:pt x="190805" y="20423"/>
                </a:lnTo>
                <a:lnTo>
                  <a:pt x="196005" y="14874"/>
                </a:lnTo>
                <a:lnTo>
                  <a:pt x="204281" y="12807"/>
                </a:lnTo>
                <a:lnTo>
                  <a:pt x="214876" y="12807"/>
                </a:lnTo>
                <a:lnTo>
                  <a:pt x="216532" y="2530"/>
                </a:lnTo>
                <a:lnTo>
                  <a:pt x="213470" y="1265"/>
                </a:lnTo>
                <a:lnTo>
                  <a:pt x="208786" y="0"/>
                </a:lnTo>
                <a:close/>
              </a:path>
              <a:path w="462280" h="132080" extrusionOk="0">
                <a:moveTo>
                  <a:pt x="160889" y="14605"/>
                </a:moveTo>
                <a:lnTo>
                  <a:pt x="154529" y="14605"/>
                </a:lnTo>
                <a:lnTo>
                  <a:pt x="157947" y="15693"/>
                </a:lnTo>
                <a:lnTo>
                  <a:pt x="160288" y="16769"/>
                </a:lnTo>
                <a:lnTo>
                  <a:pt x="160889" y="14605"/>
                </a:lnTo>
                <a:close/>
              </a:path>
              <a:path w="462280" h="132080" extrusionOk="0">
                <a:moveTo>
                  <a:pt x="214876" y="12807"/>
                </a:moveTo>
                <a:lnTo>
                  <a:pt x="208964" y="12807"/>
                </a:lnTo>
                <a:lnTo>
                  <a:pt x="212027" y="13706"/>
                </a:lnTo>
                <a:lnTo>
                  <a:pt x="214558" y="14782"/>
                </a:lnTo>
                <a:lnTo>
                  <a:pt x="214876" y="12807"/>
                </a:lnTo>
                <a:close/>
              </a:path>
              <a:path w="462280" h="132080" extrusionOk="0">
                <a:moveTo>
                  <a:pt x="60217" y="8479"/>
                </a:moveTo>
                <a:lnTo>
                  <a:pt x="41284" y="8479"/>
                </a:lnTo>
                <a:lnTo>
                  <a:pt x="0" y="129978"/>
                </a:lnTo>
                <a:lnTo>
                  <a:pt x="16225" y="129978"/>
                </a:lnTo>
                <a:lnTo>
                  <a:pt x="28843" y="91757"/>
                </a:lnTo>
                <a:lnTo>
                  <a:pt x="88636" y="91757"/>
                </a:lnTo>
                <a:lnTo>
                  <a:pt x="84455" y="79505"/>
                </a:lnTo>
                <a:lnTo>
                  <a:pt x="32095" y="79505"/>
                </a:lnTo>
                <a:lnTo>
                  <a:pt x="43992" y="44347"/>
                </a:lnTo>
                <a:lnTo>
                  <a:pt x="46334" y="36956"/>
                </a:lnTo>
                <a:lnTo>
                  <a:pt x="48365" y="29387"/>
                </a:lnTo>
                <a:lnTo>
                  <a:pt x="50118" y="22362"/>
                </a:lnTo>
                <a:lnTo>
                  <a:pt x="64955" y="22362"/>
                </a:lnTo>
                <a:lnTo>
                  <a:pt x="60217" y="8479"/>
                </a:lnTo>
                <a:close/>
              </a:path>
              <a:path w="462280" h="132080" extrusionOk="0">
                <a:moveTo>
                  <a:pt x="88636" y="91757"/>
                </a:moveTo>
                <a:lnTo>
                  <a:pt x="71937" y="91757"/>
                </a:lnTo>
                <a:lnTo>
                  <a:pt x="84910" y="129978"/>
                </a:lnTo>
                <a:lnTo>
                  <a:pt x="101679" y="129978"/>
                </a:lnTo>
                <a:lnTo>
                  <a:pt x="88636" y="91757"/>
                </a:lnTo>
                <a:close/>
              </a:path>
              <a:path w="462280" h="132080" extrusionOk="0">
                <a:moveTo>
                  <a:pt x="64955" y="22362"/>
                </a:moveTo>
                <a:lnTo>
                  <a:pt x="50484" y="22362"/>
                </a:lnTo>
                <a:lnTo>
                  <a:pt x="52326" y="29564"/>
                </a:lnTo>
                <a:lnTo>
                  <a:pt x="54080" y="36601"/>
                </a:lnTo>
                <a:lnTo>
                  <a:pt x="68685" y="79505"/>
                </a:lnTo>
                <a:lnTo>
                  <a:pt x="84455" y="79505"/>
                </a:lnTo>
                <a:lnTo>
                  <a:pt x="64955" y="22362"/>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365" name="Google Shape;365;p71"/>
          <p:cNvSpPr txBox="1"/>
          <p:nvPr/>
        </p:nvSpPr>
        <p:spPr>
          <a:xfrm>
            <a:off x="6120409" y="4433952"/>
            <a:ext cx="185608" cy="141536"/>
          </a:xfrm>
          <a:prstGeom prst="rect">
            <a:avLst/>
          </a:prstGeom>
          <a:noFill/>
          <a:ln>
            <a:noFill/>
          </a:ln>
        </p:spPr>
        <p:txBody>
          <a:bodyPr spcFirstLastPara="1" wrap="square" lIns="0" tIns="13150" rIns="0" bIns="0" anchor="t" anchorCtr="0">
            <a:spAutoFit/>
          </a:bodyPr>
          <a:lstStyle/>
          <a:p>
            <a:pPr marL="46079" marR="1699" lvl="0" indent="-42044" algn="l" rtl="0">
              <a:lnSpc>
                <a:spcPct val="108137"/>
              </a:lnSpc>
              <a:spcBef>
                <a:spcPts val="0"/>
              </a:spcBef>
              <a:spcAft>
                <a:spcPts val="0"/>
              </a:spcAft>
              <a:buNone/>
            </a:pPr>
            <a:r>
              <a:rPr lang="en-US" sz="467" b="0" i="0" u="none" strike="noStrike" cap="none">
                <a:solidFill>
                  <a:srgbClr val="FFFFFF"/>
                </a:solidFill>
                <a:latin typeface="Open Sans"/>
                <a:ea typeface="Open Sans"/>
                <a:cs typeface="Open Sans"/>
                <a:sym typeface="Open Sans"/>
              </a:rPr>
              <a:t>Patient Use</a:t>
            </a:r>
            <a:endParaRPr sz="467" b="0" i="0" u="none" strike="noStrike" cap="none">
              <a:solidFill>
                <a:srgbClr val="000000"/>
              </a:solidFill>
              <a:latin typeface="Open Sans"/>
              <a:ea typeface="Open Sans"/>
              <a:cs typeface="Open Sans"/>
              <a:sym typeface="Open Sans"/>
            </a:endParaRPr>
          </a:p>
        </p:txBody>
      </p:sp>
      <p:sp>
        <p:nvSpPr>
          <p:cNvPr id="366" name="Google Shape;366;p71"/>
          <p:cNvSpPr txBox="1"/>
          <p:nvPr/>
        </p:nvSpPr>
        <p:spPr>
          <a:xfrm>
            <a:off x="3286395" y="4420110"/>
            <a:ext cx="417936" cy="243485"/>
          </a:xfrm>
          <a:prstGeom prst="rect">
            <a:avLst/>
          </a:prstGeom>
          <a:noFill/>
          <a:ln>
            <a:noFill/>
          </a:ln>
        </p:spPr>
        <p:txBody>
          <a:bodyPr spcFirstLastPara="1" wrap="square" lIns="0" tIns="12525" rIns="0" bIns="0" anchor="t" anchorCtr="0">
            <a:spAutoFit/>
          </a:bodyPr>
          <a:lstStyle/>
          <a:p>
            <a:pPr marL="4247" marR="1699" lvl="0" indent="5521" algn="l" rtl="0">
              <a:lnSpc>
                <a:spcPct val="112681"/>
              </a:lnSpc>
              <a:spcBef>
                <a:spcPts val="0"/>
              </a:spcBef>
              <a:spcAft>
                <a:spcPts val="0"/>
              </a:spcAft>
              <a:buNone/>
            </a:pPr>
            <a:r>
              <a:rPr lang="en-US" sz="552" b="0" i="0" u="none" strike="noStrike" cap="none">
                <a:solidFill>
                  <a:srgbClr val="FFFFFF"/>
                </a:solidFill>
                <a:latin typeface="Open Sans"/>
                <a:ea typeface="Open Sans"/>
                <a:cs typeface="Open Sans"/>
                <a:sym typeface="Open Sans"/>
              </a:rPr>
              <a:t>Research and Development</a:t>
            </a:r>
            <a:endParaRPr sz="552" b="0" i="0" u="none" strike="noStrike" cap="none">
              <a:solidFill>
                <a:srgbClr val="000000"/>
              </a:solidFill>
              <a:latin typeface="Open Sans"/>
              <a:ea typeface="Open Sans"/>
              <a:cs typeface="Open Sans"/>
              <a:sym typeface="Open Sans"/>
            </a:endParaRPr>
          </a:p>
        </p:txBody>
      </p:sp>
      <p:sp>
        <p:nvSpPr>
          <p:cNvPr id="367" name="Google Shape;367;p71"/>
          <p:cNvSpPr txBox="1"/>
          <p:nvPr/>
        </p:nvSpPr>
        <p:spPr>
          <a:xfrm>
            <a:off x="2810031" y="4433952"/>
            <a:ext cx="254414" cy="205656"/>
          </a:xfrm>
          <a:prstGeom prst="rect">
            <a:avLst/>
          </a:prstGeom>
          <a:noFill/>
          <a:ln>
            <a:noFill/>
          </a:ln>
        </p:spPr>
        <p:txBody>
          <a:bodyPr spcFirstLastPara="1" wrap="square" lIns="0" tIns="13150" rIns="0" bIns="0" anchor="t" anchorCtr="0">
            <a:spAutoFit/>
          </a:bodyPr>
          <a:lstStyle/>
          <a:p>
            <a:pPr marL="4247" marR="1699" lvl="0" indent="59456" algn="l" rtl="0">
              <a:lnSpc>
                <a:spcPct val="108137"/>
              </a:lnSpc>
              <a:spcBef>
                <a:spcPts val="0"/>
              </a:spcBef>
              <a:spcAft>
                <a:spcPts val="0"/>
              </a:spcAft>
              <a:buNone/>
            </a:pPr>
            <a:r>
              <a:rPr lang="en-US" sz="467" b="0" i="0" u="none" strike="noStrike" cap="none">
                <a:solidFill>
                  <a:srgbClr val="FFFFFF"/>
                </a:solidFill>
                <a:latin typeface="Open Sans"/>
                <a:ea typeface="Open Sans"/>
                <a:cs typeface="Open Sans"/>
                <a:sym typeface="Open Sans"/>
              </a:rPr>
              <a:t>Drug Discovery</a:t>
            </a:r>
            <a:endParaRPr sz="467" b="0" i="0" u="none" strike="noStrike" cap="none">
              <a:solidFill>
                <a:srgbClr val="000000"/>
              </a:solidFill>
              <a:latin typeface="Open Sans"/>
              <a:ea typeface="Open Sans"/>
              <a:cs typeface="Open Sans"/>
              <a:sym typeface="Open Sans"/>
            </a:endParaRPr>
          </a:p>
        </p:txBody>
      </p:sp>
      <p:sp>
        <p:nvSpPr>
          <p:cNvPr id="368" name="Google Shape;368;p71"/>
          <p:cNvSpPr txBox="1"/>
          <p:nvPr/>
        </p:nvSpPr>
        <p:spPr>
          <a:xfrm>
            <a:off x="3887549" y="4454678"/>
            <a:ext cx="452127" cy="175708"/>
          </a:xfrm>
          <a:prstGeom prst="rect">
            <a:avLst/>
          </a:prstGeom>
          <a:noFill/>
          <a:ln>
            <a:noFill/>
          </a:ln>
        </p:spPr>
        <p:txBody>
          <a:bodyPr spcFirstLastPara="1" wrap="square" lIns="0" tIns="5725" rIns="0" bIns="0" anchor="t" anchorCtr="0">
            <a:spAutoFit/>
          </a:bodyPr>
          <a:lstStyle/>
          <a:p>
            <a:pPr marL="4247" marR="0" lvl="0" indent="0" algn="l" rtl="0">
              <a:lnSpc>
                <a:spcPct val="100000"/>
              </a:lnSpc>
              <a:spcBef>
                <a:spcPts val="0"/>
              </a:spcBef>
              <a:spcAft>
                <a:spcPts val="0"/>
              </a:spcAft>
              <a:buNone/>
            </a:pPr>
            <a:r>
              <a:rPr lang="en-US" sz="552" b="0" i="0" u="none" strike="noStrike" cap="none">
                <a:solidFill>
                  <a:srgbClr val="FFFFFF"/>
                </a:solidFill>
                <a:latin typeface="Open Sans"/>
                <a:ea typeface="Open Sans"/>
                <a:cs typeface="Open Sans"/>
                <a:sym typeface="Open Sans"/>
              </a:rPr>
              <a:t>Manufacturing</a:t>
            </a:r>
            <a:endParaRPr sz="552" b="0" i="0" u="none" strike="noStrike" cap="none">
              <a:solidFill>
                <a:srgbClr val="000000"/>
              </a:solidFill>
              <a:latin typeface="Open Sans"/>
              <a:ea typeface="Open Sans"/>
              <a:cs typeface="Open Sans"/>
              <a:sym typeface="Open Sans"/>
            </a:endParaRPr>
          </a:p>
        </p:txBody>
      </p:sp>
      <p:sp>
        <p:nvSpPr>
          <p:cNvPr id="369" name="Google Shape;369;p71"/>
          <p:cNvSpPr txBox="1"/>
          <p:nvPr/>
        </p:nvSpPr>
        <p:spPr>
          <a:xfrm>
            <a:off x="1261617" y="53635"/>
            <a:ext cx="1311571" cy="185839"/>
          </a:xfrm>
          <a:prstGeom prst="rect">
            <a:avLst/>
          </a:prstGeom>
          <a:noFill/>
          <a:ln>
            <a:noFill/>
          </a:ln>
        </p:spPr>
        <p:txBody>
          <a:bodyPr spcFirstLastPara="1" wrap="square" lIns="0" tIns="5725" rIns="0" bIns="0" anchor="t" anchorCtr="0">
            <a:spAutoFit/>
          </a:bodyPr>
          <a:lstStyle/>
          <a:p>
            <a:pPr marL="4247" marR="0" lvl="0" indent="0" algn="l" rtl="0">
              <a:lnSpc>
                <a:spcPct val="100000"/>
              </a:lnSpc>
              <a:spcBef>
                <a:spcPts val="0"/>
              </a:spcBef>
              <a:spcAft>
                <a:spcPts val="0"/>
              </a:spcAft>
              <a:buNone/>
            </a:pPr>
            <a:r>
              <a:rPr lang="en-US" sz="1170" b="0" i="1" u="none" strike="noStrike" cap="none">
                <a:solidFill>
                  <a:srgbClr val="231F20"/>
                </a:solidFill>
                <a:latin typeface="Arial"/>
                <a:ea typeface="Arial"/>
                <a:cs typeface="Arial"/>
                <a:sym typeface="Arial"/>
              </a:rPr>
              <a:t>Foundations of Biotech:</a:t>
            </a:r>
            <a:endParaRPr sz="1170" b="0" i="0" u="none" strike="noStrike" cap="none">
              <a:solidFill>
                <a:srgbClr val="000000"/>
              </a:solidFill>
              <a:latin typeface="Arial"/>
              <a:ea typeface="Arial"/>
              <a:cs typeface="Arial"/>
              <a:sym typeface="Arial"/>
            </a:endParaRPr>
          </a:p>
        </p:txBody>
      </p:sp>
      <p:sp>
        <p:nvSpPr>
          <p:cNvPr id="370" name="Google Shape;370;p71"/>
          <p:cNvSpPr txBox="1">
            <a:spLocks noGrp="1"/>
          </p:cNvSpPr>
          <p:nvPr>
            <p:ph type="title"/>
          </p:nvPr>
        </p:nvSpPr>
        <p:spPr>
          <a:xfrm>
            <a:off x="1261617" y="241893"/>
            <a:ext cx="3024089" cy="234120"/>
          </a:xfrm>
          <a:prstGeom prst="rect">
            <a:avLst/>
          </a:prstGeom>
          <a:noFill/>
          <a:ln>
            <a:noFill/>
          </a:ln>
        </p:spPr>
        <p:txBody>
          <a:bodyPr spcFirstLastPara="1" wrap="square" lIns="0" tIns="5075" rIns="0" bIns="0" anchor="t" anchorCtr="0">
            <a:spAutoFit/>
          </a:bodyPr>
          <a:lstStyle/>
          <a:p>
            <a:pPr marL="4247" lvl="0" indent="0" algn="l" rtl="0">
              <a:spcBef>
                <a:spcPts val="0"/>
              </a:spcBef>
              <a:spcAft>
                <a:spcPts val="0"/>
              </a:spcAft>
              <a:buNone/>
            </a:pPr>
            <a:r>
              <a:rPr lang="en-US"/>
              <a:t>Abridged Genetic Engineering Sequence</a:t>
            </a:r>
            <a:endParaRPr/>
          </a:p>
        </p:txBody>
      </p:sp>
      <p:sp>
        <p:nvSpPr>
          <p:cNvPr id="371" name="Google Shape;371;p71"/>
          <p:cNvSpPr txBox="1"/>
          <p:nvPr/>
        </p:nvSpPr>
        <p:spPr>
          <a:xfrm>
            <a:off x="1261617" y="464955"/>
            <a:ext cx="1459166" cy="205414"/>
          </a:xfrm>
          <a:prstGeom prst="rect">
            <a:avLst/>
          </a:prstGeom>
          <a:noFill/>
          <a:ln>
            <a:noFill/>
          </a:ln>
        </p:spPr>
        <p:txBody>
          <a:bodyPr spcFirstLastPara="1" wrap="square" lIns="0" tIns="4650" rIns="0" bIns="0" anchor="t" anchorCtr="0">
            <a:spAutoFit/>
          </a:bodyPr>
          <a:lstStyle/>
          <a:p>
            <a:pPr marL="4247" marR="0" lvl="0" indent="0" algn="l" rtl="0">
              <a:lnSpc>
                <a:spcPct val="100000"/>
              </a:lnSpc>
              <a:spcBef>
                <a:spcPts val="0"/>
              </a:spcBef>
              <a:spcAft>
                <a:spcPts val="0"/>
              </a:spcAft>
              <a:buNone/>
            </a:pPr>
            <a:r>
              <a:rPr lang="en-US" sz="1304" b="0" i="0" u="none" strike="noStrike" cap="none">
                <a:solidFill>
                  <a:srgbClr val="231F20"/>
                </a:solidFill>
                <a:latin typeface="Arial"/>
                <a:ea typeface="Arial"/>
                <a:cs typeface="Arial"/>
                <a:sym typeface="Arial"/>
              </a:rPr>
              <a:t>(16–18 class sessions)</a:t>
            </a:r>
            <a:endParaRPr sz="1304" b="0" i="0" u="none" strike="noStrike" cap="none">
              <a:solidFill>
                <a:srgbClr val="000000"/>
              </a:solidFill>
              <a:latin typeface="Arial"/>
              <a:ea typeface="Arial"/>
              <a:cs typeface="Arial"/>
              <a:sym typeface="Arial"/>
            </a:endParaRPr>
          </a:p>
        </p:txBody>
      </p:sp>
      <p:pic>
        <p:nvPicPr>
          <p:cNvPr id="372" name="Google Shape;372;p71"/>
          <p:cNvPicPr preferRelativeResize="0"/>
          <p:nvPr/>
        </p:nvPicPr>
        <p:blipFill rotWithShape="1">
          <a:blip r:embed="rId4">
            <a:alphaModFix/>
          </a:blip>
          <a:srcRect/>
          <a:stretch/>
        </p:blipFill>
        <p:spPr>
          <a:xfrm>
            <a:off x="2392134" y="2829250"/>
            <a:ext cx="401844" cy="731587"/>
          </a:xfrm>
          <a:prstGeom prst="rect">
            <a:avLst/>
          </a:prstGeom>
          <a:noFill/>
          <a:ln>
            <a:noFill/>
          </a:ln>
        </p:spPr>
      </p:pic>
      <p:grpSp>
        <p:nvGrpSpPr>
          <p:cNvPr id="373" name="Google Shape;373;p71"/>
          <p:cNvGrpSpPr/>
          <p:nvPr/>
        </p:nvGrpSpPr>
        <p:grpSpPr>
          <a:xfrm>
            <a:off x="7142954" y="2723130"/>
            <a:ext cx="584683" cy="560140"/>
            <a:chOff x="17739520" y="8142495"/>
            <a:chExt cx="1748275" cy="1674886"/>
          </a:xfrm>
        </p:grpSpPr>
        <p:sp>
          <p:nvSpPr>
            <p:cNvPr id="374" name="Google Shape;374;p71"/>
            <p:cNvSpPr/>
            <p:nvPr/>
          </p:nvSpPr>
          <p:spPr>
            <a:xfrm>
              <a:off x="18657680" y="8564725"/>
              <a:ext cx="408305" cy="211454"/>
            </a:xfrm>
            <a:custGeom>
              <a:avLst/>
              <a:gdLst/>
              <a:ahLst/>
              <a:cxnLst/>
              <a:rect l="l" t="t" r="r" b="b"/>
              <a:pathLst>
                <a:path w="408305" h="211454" extrusionOk="0">
                  <a:moveTo>
                    <a:pt x="407817" y="0"/>
                  </a:moveTo>
                  <a:lnTo>
                    <a:pt x="0" y="109259"/>
                  </a:lnTo>
                  <a:lnTo>
                    <a:pt x="8004" y="135691"/>
                  </a:lnTo>
                  <a:lnTo>
                    <a:pt x="17735" y="161521"/>
                  </a:lnTo>
                  <a:lnTo>
                    <a:pt x="29139" y="186673"/>
                  </a:lnTo>
                  <a:lnTo>
                    <a:pt x="42159" y="211069"/>
                  </a:lnTo>
                  <a:lnTo>
                    <a:pt x="407817" y="0"/>
                  </a:lnTo>
                  <a:close/>
                </a:path>
              </a:pathLst>
            </a:custGeom>
            <a:solidFill>
              <a:srgbClr val="E8E7E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375" name="Google Shape;375;p71"/>
            <p:cNvSpPr/>
            <p:nvPr/>
          </p:nvSpPr>
          <p:spPr>
            <a:xfrm>
              <a:off x="18657680" y="8564722"/>
              <a:ext cx="408305" cy="211454"/>
            </a:xfrm>
            <a:custGeom>
              <a:avLst/>
              <a:gdLst/>
              <a:ahLst/>
              <a:cxnLst/>
              <a:rect l="l" t="t" r="r" b="b"/>
              <a:pathLst>
                <a:path w="408305" h="211454" extrusionOk="0">
                  <a:moveTo>
                    <a:pt x="42159" y="211069"/>
                  </a:moveTo>
                  <a:lnTo>
                    <a:pt x="29139" y="186673"/>
                  </a:lnTo>
                  <a:lnTo>
                    <a:pt x="17735" y="161521"/>
                  </a:lnTo>
                  <a:lnTo>
                    <a:pt x="8004" y="135691"/>
                  </a:lnTo>
                  <a:lnTo>
                    <a:pt x="0" y="109259"/>
                  </a:lnTo>
                  <a:lnTo>
                    <a:pt x="407829" y="0"/>
                  </a:lnTo>
                  <a:lnTo>
                    <a:pt x="42159" y="211069"/>
                  </a:lnTo>
                  <a:close/>
                </a:path>
              </a:pathLst>
            </a:custGeom>
            <a:noFill/>
            <a:ln w="9525" cap="flat" cmpd="sng">
              <a:solidFill>
                <a:srgbClr val="E8E7E6"/>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376" name="Google Shape;376;p71"/>
            <p:cNvSpPr/>
            <p:nvPr/>
          </p:nvSpPr>
          <p:spPr>
            <a:xfrm>
              <a:off x="18643274" y="8564711"/>
              <a:ext cx="422275" cy="109855"/>
            </a:xfrm>
            <a:custGeom>
              <a:avLst/>
              <a:gdLst/>
              <a:ahLst/>
              <a:cxnLst/>
              <a:rect l="l" t="t" r="r" b="b"/>
              <a:pathLst>
                <a:path w="422275" h="109854" extrusionOk="0">
                  <a:moveTo>
                    <a:pt x="422245" y="0"/>
                  </a:moveTo>
                  <a:lnTo>
                    <a:pt x="0" y="11"/>
                  </a:lnTo>
                  <a:lnTo>
                    <a:pt x="908" y="27600"/>
                  </a:lnTo>
                  <a:lnTo>
                    <a:pt x="3615" y="55067"/>
                  </a:lnTo>
                  <a:lnTo>
                    <a:pt x="8118" y="82321"/>
                  </a:lnTo>
                  <a:lnTo>
                    <a:pt x="14415" y="109271"/>
                  </a:lnTo>
                  <a:lnTo>
                    <a:pt x="422245" y="0"/>
                  </a:lnTo>
                  <a:close/>
                </a:path>
              </a:pathLst>
            </a:custGeom>
            <a:solidFill>
              <a:srgbClr val="E8E7E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377" name="Google Shape;377;p71"/>
            <p:cNvSpPr/>
            <p:nvPr/>
          </p:nvSpPr>
          <p:spPr>
            <a:xfrm>
              <a:off x="18643275" y="8564711"/>
              <a:ext cx="422275" cy="109855"/>
            </a:xfrm>
            <a:custGeom>
              <a:avLst/>
              <a:gdLst/>
              <a:ahLst/>
              <a:cxnLst/>
              <a:rect l="l" t="t" r="r" b="b"/>
              <a:pathLst>
                <a:path w="422275" h="109854" extrusionOk="0">
                  <a:moveTo>
                    <a:pt x="14415" y="109271"/>
                  </a:moveTo>
                  <a:lnTo>
                    <a:pt x="8118" y="82319"/>
                  </a:lnTo>
                  <a:lnTo>
                    <a:pt x="3615" y="55063"/>
                  </a:lnTo>
                  <a:lnTo>
                    <a:pt x="908" y="27595"/>
                  </a:lnTo>
                  <a:lnTo>
                    <a:pt x="0" y="11"/>
                  </a:lnTo>
                  <a:lnTo>
                    <a:pt x="422245" y="0"/>
                  </a:lnTo>
                  <a:lnTo>
                    <a:pt x="14415" y="109271"/>
                  </a:lnTo>
                  <a:close/>
                </a:path>
              </a:pathLst>
            </a:custGeom>
            <a:noFill/>
            <a:ln w="9525" cap="flat" cmpd="sng">
              <a:solidFill>
                <a:srgbClr val="E8E7E6"/>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378" name="Google Shape;378;p71"/>
            <p:cNvSpPr/>
            <p:nvPr/>
          </p:nvSpPr>
          <p:spPr>
            <a:xfrm>
              <a:off x="18643271" y="8455456"/>
              <a:ext cx="422275" cy="109855"/>
            </a:xfrm>
            <a:custGeom>
              <a:avLst/>
              <a:gdLst/>
              <a:ahLst/>
              <a:cxnLst/>
              <a:rect l="l" t="t" r="r" b="b"/>
              <a:pathLst>
                <a:path w="422275" h="109854" extrusionOk="0">
                  <a:moveTo>
                    <a:pt x="14415" y="0"/>
                  </a:moveTo>
                  <a:lnTo>
                    <a:pt x="8122" y="26905"/>
                  </a:lnTo>
                  <a:lnTo>
                    <a:pt x="3615" y="54148"/>
                  </a:lnTo>
                  <a:lnTo>
                    <a:pt x="905" y="81634"/>
                  </a:lnTo>
                  <a:lnTo>
                    <a:pt x="0" y="109271"/>
                  </a:lnTo>
                  <a:lnTo>
                    <a:pt x="422245" y="109271"/>
                  </a:lnTo>
                  <a:lnTo>
                    <a:pt x="14415" y="0"/>
                  </a:lnTo>
                  <a:close/>
                </a:path>
              </a:pathLst>
            </a:custGeom>
            <a:solidFill>
              <a:srgbClr val="9869AC"/>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379" name="Google Shape;379;p71"/>
            <p:cNvSpPr/>
            <p:nvPr/>
          </p:nvSpPr>
          <p:spPr>
            <a:xfrm>
              <a:off x="18643271" y="8455456"/>
              <a:ext cx="422275" cy="109855"/>
            </a:xfrm>
            <a:custGeom>
              <a:avLst/>
              <a:gdLst/>
              <a:ahLst/>
              <a:cxnLst/>
              <a:rect l="l" t="t" r="r" b="b"/>
              <a:pathLst>
                <a:path w="422275" h="109854" extrusionOk="0">
                  <a:moveTo>
                    <a:pt x="0" y="109271"/>
                  </a:moveTo>
                  <a:lnTo>
                    <a:pt x="905" y="81634"/>
                  </a:lnTo>
                  <a:lnTo>
                    <a:pt x="3615" y="54148"/>
                  </a:lnTo>
                  <a:lnTo>
                    <a:pt x="8122" y="26905"/>
                  </a:lnTo>
                  <a:lnTo>
                    <a:pt x="14415" y="0"/>
                  </a:lnTo>
                  <a:lnTo>
                    <a:pt x="422245" y="109271"/>
                  </a:lnTo>
                  <a:lnTo>
                    <a:pt x="0" y="109271"/>
                  </a:lnTo>
                  <a:close/>
                </a:path>
              </a:pathLst>
            </a:custGeom>
            <a:noFill/>
            <a:ln w="9525" cap="flat" cmpd="sng">
              <a:solidFill>
                <a:srgbClr val="9869AC"/>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380" name="Google Shape;380;p71"/>
            <p:cNvSpPr/>
            <p:nvPr/>
          </p:nvSpPr>
          <p:spPr>
            <a:xfrm>
              <a:off x="18657681" y="8353567"/>
              <a:ext cx="408305" cy="211454"/>
            </a:xfrm>
            <a:custGeom>
              <a:avLst/>
              <a:gdLst/>
              <a:ahLst/>
              <a:cxnLst/>
              <a:rect l="l" t="t" r="r" b="b"/>
              <a:pathLst>
                <a:path w="408305" h="211454" extrusionOk="0">
                  <a:moveTo>
                    <a:pt x="42147" y="0"/>
                  </a:moveTo>
                  <a:lnTo>
                    <a:pt x="29129" y="24408"/>
                  </a:lnTo>
                  <a:lnTo>
                    <a:pt x="17730" y="49572"/>
                  </a:lnTo>
                  <a:lnTo>
                    <a:pt x="8002" y="75426"/>
                  </a:lnTo>
                  <a:lnTo>
                    <a:pt x="0" y="101904"/>
                  </a:lnTo>
                  <a:lnTo>
                    <a:pt x="407829" y="211175"/>
                  </a:lnTo>
                  <a:lnTo>
                    <a:pt x="42147" y="0"/>
                  </a:lnTo>
                  <a:close/>
                </a:path>
              </a:pathLst>
            </a:custGeom>
            <a:solidFill>
              <a:srgbClr val="9869AC"/>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381" name="Google Shape;381;p71"/>
            <p:cNvSpPr/>
            <p:nvPr/>
          </p:nvSpPr>
          <p:spPr>
            <a:xfrm>
              <a:off x="18657681" y="8353567"/>
              <a:ext cx="408305" cy="211454"/>
            </a:xfrm>
            <a:custGeom>
              <a:avLst/>
              <a:gdLst/>
              <a:ahLst/>
              <a:cxnLst/>
              <a:rect l="l" t="t" r="r" b="b"/>
              <a:pathLst>
                <a:path w="408305" h="211454" extrusionOk="0">
                  <a:moveTo>
                    <a:pt x="0" y="101904"/>
                  </a:moveTo>
                  <a:lnTo>
                    <a:pt x="8002" y="75426"/>
                  </a:lnTo>
                  <a:lnTo>
                    <a:pt x="17730" y="49572"/>
                  </a:lnTo>
                  <a:lnTo>
                    <a:pt x="29129" y="24408"/>
                  </a:lnTo>
                  <a:lnTo>
                    <a:pt x="42147" y="0"/>
                  </a:lnTo>
                  <a:lnTo>
                    <a:pt x="407829" y="211175"/>
                  </a:lnTo>
                  <a:lnTo>
                    <a:pt x="0" y="101904"/>
                  </a:lnTo>
                  <a:close/>
                </a:path>
              </a:pathLst>
            </a:custGeom>
            <a:noFill/>
            <a:ln w="9525" cap="flat" cmpd="sng">
              <a:solidFill>
                <a:srgbClr val="9869AC"/>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382" name="Google Shape;382;p71"/>
            <p:cNvSpPr/>
            <p:nvPr/>
          </p:nvSpPr>
          <p:spPr>
            <a:xfrm>
              <a:off x="18699842" y="8266164"/>
              <a:ext cx="365760" cy="299085"/>
            </a:xfrm>
            <a:custGeom>
              <a:avLst/>
              <a:gdLst/>
              <a:ahLst/>
              <a:cxnLst/>
              <a:rect l="l" t="t" r="r" b="b"/>
              <a:pathLst>
                <a:path w="365759" h="299084" extrusionOk="0">
                  <a:moveTo>
                    <a:pt x="67112" y="0"/>
                  </a:moveTo>
                  <a:lnTo>
                    <a:pt x="48202" y="20184"/>
                  </a:lnTo>
                  <a:lnTo>
                    <a:pt x="30669" y="41525"/>
                  </a:lnTo>
                  <a:lnTo>
                    <a:pt x="14578" y="63954"/>
                  </a:lnTo>
                  <a:lnTo>
                    <a:pt x="0" y="87405"/>
                  </a:lnTo>
                  <a:lnTo>
                    <a:pt x="365669" y="298557"/>
                  </a:lnTo>
                  <a:lnTo>
                    <a:pt x="67112" y="0"/>
                  </a:lnTo>
                  <a:close/>
                </a:path>
              </a:pathLst>
            </a:custGeom>
            <a:solidFill>
              <a:srgbClr val="9869AC"/>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383" name="Google Shape;383;p71"/>
            <p:cNvSpPr/>
            <p:nvPr/>
          </p:nvSpPr>
          <p:spPr>
            <a:xfrm>
              <a:off x="18699843" y="8266162"/>
              <a:ext cx="365760" cy="299085"/>
            </a:xfrm>
            <a:custGeom>
              <a:avLst/>
              <a:gdLst/>
              <a:ahLst/>
              <a:cxnLst/>
              <a:rect l="l" t="t" r="r" b="b"/>
              <a:pathLst>
                <a:path w="365759" h="299084" extrusionOk="0">
                  <a:moveTo>
                    <a:pt x="0" y="87405"/>
                  </a:moveTo>
                  <a:lnTo>
                    <a:pt x="14578" y="63954"/>
                  </a:lnTo>
                  <a:lnTo>
                    <a:pt x="30669" y="41525"/>
                  </a:lnTo>
                  <a:lnTo>
                    <a:pt x="48202" y="20184"/>
                  </a:lnTo>
                  <a:lnTo>
                    <a:pt x="67112" y="0"/>
                  </a:lnTo>
                  <a:lnTo>
                    <a:pt x="365669" y="298557"/>
                  </a:lnTo>
                  <a:lnTo>
                    <a:pt x="0" y="87405"/>
                  </a:lnTo>
                  <a:close/>
                </a:path>
              </a:pathLst>
            </a:custGeom>
            <a:noFill/>
            <a:ln w="9525" cap="flat" cmpd="sng">
              <a:solidFill>
                <a:srgbClr val="9869AC"/>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384" name="Google Shape;384;p71"/>
            <p:cNvSpPr/>
            <p:nvPr/>
          </p:nvSpPr>
          <p:spPr>
            <a:xfrm>
              <a:off x="18766949" y="8199049"/>
              <a:ext cx="299085" cy="365760"/>
            </a:xfrm>
            <a:custGeom>
              <a:avLst/>
              <a:gdLst/>
              <a:ahLst/>
              <a:cxnLst/>
              <a:rect l="l" t="t" r="r" b="b"/>
              <a:pathLst>
                <a:path w="299084" h="365759" extrusionOk="0">
                  <a:moveTo>
                    <a:pt x="87393" y="0"/>
                  </a:moveTo>
                  <a:lnTo>
                    <a:pt x="63944" y="14617"/>
                  </a:lnTo>
                  <a:lnTo>
                    <a:pt x="41519" y="30698"/>
                  </a:lnTo>
                  <a:lnTo>
                    <a:pt x="20182" y="48206"/>
                  </a:lnTo>
                  <a:lnTo>
                    <a:pt x="0" y="67100"/>
                  </a:lnTo>
                  <a:lnTo>
                    <a:pt x="298569" y="365681"/>
                  </a:lnTo>
                  <a:lnTo>
                    <a:pt x="87393" y="0"/>
                  </a:lnTo>
                  <a:close/>
                </a:path>
              </a:pathLst>
            </a:custGeom>
            <a:solidFill>
              <a:srgbClr val="9869AC"/>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385" name="Google Shape;385;p71"/>
            <p:cNvSpPr/>
            <p:nvPr/>
          </p:nvSpPr>
          <p:spPr>
            <a:xfrm>
              <a:off x="18766950" y="8199047"/>
              <a:ext cx="299085" cy="365760"/>
            </a:xfrm>
            <a:custGeom>
              <a:avLst/>
              <a:gdLst/>
              <a:ahLst/>
              <a:cxnLst/>
              <a:rect l="l" t="t" r="r" b="b"/>
              <a:pathLst>
                <a:path w="299084" h="365759" extrusionOk="0">
                  <a:moveTo>
                    <a:pt x="0" y="67100"/>
                  </a:moveTo>
                  <a:lnTo>
                    <a:pt x="20182" y="48206"/>
                  </a:lnTo>
                  <a:lnTo>
                    <a:pt x="41519" y="30698"/>
                  </a:lnTo>
                  <a:lnTo>
                    <a:pt x="63944" y="14617"/>
                  </a:lnTo>
                  <a:lnTo>
                    <a:pt x="87393" y="0"/>
                  </a:lnTo>
                  <a:lnTo>
                    <a:pt x="298557" y="365681"/>
                  </a:lnTo>
                  <a:lnTo>
                    <a:pt x="0" y="67100"/>
                  </a:lnTo>
                  <a:close/>
                </a:path>
              </a:pathLst>
            </a:custGeom>
            <a:noFill/>
            <a:ln w="9525" cap="flat" cmpd="sng">
              <a:solidFill>
                <a:srgbClr val="9869AC"/>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386" name="Google Shape;386;p71"/>
            <p:cNvSpPr/>
            <p:nvPr/>
          </p:nvSpPr>
          <p:spPr>
            <a:xfrm>
              <a:off x="18854357" y="8156893"/>
              <a:ext cx="211454" cy="408305"/>
            </a:xfrm>
            <a:custGeom>
              <a:avLst/>
              <a:gdLst/>
              <a:ahLst/>
              <a:cxnLst/>
              <a:rect l="l" t="t" r="r" b="b"/>
              <a:pathLst>
                <a:path w="211455" h="408304" extrusionOk="0">
                  <a:moveTo>
                    <a:pt x="101797" y="0"/>
                  </a:moveTo>
                  <a:lnTo>
                    <a:pt x="75374" y="8032"/>
                  </a:lnTo>
                  <a:lnTo>
                    <a:pt x="49550" y="17756"/>
                  </a:lnTo>
                  <a:lnTo>
                    <a:pt x="24400" y="29139"/>
                  </a:lnTo>
                  <a:lnTo>
                    <a:pt x="0" y="42147"/>
                  </a:lnTo>
                  <a:lnTo>
                    <a:pt x="211140" y="407829"/>
                  </a:lnTo>
                  <a:lnTo>
                    <a:pt x="101797" y="0"/>
                  </a:lnTo>
                  <a:close/>
                </a:path>
              </a:pathLst>
            </a:custGeom>
            <a:solidFill>
              <a:srgbClr val="E8E7E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387" name="Google Shape;387;p71"/>
            <p:cNvSpPr/>
            <p:nvPr/>
          </p:nvSpPr>
          <p:spPr>
            <a:xfrm>
              <a:off x="18854357" y="8156893"/>
              <a:ext cx="211454" cy="408305"/>
            </a:xfrm>
            <a:custGeom>
              <a:avLst/>
              <a:gdLst/>
              <a:ahLst/>
              <a:cxnLst/>
              <a:rect l="l" t="t" r="r" b="b"/>
              <a:pathLst>
                <a:path w="211455" h="408304" extrusionOk="0">
                  <a:moveTo>
                    <a:pt x="0" y="42147"/>
                  </a:moveTo>
                  <a:lnTo>
                    <a:pt x="24400" y="29139"/>
                  </a:lnTo>
                  <a:lnTo>
                    <a:pt x="49550" y="17756"/>
                  </a:lnTo>
                  <a:lnTo>
                    <a:pt x="75374" y="8032"/>
                  </a:lnTo>
                  <a:lnTo>
                    <a:pt x="101797" y="0"/>
                  </a:lnTo>
                  <a:lnTo>
                    <a:pt x="211140" y="407829"/>
                  </a:lnTo>
                  <a:lnTo>
                    <a:pt x="0" y="42147"/>
                  </a:lnTo>
                  <a:close/>
                </a:path>
              </a:pathLst>
            </a:custGeom>
            <a:noFill/>
            <a:ln w="9525" cap="flat" cmpd="sng">
              <a:solidFill>
                <a:srgbClr val="E8E7E6"/>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388" name="Google Shape;388;p71"/>
            <p:cNvSpPr/>
            <p:nvPr/>
          </p:nvSpPr>
          <p:spPr>
            <a:xfrm>
              <a:off x="18956167" y="8142495"/>
              <a:ext cx="109855" cy="422275"/>
            </a:xfrm>
            <a:custGeom>
              <a:avLst/>
              <a:gdLst/>
              <a:ahLst/>
              <a:cxnLst/>
              <a:rect l="l" t="t" r="r" b="b"/>
              <a:pathLst>
                <a:path w="109855" h="422275" extrusionOk="0">
                  <a:moveTo>
                    <a:pt x="109342" y="0"/>
                  </a:moveTo>
                  <a:lnTo>
                    <a:pt x="81699" y="898"/>
                  </a:lnTo>
                  <a:lnTo>
                    <a:pt x="54205" y="3605"/>
                  </a:lnTo>
                  <a:lnTo>
                    <a:pt x="26944" y="8110"/>
                  </a:lnTo>
                  <a:lnTo>
                    <a:pt x="0" y="14403"/>
                  </a:lnTo>
                  <a:lnTo>
                    <a:pt x="109354" y="422221"/>
                  </a:lnTo>
                  <a:lnTo>
                    <a:pt x="109342" y="0"/>
                  </a:lnTo>
                  <a:close/>
                </a:path>
              </a:pathLst>
            </a:custGeom>
            <a:solidFill>
              <a:srgbClr val="E8E7E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389" name="Google Shape;389;p71"/>
            <p:cNvSpPr/>
            <p:nvPr/>
          </p:nvSpPr>
          <p:spPr>
            <a:xfrm>
              <a:off x="18956167" y="8142495"/>
              <a:ext cx="109855" cy="422275"/>
            </a:xfrm>
            <a:custGeom>
              <a:avLst/>
              <a:gdLst/>
              <a:ahLst/>
              <a:cxnLst/>
              <a:rect l="l" t="t" r="r" b="b"/>
              <a:pathLst>
                <a:path w="109855" h="422275" extrusionOk="0">
                  <a:moveTo>
                    <a:pt x="0" y="14403"/>
                  </a:moveTo>
                  <a:lnTo>
                    <a:pt x="26944" y="8110"/>
                  </a:lnTo>
                  <a:lnTo>
                    <a:pt x="54205" y="3605"/>
                  </a:lnTo>
                  <a:lnTo>
                    <a:pt x="81699" y="898"/>
                  </a:lnTo>
                  <a:lnTo>
                    <a:pt x="109342" y="0"/>
                  </a:lnTo>
                  <a:lnTo>
                    <a:pt x="109354" y="422221"/>
                  </a:lnTo>
                  <a:lnTo>
                    <a:pt x="0" y="14403"/>
                  </a:lnTo>
                  <a:close/>
                </a:path>
              </a:pathLst>
            </a:custGeom>
            <a:noFill/>
            <a:ln w="9525" cap="flat" cmpd="sng">
              <a:solidFill>
                <a:srgbClr val="E8E7E6"/>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390" name="Google Shape;390;p71"/>
            <p:cNvSpPr/>
            <p:nvPr/>
          </p:nvSpPr>
          <p:spPr>
            <a:xfrm>
              <a:off x="19065509" y="8564731"/>
              <a:ext cx="365760" cy="299085"/>
            </a:xfrm>
            <a:custGeom>
              <a:avLst/>
              <a:gdLst/>
              <a:ahLst/>
              <a:cxnLst/>
              <a:rect l="l" t="t" r="r" b="b"/>
              <a:pathLst>
                <a:path w="365759" h="299084" extrusionOk="0">
                  <a:moveTo>
                    <a:pt x="0" y="0"/>
                  </a:moveTo>
                  <a:lnTo>
                    <a:pt x="298486" y="298486"/>
                  </a:lnTo>
                  <a:lnTo>
                    <a:pt x="317392" y="278300"/>
                  </a:lnTo>
                  <a:lnTo>
                    <a:pt x="334921" y="256957"/>
                  </a:lnTo>
                  <a:lnTo>
                    <a:pt x="351010" y="234526"/>
                  </a:lnTo>
                  <a:lnTo>
                    <a:pt x="365598" y="211081"/>
                  </a:lnTo>
                  <a:lnTo>
                    <a:pt x="0" y="0"/>
                  </a:lnTo>
                  <a:close/>
                </a:path>
              </a:pathLst>
            </a:custGeom>
            <a:solidFill>
              <a:srgbClr val="E8E7E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391" name="Google Shape;391;p71"/>
            <p:cNvSpPr/>
            <p:nvPr/>
          </p:nvSpPr>
          <p:spPr>
            <a:xfrm>
              <a:off x="19065509" y="8564731"/>
              <a:ext cx="365760" cy="299085"/>
            </a:xfrm>
            <a:custGeom>
              <a:avLst/>
              <a:gdLst/>
              <a:ahLst/>
              <a:cxnLst/>
              <a:rect l="l" t="t" r="r" b="b"/>
              <a:pathLst>
                <a:path w="365759" h="299084" extrusionOk="0">
                  <a:moveTo>
                    <a:pt x="365598" y="211081"/>
                  </a:moveTo>
                  <a:lnTo>
                    <a:pt x="351010" y="234526"/>
                  </a:lnTo>
                  <a:lnTo>
                    <a:pt x="334921" y="256957"/>
                  </a:lnTo>
                  <a:lnTo>
                    <a:pt x="317392" y="278300"/>
                  </a:lnTo>
                  <a:lnTo>
                    <a:pt x="298486" y="298486"/>
                  </a:lnTo>
                  <a:lnTo>
                    <a:pt x="0" y="0"/>
                  </a:lnTo>
                  <a:lnTo>
                    <a:pt x="365598" y="211081"/>
                  </a:lnTo>
                  <a:close/>
                </a:path>
              </a:pathLst>
            </a:custGeom>
            <a:noFill/>
            <a:ln w="9525" cap="flat" cmpd="sng">
              <a:solidFill>
                <a:srgbClr val="E8E7E6"/>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392" name="Google Shape;392;p71"/>
            <p:cNvSpPr/>
            <p:nvPr/>
          </p:nvSpPr>
          <p:spPr>
            <a:xfrm>
              <a:off x="18854361" y="8564743"/>
              <a:ext cx="211454" cy="408305"/>
            </a:xfrm>
            <a:custGeom>
              <a:avLst/>
              <a:gdLst/>
              <a:ahLst/>
              <a:cxnLst/>
              <a:rect l="l" t="t" r="r" b="b"/>
              <a:pathLst>
                <a:path w="211455" h="408304" extrusionOk="0">
                  <a:moveTo>
                    <a:pt x="211152" y="0"/>
                  </a:moveTo>
                  <a:lnTo>
                    <a:pt x="0" y="365587"/>
                  </a:lnTo>
                  <a:lnTo>
                    <a:pt x="24397" y="378586"/>
                  </a:lnTo>
                  <a:lnTo>
                    <a:pt x="49550" y="389963"/>
                  </a:lnTo>
                  <a:lnTo>
                    <a:pt x="75378" y="399685"/>
                  </a:lnTo>
                  <a:lnTo>
                    <a:pt x="101797" y="407722"/>
                  </a:lnTo>
                  <a:lnTo>
                    <a:pt x="211152" y="0"/>
                  </a:lnTo>
                  <a:close/>
                </a:path>
              </a:pathLst>
            </a:custGeom>
            <a:solidFill>
              <a:srgbClr val="7DA4D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393" name="Google Shape;393;p71"/>
            <p:cNvSpPr/>
            <p:nvPr/>
          </p:nvSpPr>
          <p:spPr>
            <a:xfrm>
              <a:off x="18854362" y="8564741"/>
              <a:ext cx="211454" cy="408305"/>
            </a:xfrm>
            <a:custGeom>
              <a:avLst/>
              <a:gdLst/>
              <a:ahLst/>
              <a:cxnLst/>
              <a:rect l="l" t="t" r="r" b="b"/>
              <a:pathLst>
                <a:path w="211455" h="408304" extrusionOk="0">
                  <a:moveTo>
                    <a:pt x="101797" y="407722"/>
                  </a:moveTo>
                  <a:lnTo>
                    <a:pt x="75378" y="399685"/>
                  </a:lnTo>
                  <a:lnTo>
                    <a:pt x="49550" y="389963"/>
                  </a:lnTo>
                  <a:lnTo>
                    <a:pt x="24397" y="378586"/>
                  </a:lnTo>
                  <a:lnTo>
                    <a:pt x="0" y="365587"/>
                  </a:lnTo>
                  <a:lnTo>
                    <a:pt x="211152" y="0"/>
                  </a:lnTo>
                  <a:lnTo>
                    <a:pt x="101797" y="407722"/>
                  </a:lnTo>
                  <a:close/>
                </a:path>
              </a:pathLst>
            </a:custGeom>
            <a:noFill/>
            <a:ln w="9525" cap="flat" cmpd="sng">
              <a:solidFill>
                <a:srgbClr val="7DA4D6"/>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394" name="Google Shape;394;p71"/>
            <p:cNvSpPr/>
            <p:nvPr/>
          </p:nvSpPr>
          <p:spPr>
            <a:xfrm>
              <a:off x="18766956" y="8564722"/>
              <a:ext cx="299085" cy="365760"/>
            </a:xfrm>
            <a:custGeom>
              <a:avLst/>
              <a:gdLst/>
              <a:ahLst/>
              <a:cxnLst/>
              <a:rect l="l" t="t" r="r" b="b"/>
              <a:pathLst>
                <a:path w="299084" h="365759" extrusionOk="0">
                  <a:moveTo>
                    <a:pt x="298557" y="0"/>
                  </a:moveTo>
                  <a:lnTo>
                    <a:pt x="0" y="298486"/>
                  </a:lnTo>
                  <a:lnTo>
                    <a:pt x="20177" y="317389"/>
                  </a:lnTo>
                  <a:lnTo>
                    <a:pt x="41516" y="334903"/>
                  </a:lnTo>
                  <a:lnTo>
                    <a:pt x="63948" y="350986"/>
                  </a:lnTo>
                  <a:lnTo>
                    <a:pt x="87405" y="365598"/>
                  </a:lnTo>
                  <a:lnTo>
                    <a:pt x="298557" y="0"/>
                  </a:lnTo>
                  <a:close/>
                </a:path>
              </a:pathLst>
            </a:custGeom>
            <a:solidFill>
              <a:srgbClr val="7DA4D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395" name="Google Shape;395;p71"/>
            <p:cNvSpPr/>
            <p:nvPr/>
          </p:nvSpPr>
          <p:spPr>
            <a:xfrm>
              <a:off x="18766956" y="8564721"/>
              <a:ext cx="299085" cy="365760"/>
            </a:xfrm>
            <a:custGeom>
              <a:avLst/>
              <a:gdLst/>
              <a:ahLst/>
              <a:cxnLst/>
              <a:rect l="l" t="t" r="r" b="b"/>
              <a:pathLst>
                <a:path w="299084" h="365759" extrusionOk="0">
                  <a:moveTo>
                    <a:pt x="87405" y="365598"/>
                  </a:moveTo>
                  <a:lnTo>
                    <a:pt x="63948" y="350986"/>
                  </a:lnTo>
                  <a:lnTo>
                    <a:pt x="41516" y="334903"/>
                  </a:lnTo>
                  <a:lnTo>
                    <a:pt x="20177" y="317389"/>
                  </a:lnTo>
                  <a:lnTo>
                    <a:pt x="0" y="298486"/>
                  </a:lnTo>
                  <a:lnTo>
                    <a:pt x="298557" y="0"/>
                  </a:lnTo>
                  <a:lnTo>
                    <a:pt x="87405" y="365598"/>
                  </a:lnTo>
                  <a:close/>
                </a:path>
              </a:pathLst>
            </a:custGeom>
            <a:noFill/>
            <a:ln w="9525" cap="flat" cmpd="sng">
              <a:solidFill>
                <a:srgbClr val="7DA4D6"/>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396" name="Google Shape;396;p71"/>
            <p:cNvSpPr/>
            <p:nvPr/>
          </p:nvSpPr>
          <p:spPr>
            <a:xfrm>
              <a:off x="18699841" y="8564728"/>
              <a:ext cx="365760" cy="299085"/>
            </a:xfrm>
            <a:custGeom>
              <a:avLst/>
              <a:gdLst/>
              <a:ahLst/>
              <a:cxnLst/>
              <a:rect l="l" t="t" r="r" b="b"/>
              <a:pathLst>
                <a:path w="365759" h="299084" extrusionOk="0">
                  <a:moveTo>
                    <a:pt x="365669" y="0"/>
                  </a:moveTo>
                  <a:lnTo>
                    <a:pt x="0" y="211069"/>
                  </a:lnTo>
                  <a:lnTo>
                    <a:pt x="14578" y="234516"/>
                  </a:lnTo>
                  <a:lnTo>
                    <a:pt x="30657" y="256949"/>
                  </a:lnTo>
                  <a:lnTo>
                    <a:pt x="48179" y="278293"/>
                  </a:lnTo>
                  <a:lnTo>
                    <a:pt x="67088" y="298474"/>
                  </a:lnTo>
                  <a:lnTo>
                    <a:pt x="365669" y="0"/>
                  </a:lnTo>
                  <a:close/>
                </a:path>
              </a:pathLst>
            </a:custGeom>
            <a:solidFill>
              <a:srgbClr val="7DA4D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397" name="Google Shape;397;p71"/>
            <p:cNvSpPr/>
            <p:nvPr/>
          </p:nvSpPr>
          <p:spPr>
            <a:xfrm>
              <a:off x="18699842" y="8564728"/>
              <a:ext cx="365760" cy="299085"/>
            </a:xfrm>
            <a:custGeom>
              <a:avLst/>
              <a:gdLst/>
              <a:ahLst/>
              <a:cxnLst/>
              <a:rect l="l" t="t" r="r" b="b"/>
              <a:pathLst>
                <a:path w="365759" h="299084" extrusionOk="0">
                  <a:moveTo>
                    <a:pt x="67088" y="298474"/>
                  </a:moveTo>
                  <a:lnTo>
                    <a:pt x="48179" y="278293"/>
                  </a:lnTo>
                  <a:lnTo>
                    <a:pt x="30657" y="256949"/>
                  </a:lnTo>
                  <a:lnTo>
                    <a:pt x="14578" y="234516"/>
                  </a:lnTo>
                  <a:lnTo>
                    <a:pt x="0" y="211069"/>
                  </a:lnTo>
                  <a:lnTo>
                    <a:pt x="365669" y="0"/>
                  </a:lnTo>
                  <a:lnTo>
                    <a:pt x="67088" y="298474"/>
                  </a:lnTo>
                  <a:close/>
                </a:path>
              </a:pathLst>
            </a:custGeom>
            <a:noFill/>
            <a:ln w="9525" cap="flat" cmpd="sng">
              <a:solidFill>
                <a:srgbClr val="7DA4D6"/>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398" name="Google Shape;398;p71"/>
            <p:cNvSpPr/>
            <p:nvPr/>
          </p:nvSpPr>
          <p:spPr>
            <a:xfrm>
              <a:off x="19065508" y="8564728"/>
              <a:ext cx="299085" cy="365760"/>
            </a:xfrm>
            <a:custGeom>
              <a:avLst/>
              <a:gdLst/>
              <a:ahLst/>
              <a:cxnLst/>
              <a:rect l="l" t="t" r="r" b="b"/>
              <a:pathLst>
                <a:path w="299084" h="365759" extrusionOk="0">
                  <a:moveTo>
                    <a:pt x="0" y="0"/>
                  </a:moveTo>
                  <a:lnTo>
                    <a:pt x="211069" y="365575"/>
                  </a:lnTo>
                  <a:lnTo>
                    <a:pt x="234536" y="350968"/>
                  </a:lnTo>
                  <a:lnTo>
                    <a:pt x="256983" y="334885"/>
                  </a:lnTo>
                  <a:lnTo>
                    <a:pt x="278322" y="317372"/>
                  </a:lnTo>
                  <a:lnTo>
                    <a:pt x="298463" y="298474"/>
                  </a:lnTo>
                  <a:lnTo>
                    <a:pt x="0" y="0"/>
                  </a:lnTo>
                  <a:close/>
                </a:path>
              </a:pathLst>
            </a:custGeom>
            <a:solidFill>
              <a:srgbClr val="E8E7E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399" name="Google Shape;399;p71"/>
            <p:cNvSpPr/>
            <p:nvPr/>
          </p:nvSpPr>
          <p:spPr>
            <a:xfrm>
              <a:off x="19065509" y="8564726"/>
              <a:ext cx="299085" cy="365760"/>
            </a:xfrm>
            <a:custGeom>
              <a:avLst/>
              <a:gdLst/>
              <a:ahLst/>
              <a:cxnLst/>
              <a:rect l="l" t="t" r="r" b="b"/>
              <a:pathLst>
                <a:path w="299084" h="365759" extrusionOk="0">
                  <a:moveTo>
                    <a:pt x="298463" y="298474"/>
                  </a:moveTo>
                  <a:lnTo>
                    <a:pt x="278322" y="317372"/>
                  </a:lnTo>
                  <a:lnTo>
                    <a:pt x="256983" y="334885"/>
                  </a:lnTo>
                  <a:lnTo>
                    <a:pt x="234536" y="350968"/>
                  </a:lnTo>
                  <a:lnTo>
                    <a:pt x="211069" y="365575"/>
                  </a:lnTo>
                  <a:lnTo>
                    <a:pt x="0" y="0"/>
                  </a:lnTo>
                  <a:lnTo>
                    <a:pt x="298463" y="298474"/>
                  </a:lnTo>
                  <a:close/>
                </a:path>
              </a:pathLst>
            </a:custGeom>
            <a:noFill/>
            <a:ln w="9525" cap="flat" cmpd="sng">
              <a:solidFill>
                <a:srgbClr val="E8E7E6"/>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400" name="Google Shape;400;p71"/>
            <p:cNvSpPr/>
            <p:nvPr/>
          </p:nvSpPr>
          <p:spPr>
            <a:xfrm>
              <a:off x="19065496" y="8564724"/>
              <a:ext cx="211454" cy="408305"/>
            </a:xfrm>
            <a:custGeom>
              <a:avLst/>
              <a:gdLst/>
              <a:ahLst/>
              <a:cxnLst/>
              <a:rect l="l" t="t" r="r" b="b"/>
              <a:pathLst>
                <a:path w="211455" h="408304" extrusionOk="0">
                  <a:moveTo>
                    <a:pt x="0" y="0"/>
                  </a:moveTo>
                  <a:lnTo>
                    <a:pt x="109271" y="407734"/>
                  </a:lnTo>
                  <a:lnTo>
                    <a:pt x="135694" y="399702"/>
                  </a:lnTo>
                  <a:lnTo>
                    <a:pt x="161518" y="389978"/>
                  </a:lnTo>
                  <a:lnTo>
                    <a:pt x="186668" y="378595"/>
                  </a:lnTo>
                  <a:lnTo>
                    <a:pt x="211069" y="365587"/>
                  </a:lnTo>
                  <a:lnTo>
                    <a:pt x="0" y="0"/>
                  </a:lnTo>
                  <a:close/>
                </a:path>
              </a:pathLst>
            </a:custGeom>
            <a:solidFill>
              <a:srgbClr val="7DA4D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401" name="Google Shape;401;p71"/>
            <p:cNvSpPr/>
            <p:nvPr/>
          </p:nvSpPr>
          <p:spPr>
            <a:xfrm>
              <a:off x="19065508" y="8564724"/>
              <a:ext cx="211454" cy="408305"/>
            </a:xfrm>
            <a:custGeom>
              <a:avLst/>
              <a:gdLst/>
              <a:ahLst/>
              <a:cxnLst/>
              <a:rect l="l" t="t" r="r" b="b"/>
              <a:pathLst>
                <a:path w="211455" h="408304" extrusionOk="0">
                  <a:moveTo>
                    <a:pt x="211057" y="365587"/>
                  </a:moveTo>
                  <a:lnTo>
                    <a:pt x="186661" y="378593"/>
                  </a:lnTo>
                  <a:lnTo>
                    <a:pt x="161511" y="389973"/>
                  </a:lnTo>
                  <a:lnTo>
                    <a:pt x="135684" y="399697"/>
                  </a:lnTo>
                  <a:lnTo>
                    <a:pt x="109259" y="407734"/>
                  </a:lnTo>
                  <a:lnTo>
                    <a:pt x="0" y="0"/>
                  </a:lnTo>
                  <a:lnTo>
                    <a:pt x="211057" y="365587"/>
                  </a:lnTo>
                  <a:close/>
                </a:path>
              </a:pathLst>
            </a:custGeom>
            <a:noFill/>
            <a:ln w="9525" cap="flat" cmpd="sng">
              <a:solidFill>
                <a:srgbClr val="7DA4D6"/>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402" name="Google Shape;402;p71"/>
            <p:cNvSpPr/>
            <p:nvPr/>
          </p:nvSpPr>
          <p:spPr>
            <a:xfrm>
              <a:off x="19065501" y="8564712"/>
              <a:ext cx="109855" cy="422275"/>
            </a:xfrm>
            <a:custGeom>
              <a:avLst/>
              <a:gdLst/>
              <a:ahLst/>
              <a:cxnLst/>
              <a:rect l="l" t="t" r="r" b="b"/>
              <a:pathLst>
                <a:path w="109855" h="422275" extrusionOk="0">
                  <a:moveTo>
                    <a:pt x="11" y="0"/>
                  </a:moveTo>
                  <a:lnTo>
                    <a:pt x="0" y="422150"/>
                  </a:lnTo>
                  <a:lnTo>
                    <a:pt x="27595" y="421250"/>
                  </a:lnTo>
                  <a:lnTo>
                    <a:pt x="55064" y="418542"/>
                  </a:lnTo>
                  <a:lnTo>
                    <a:pt x="82316" y="414040"/>
                  </a:lnTo>
                  <a:lnTo>
                    <a:pt x="109259" y="407758"/>
                  </a:lnTo>
                  <a:lnTo>
                    <a:pt x="11" y="0"/>
                  </a:lnTo>
                  <a:close/>
                </a:path>
              </a:pathLst>
            </a:custGeom>
            <a:solidFill>
              <a:srgbClr val="7DA4D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403" name="Google Shape;403;p71"/>
            <p:cNvSpPr/>
            <p:nvPr/>
          </p:nvSpPr>
          <p:spPr>
            <a:xfrm>
              <a:off x="19065502" y="8564711"/>
              <a:ext cx="109855" cy="422275"/>
            </a:xfrm>
            <a:custGeom>
              <a:avLst/>
              <a:gdLst/>
              <a:ahLst/>
              <a:cxnLst/>
              <a:rect l="l" t="t" r="r" b="b"/>
              <a:pathLst>
                <a:path w="109855" h="422275" extrusionOk="0">
                  <a:moveTo>
                    <a:pt x="109259" y="407758"/>
                  </a:moveTo>
                  <a:lnTo>
                    <a:pt x="82316" y="414040"/>
                  </a:lnTo>
                  <a:lnTo>
                    <a:pt x="55064" y="418542"/>
                  </a:lnTo>
                  <a:lnTo>
                    <a:pt x="27595" y="421250"/>
                  </a:lnTo>
                  <a:lnTo>
                    <a:pt x="0" y="422150"/>
                  </a:lnTo>
                  <a:lnTo>
                    <a:pt x="11" y="0"/>
                  </a:lnTo>
                  <a:lnTo>
                    <a:pt x="109259" y="407758"/>
                  </a:lnTo>
                  <a:close/>
                </a:path>
              </a:pathLst>
            </a:custGeom>
            <a:noFill/>
            <a:ln w="9525" cap="flat" cmpd="sng">
              <a:solidFill>
                <a:srgbClr val="7DA4D6"/>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404" name="Google Shape;404;p71"/>
            <p:cNvSpPr/>
            <p:nvPr/>
          </p:nvSpPr>
          <p:spPr>
            <a:xfrm>
              <a:off x="18956170" y="8564731"/>
              <a:ext cx="109855" cy="422275"/>
            </a:xfrm>
            <a:custGeom>
              <a:avLst/>
              <a:gdLst/>
              <a:ahLst/>
              <a:cxnLst/>
              <a:rect l="l" t="t" r="r" b="b"/>
              <a:pathLst>
                <a:path w="109855" h="422275" extrusionOk="0">
                  <a:moveTo>
                    <a:pt x="109342" y="0"/>
                  </a:moveTo>
                  <a:lnTo>
                    <a:pt x="0" y="407722"/>
                  </a:lnTo>
                  <a:lnTo>
                    <a:pt x="26944" y="414016"/>
                  </a:lnTo>
                  <a:lnTo>
                    <a:pt x="54205" y="418523"/>
                  </a:lnTo>
                  <a:lnTo>
                    <a:pt x="81699" y="421233"/>
                  </a:lnTo>
                  <a:lnTo>
                    <a:pt x="109342" y="422138"/>
                  </a:lnTo>
                  <a:lnTo>
                    <a:pt x="109342" y="0"/>
                  </a:lnTo>
                  <a:close/>
                </a:path>
              </a:pathLst>
            </a:custGeom>
            <a:solidFill>
              <a:srgbClr val="7DA4D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405" name="Google Shape;405;p71"/>
            <p:cNvSpPr/>
            <p:nvPr/>
          </p:nvSpPr>
          <p:spPr>
            <a:xfrm>
              <a:off x="18956170" y="8564731"/>
              <a:ext cx="109855" cy="422275"/>
            </a:xfrm>
            <a:custGeom>
              <a:avLst/>
              <a:gdLst/>
              <a:ahLst/>
              <a:cxnLst/>
              <a:rect l="l" t="t" r="r" b="b"/>
              <a:pathLst>
                <a:path w="109855" h="422275" extrusionOk="0">
                  <a:moveTo>
                    <a:pt x="109342" y="422138"/>
                  </a:moveTo>
                  <a:lnTo>
                    <a:pt x="81699" y="421233"/>
                  </a:lnTo>
                  <a:lnTo>
                    <a:pt x="54205" y="418523"/>
                  </a:lnTo>
                  <a:lnTo>
                    <a:pt x="26944" y="414016"/>
                  </a:lnTo>
                  <a:lnTo>
                    <a:pt x="0" y="407722"/>
                  </a:lnTo>
                  <a:lnTo>
                    <a:pt x="109342" y="0"/>
                  </a:lnTo>
                  <a:lnTo>
                    <a:pt x="109342" y="422138"/>
                  </a:lnTo>
                  <a:close/>
                </a:path>
              </a:pathLst>
            </a:custGeom>
            <a:noFill/>
            <a:ln w="9525" cap="flat" cmpd="sng">
              <a:solidFill>
                <a:srgbClr val="7DA4D6"/>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406" name="Google Shape;406;p71"/>
            <p:cNvSpPr/>
            <p:nvPr/>
          </p:nvSpPr>
          <p:spPr>
            <a:xfrm>
              <a:off x="19065513" y="8142502"/>
              <a:ext cx="109855" cy="422275"/>
            </a:xfrm>
            <a:custGeom>
              <a:avLst/>
              <a:gdLst/>
              <a:ahLst/>
              <a:cxnLst/>
              <a:rect l="l" t="t" r="r" b="b"/>
              <a:pathLst>
                <a:path w="109855" h="422275" extrusionOk="0">
                  <a:moveTo>
                    <a:pt x="0" y="0"/>
                  </a:moveTo>
                  <a:lnTo>
                    <a:pt x="0" y="422221"/>
                  </a:lnTo>
                  <a:lnTo>
                    <a:pt x="109259" y="14392"/>
                  </a:lnTo>
                  <a:lnTo>
                    <a:pt x="82306" y="8102"/>
                  </a:lnTo>
                  <a:lnTo>
                    <a:pt x="55055" y="3603"/>
                  </a:lnTo>
                  <a:lnTo>
                    <a:pt x="27592" y="901"/>
                  </a:lnTo>
                  <a:lnTo>
                    <a:pt x="0" y="0"/>
                  </a:lnTo>
                  <a:close/>
                </a:path>
              </a:pathLst>
            </a:custGeom>
            <a:solidFill>
              <a:srgbClr val="97D8E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407" name="Google Shape;407;p71"/>
            <p:cNvSpPr/>
            <p:nvPr/>
          </p:nvSpPr>
          <p:spPr>
            <a:xfrm>
              <a:off x="19065513" y="8142502"/>
              <a:ext cx="109855" cy="422275"/>
            </a:xfrm>
            <a:custGeom>
              <a:avLst/>
              <a:gdLst/>
              <a:ahLst/>
              <a:cxnLst/>
              <a:rect l="l" t="t" r="r" b="b"/>
              <a:pathLst>
                <a:path w="109855" h="422275" extrusionOk="0">
                  <a:moveTo>
                    <a:pt x="0" y="0"/>
                  </a:moveTo>
                  <a:lnTo>
                    <a:pt x="27592" y="901"/>
                  </a:lnTo>
                  <a:lnTo>
                    <a:pt x="55055" y="3603"/>
                  </a:lnTo>
                  <a:lnTo>
                    <a:pt x="82306" y="8102"/>
                  </a:lnTo>
                  <a:lnTo>
                    <a:pt x="109259" y="14392"/>
                  </a:lnTo>
                  <a:lnTo>
                    <a:pt x="0" y="422221"/>
                  </a:lnTo>
                  <a:lnTo>
                    <a:pt x="0" y="0"/>
                  </a:lnTo>
                  <a:close/>
                </a:path>
              </a:pathLst>
            </a:custGeom>
            <a:noFill/>
            <a:ln w="9525" cap="flat" cmpd="sng">
              <a:solidFill>
                <a:srgbClr val="97D8E8"/>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408" name="Google Shape;408;p71"/>
            <p:cNvSpPr/>
            <p:nvPr/>
          </p:nvSpPr>
          <p:spPr>
            <a:xfrm>
              <a:off x="19065503" y="8156899"/>
              <a:ext cx="211454" cy="408305"/>
            </a:xfrm>
            <a:custGeom>
              <a:avLst/>
              <a:gdLst/>
              <a:ahLst/>
              <a:cxnLst/>
              <a:rect l="l" t="t" r="r" b="b"/>
              <a:pathLst>
                <a:path w="211455" h="408304" extrusionOk="0">
                  <a:moveTo>
                    <a:pt x="109271" y="0"/>
                  </a:moveTo>
                  <a:lnTo>
                    <a:pt x="0" y="407841"/>
                  </a:lnTo>
                  <a:lnTo>
                    <a:pt x="211081" y="42159"/>
                  </a:lnTo>
                  <a:lnTo>
                    <a:pt x="186677" y="29146"/>
                  </a:lnTo>
                  <a:lnTo>
                    <a:pt x="161520" y="17762"/>
                  </a:lnTo>
                  <a:lnTo>
                    <a:pt x="135691" y="8037"/>
                  </a:lnTo>
                  <a:lnTo>
                    <a:pt x="109271" y="0"/>
                  </a:lnTo>
                  <a:close/>
                </a:path>
              </a:pathLst>
            </a:custGeom>
            <a:solidFill>
              <a:srgbClr val="97D8E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409" name="Google Shape;409;p71"/>
            <p:cNvSpPr/>
            <p:nvPr/>
          </p:nvSpPr>
          <p:spPr>
            <a:xfrm>
              <a:off x="19065505" y="8156899"/>
              <a:ext cx="211454" cy="408305"/>
            </a:xfrm>
            <a:custGeom>
              <a:avLst/>
              <a:gdLst/>
              <a:ahLst/>
              <a:cxnLst/>
              <a:rect l="l" t="t" r="r" b="b"/>
              <a:pathLst>
                <a:path w="211455" h="408304" extrusionOk="0">
                  <a:moveTo>
                    <a:pt x="109271" y="0"/>
                  </a:moveTo>
                  <a:lnTo>
                    <a:pt x="135691" y="8037"/>
                  </a:lnTo>
                  <a:lnTo>
                    <a:pt x="161520" y="17764"/>
                  </a:lnTo>
                  <a:lnTo>
                    <a:pt x="186677" y="29151"/>
                  </a:lnTo>
                  <a:lnTo>
                    <a:pt x="211081" y="42171"/>
                  </a:lnTo>
                  <a:lnTo>
                    <a:pt x="0" y="407841"/>
                  </a:lnTo>
                  <a:lnTo>
                    <a:pt x="109271" y="0"/>
                  </a:lnTo>
                  <a:close/>
                </a:path>
              </a:pathLst>
            </a:custGeom>
            <a:noFill/>
            <a:ln w="9525" cap="flat" cmpd="sng">
              <a:solidFill>
                <a:srgbClr val="97D8E8"/>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410" name="Google Shape;410;p71"/>
            <p:cNvSpPr/>
            <p:nvPr/>
          </p:nvSpPr>
          <p:spPr>
            <a:xfrm>
              <a:off x="19065509" y="8199062"/>
              <a:ext cx="299085" cy="365760"/>
            </a:xfrm>
            <a:custGeom>
              <a:avLst/>
              <a:gdLst/>
              <a:ahLst/>
              <a:cxnLst/>
              <a:rect l="l" t="t" r="r" b="b"/>
              <a:pathLst>
                <a:path w="299084" h="365759" extrusionOk="0">
                  <a:moveTo>
                    <a:pt x="211081" y="0"/>
                  </a:moveTo>
                  <a:lnTo>
                    <a:pt x="0" y="365658"/>
                  </a:lnTo>
                  <a:lnTo>
                    <a:pt x="298486" y="67112"/>
                  </a:lnTo>
                  <a:lnTo>
                    <a:pt x="278330" y="48202"/>
                  </a:lnTo>
                  <a:lnTo>
                    <a:pt x="256983" y="30686"/>
                  </a:lnTo>
                  <a:lnTo>
                    <a:pt x="234536" y="14605"/>
                  </a:lnTo>
                  <a:lnTo>
                    <a:pt x="211081" y="0"/>
                  </a:lnTo>
                  <a:close/>
                </a:path>
              </a:pathLst>
            </a:custGeom>
            <a:solidFill>
              <a:srgbClr val="97D8E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411" name="Google Shape;411;p71"/>
            <p:cNvSpPr/>
            <p:nvPr/>
          </p:nvSpPr>
          <p:spPr>
            <a:xfrm>
              <a:off x="19065509" y="8199061"/>
              <a:ext cx="299085" cy="365760"/>
            </a:xfrm>
            <a:custGeom>
              <a:avLst/>
              <a:gdLst/>
              <a:ahLst/>
              <a:cxnLst/>
              <a:rect l="l" t="t" r="r" b="b"/>
              <a:pathLst>
                <a:path w="299084" h="365759" extrusionOk="0">
                  <a:moveTo>
                    <a:pt x="211081" y="0"/>
                  </a:moveTo>
                  <a:lnTo>
                    <a:pt x="234538" y="14605"/>
                  </a:lnTo>
                  <a:lnTo>
                    <a:pt x="256988" y="30686"/>
                  </a:lnTo>
                  <a:lnTo>
                    <a:pt x="278335" y="48202"/>
                  </a:lnTo>
                  <a:lnTo>
                    <a:pt x="298486" y="67112"/>
                  </a:lnTo>
                  <a:lnTo>
                    <a:pt x="0" y="365669"/>
                  </a:lnTo>
                  <a:lnTo>
                    <a:pt x="211081" y="0"/>
                  </a:lnTo>
                  <a:close/>
                </a:path>
              </a:pathLst>
            </a:custGeom>
            <a:noFill/>
            <a:ln w="9525" cap="flat" cmpd="sng">
              <a:solidFill>
                <a:srgbClr val="97D8E8"/>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412" name="Google Shape;412;p71"/>
            <p:cNvSpPr/>
            <p:nvPr/>
          </p:nvSpPr>
          <p:spPr>
            <a:xfrm>
              <a:off x="19065516" y="8266148"/>
              <a:ext cx="365760" cy="299085"/>
            </a:xfrm>
            <a:custGeom>
              <a:avLst/>
              <a:gdLst/>
              <a:ahLst/>
              <a:cxnLst/>
              <a:rect l="l" t="t" r="r" b="b"/>
              <a:pathLst>
                <a:path w="365759" h="299084" extrusionOk="0">
                  <a:moveTo>
                    <a:pt x="298474" y="0"/>
                  </a:moveTo>
                  <a:lnTo>
                    <a:pt x="0" y="298581"/>
                  </a:lnTo>
                  <a:lnTo>
                    <a:pt x="365587" y="87429"/>
                  </a:lnTo>
                  <a:lnTo>
                    <a:pt x="350999" y="63978"/>
                  </a:lnTo>
                  <a:lnTo>
                    <a:pt x="334913" y="41537"/>
                  </a:lnTo>
                  <a:lnTo>
                    <a:pt x="317386" y="20184"/>
                  </a:lnTo>
                  <a:lnTo>
                    <a:pt x="298474" y="0"/>
                  </a:lnTo>
                  <a:close/>
                </a:path>
              </a:pathLst>
            </a:custGeom>
            <a:solidFill>
              <a:srgbClr val="E8E7E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413" name="Google Shape;413;p71"/>
            <p:cNvSpPr/>
            <p:nvPr/>
          </p:nvSpPr>
          <p:spPr>
            <a:xfrm>
              <a:off x="19065518" y="8266148"/>
              <a:ext cx="365760" cy="299085"/>
            </a:xfrm>
            <a:custGeom>
              <a:avLst/>
              <a:gdLst/>
              <a:ahLst/>
              <a:cxnLst/>
              <a:rect l="l" t="t" r="r" b="b"/>
              <a:pathLst>
                <a:path w="365759" h="299084" extrusionOk="0">
                  <a:moveTo>
                    <a:pt x="298474" y="0"/>
                  </a:moveTo>
                  <a:lnTo>
                    <a:pt x="317386" y="20184"/>
                  </a:lnTo>
                  <a:lnTo>
                    <a:pt x="334913" y="41537"/>
                  </a:lnTo>
                  <a:lnTo>
                    <a:pt x="350999" y="63978"/>
                  </a:lnTo>
                  <a:lnTo>
                    <a:pt x="365587" y="87429"/>
                  </a:lnTo>
                  <a:lnTo>
                    <a:pt x="0" y="298581"/>
                  </a:lnTo>
                  <a:lnTo>
                    <a:pt x="298474" y="0"/>
                  </a:lnTo>
                  <a:close/>
                </a:path>
              </a:pathLst>
            </a:custGeom>
            <a:noFill/>
            <a:ln w="9525" cap="flat" cmpd="sng">
              <a:solidFill>
                <a:srgbClr val="E8E7E6"/>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414" name="Google Shape;414;p71"/>
            <p:cNvSpPr/>
            <p:nvPr/>
          </p:nvSpPr>
          <p:spPr>
            <a:xfrm>
              <a:off x="19065499" y="8353562"/>
              <a:ext cx="408305" cy="211454"/>
            </a:xfrm>
            <a:custGeom>
              <a:avLst/>
              <a:gdLst/>
              <a:ahLst/>
              <a:cxnLst/>
              <a:rect l="l" t="t" r="r" b="b"/>
              <a:pathLst>
                <a:path w="408305" h="211454" extrusionOk="0">
                  <a:moveTo>
                    <a:pt x="365587" y="0"/>
                  </a:moveTo>
                  <a:lnTo>
                    <a:pt x="0" y="211164"/>
                  </a:lnTo>
                  <a:lnTo>
                    <a:pt x="407746" y="101892"/>
                  </a:lnTo>
                  <a:lnTo>
                    <a:pt x="399760" y="75419"/>
                  </a:lnTo>
                  <a:lnTo>
                    <a:pt x="390050" y="49566"/>
                  </a:lnTo>
                  <a:lnTo>
                    <a:pt x="378648" y="24403"/>
                  </a:lnTo>
                  <a:lnTo>
                    <a:pt x="365587" y="0"/>
                  </a:lnTo>
                  <a:close/>
                </a:path>
              </a:pathLst>
            </a:custGeom>
            <a:solidFill>
              <a:srgbClr val="99CC6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415" name="Google Shape;415;p71"/>
            <p:cNvSpPr/>
            <p:nvPr/>
          </p:nvSpPr>
          <p:spPr>
            <a:xfrm>
              <a:off x="19065499" y="8353561"/>
              <a:ext cx="408305" cy="211454"/>
            </a:xfrm>
            <a:custGeom>
              <a:avLst/>
              <a:gdLst/>
              <a:ahLst/>
              <a:cxnLst/>
              <a:rect l="l" t="t" r="r" b="b"/>
              <a:pathLst>
                <a:path w="408305" h="211454" extrusionOk="0">
                  <a:moveTo>
                    <a:pt x="365587" y="0"/>
                  </a:moveTo>
                  <a:lnTo>
                    <a:pt x="378648" y="24405"/>
                  </a:lnTo>
                  <a:lnTo>
                    <a:pt x="390050" y="49571"/>
                  </a:lnTo>
                  <a:lnTo>
                    <a:pt x="399760" y="75424"/>
                  </a:lnTo>
                  <a:lnTo>
                    <a:pt x="407746" y="101892"/>
                  </a:lnTo>
                  <a:lnTo>
                    <a:pt x="0" y="211164"/>
                  </a:lnTo>
                  <a:lnTo>
                    <a:pt x="365587" y="0"/>
                  </a:lnTo>
                  <a:close/>
                </a:path>
              </a:pathLst>
            </a:custGeom>
            <a:noFill/>
            <a:ln w="9525" cap="flat" cmpd="sng">
              <a:solidFill>
                <a:srgbClr val="99CC6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416" name="Google Shape;416;p71"/>
            <p:cNvSpPr/>
            <p:nvPr/>
          </p:nvSpPr>
          <p:spPr>
            <a:xfrm>
              <a:off x="19065511" y="8564727"/>
              <a:ext cx="422275" cy="109855"/>
            </a:xfrm>
            <a:custGeom>
              <a:avLst/>
              <a:gdLst/>
              <a:ahLst/>
              <a:cxnLst/>
              <a:rect l="l" t="t" r="r" b="b"/>
              <a:pathLst>
                <a:path w="422275" h="109854" extrusionOk="0">
                  <a:moveTo>
                    <a:pt x="422138" y="0"/>
                  </a:moveTo>
                  <a:lnTo>
                    <a:pt x="0" y="0"/>
                  </a:lnTo>
                  <a:lnTo>
                    <a:pt x="407746" y="109248"/>
                  </a:lnTo>
                  <a:lnTo>
                    <a:pt x="414036" y="82309"/>
                  </a:lnTo>
                  <a:lnTo>
                    <a:pt x="418534" y="55058"/>
                  </a:lnTo>
                  <a:lnTo>
                    <a:pt x="421237" y="27590"/>
                  </a:lnTo>
                  <a:lnTo>
                    <a:pt x="422138" y="0"/>
                  </a:lnTo>
                  <a:close/>
                </a:path>
              </a:pathLst>
            </a:custGeom>
            <a:solidFill>
              <a:srgbClr val="ED667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417" name="Google Shape;417;p71"/>
            <p:cNvSpPr/>
            <p:nvPr/>
          </p:nvSpPr>
          <p:spPr>
            <a:xfrm>
              <a:off x="19065511" y="8564727"/>
              <a:ext cx="422275" cy="109855"/>
            </a:xfrm>
            <a:custGeom>
              <a:avLst/>
              <a:gdLst/>
              <a:ahLst/>
              <a:cxnLst/>
              <a:rect l="l" t="t" r="r" b="b"/>
              <a:pathLst>
                <a:path w="422275" h="109854" extrusionOk="0">
                  <a:moveTo>
                    <a:pt x="422138" y="0"/>
                  </a:moveTo>
                  <a:lnTo>
                    <a:pt x="421237" y="27590"/>
                  </a:lnTo>
                  <a:lnTo>
                    <a:pt x="418534" y="55058"/>
                  </a:lnTo>
                  <a:lnTo>
                    <a:pt x="414036" y="82309"/>
                  </a:lnTo>
                  <a:lnTo>
                    <a:pt x="407746" y="109248"/>
                  </a:lnTo>
                  <a:lnTo>
                    <a:pt x="0" y="0"/>
                  </a:lnTo>
                  <a:lnTo>
                    <a:pt x="422138" y="0"/>
                  </a:lnTo>
                  <a:close/>
                </a:path>
              </a:pathLst>
            </a:custGeom>
            <a:noFill/>
            <a:ln w="9525" cap="flat" cmpd="sng">
              <a:solidFill>
                <a:srgbClr val="ED667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418" name="Google Shape;418;p71"/>
            <p:cNvSpPr/>
            <p:nvPr/>
          </p:nvSpPr>
          <p:spPr>
            <a:xfrm>
              <a:off x="19065505" y="8564735"/>
              <a:ext cx="408305" cy="211454"/>
            </a:xfrm>
            <a:custGeom>
              <a:avLst/>
              <a:gdLst/>
              <a:ahLst/>
              <a:cxnLst/>
              <a:rect l="l" t="t" r="r" b="b"/>
              <a:pathLst>
                <a:path w="408305" h="211454" extrusionOk="0">
                  <a:moveTo>
                    <a:pt x="0" y="0"/>
                  </a:moveTo>
                  <a:lnTo>
                    <a:pt x="365598" y="211057"/>
                  </a:lnTo>
                  <a:lnTo>
                    <a:pt x="378652" y="186666"/>
                  </a:lnTo>
                  <a:lnTo>
                    <a:pt x="390047" y="161514"/>
                  </a:lnTo>
                  <a:lnTo>
                    <a:pt x="399755" y="135681"/>
                  </a:lnTo>
                  <a:lnTo>
                    <a:pt x="407746" y="109248"/>
                  </a:lnTo>
                  <a:lnTo>
                    <a:pt x="0" y="0"/>
                  </a:lnTo>
                  <a:close/>
                </a:path>
              </a:pathLst>
            </a:custGeom>
            <a:solidFill>
              <a:srgbClr val="ED667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419" name="Google Shape;419;p71"/>
            <p:cNvSpPr/>
            <p:nvPr/>
          </p:nvSpPr>
          <p:spPr>
            <a:xfrm>
              <a:off x="19065505" y="8564734"/>
              <a:ext cx="408305" cy="211454"/>
            </a:xfrm>
            <a:custGeom>
              <a:avLst/>
              <a:gdLst/>
              <a:ahLst/>
              <a:cxnLst/>
              <a:rect l="l" t="t" r="r" b="b"/>
              <a:pathLst>
                <a:path w="408305" h="211454" extrusionOk="0">
                  <a:moveTo>
                    <a:pt x="407746" y="109248"/>
                  </a:moveTo>
                  <a:lnTo>
                    <a:pt x="399755" y="135681"/>
                  </a:lnTo>
                  <a:lnTo>
                    <a:pt x="390047" y="161514"/>
                  </a:lnTo>
                  <a:lnTo>
                    <a:pt x="378652" y="186666"/>
                  </a:lnTo>
                  <a:lnTo>
                    <a:pt x="365598" y="211057"/>
                  </a:lnTo>
                  <a:lnTo>
                    <a:pt x="0" y="0"/>
                  </a:lnTo>
                  <a:lnTo>
                    <a:pt x="407746" y="109248"/>
                  </a:lnTo>
                  <a:close/>
                </a:path>
              </a:pathLst>
            </a:custGeom>
            <a:noFill/>
            <a:ln w="9525" cap="flat" cmpd="sng">
              <a:solidFill>
                <a:srgbClr val="ED667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420" name="Google Shape;420;p71"/>
            <p:cNvSpPr/>
            <p:nvPr/>
          </p:nvSpPr>
          <p:spPr>
            <a:xfrm>
              <a:off x="19065520" y="8455448"/>
              <a:ext cx="422275" cy="109855"/>
            </a:xfrm>
            <a:custGeom>
              <a:avLst/>
              <a:gdLst/>
              <a:ahLst/>
              <a:cxnLst/>
              <a:rect l="l" t="t" r="r" b="b"/>
              <a:pathLst>
                <a:path w="422275" h="109854" extrusionOk="0">
                  <a:moveTo>
                    <a:pt x="407734" y="0"/>
                  </a:moveTo>
                  <a:lnTo>
                    <a:pt x="0" y="109271"/>
                  </a:lnTo>
                  <a:lnTo>
                    <a:pt x="422126" y="109271"/>
                  </a:lnTo>
                  <a:lnTo>
                    <a:pt x="421228" y="81629"/>
                  </a:lnTo>
                  <a:lnTo>
                    <a:pt x="418523" y="54143"/>
                  </a:lnTo>
                  <a:lnTo>
                    <a:pt x="414021" y="26903"/>
                  </a:lnTo>
                  <a:lnTo>
                    <a:pt x="407734" y="0"/>
                  </a:lnTo>
                  <a:close/>
                </a:path>
              </a:pathLst>
            </a:custGeom>
            <a:solidFill>
              <a:srgbClr val="E8E7E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421" name="Google Shape;421;p71"/>
            <p:cNvSpPr/>
            <p:nvPr/>
          </p:nvSpPr>
          <p:spPr>
            <a:xfrm>
              <a:off x="19065520" y="8455448"/>
              <a:ext cx="422275" cy="109855"/>
            </a:xfrm>
            <a:custGeom>
              <a:avLst/>
              <a:gdLst/>
              <a:ahLst/>
              <a:cxnLst/>
              <a:rect l="l" t="t" r="r" b="b"/>
              <a:pathLst>
                <a:path w="422275" h="109854" extrusionOk="0">
                  <a:moveTo>
                    <a:pt x="407734" y="0"/>
                  </a:moveTo>
                  <a:lnTo>
                    <a:pt x="414021" y="26903"/>
                  </a:lnTo>
                  <a:lnTo>
                    <a:pt x="418523" y="54143"/>
                  </a:lnTo>
                  <a:lnTo>
                    <a:pt x="421228" y="81629"/>
                  </a:lnTo>
                  <a:lnTo>
                    <a:pt x="422126" y="109271"/>
                  </a:lnTo>
                  <a:lnTo>
                    <a:pt x="0" y="109271"/>
                  </a:lnTo>
                  <a:lnTo>
                    <a:pt x="407734" y="0"/>
                  </a:lnTo>
                  <a:close/>
                </a:path>
              </a:pathLst>
            </a:custGeom>
            <a:noFill/>
            <a:ln w="9525" cap="flat" cmpd="sng">
              <a:solidFill>
                <a:srgbClr val="E8E7E6"/>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422" name="Google Shape;422;p71"/>
            <p:cNvSpPr/>
            <p:nvPr/>
          </p:nvSpPr>
          <p:spPr>
            <a:xfrm>
              <a:off x="18738157" y="8237380"/>
              <a:ext cx="654685" cy="654685"/>
            </a:xfrm>
            <a:custGeom>
              <a:avLst/>
              <a:gdLst/>
              <a:ahLst/>
              <a:cxnLst/>
              <a:rect l="l" t="t" r="r" b="b"/>
              <a:pathLst>
                <a:path w="654684" h="654684" extrusionOk="0">
                  <a:moveTo>
                    <a:pt x="344409" y="0"/>
                  </a:moveTo>
                  <a:lnTo>
                    <a:pt x="298341" y="801"/>
                  </a:lnTo>
                  <a:lnTo>
                    <a:pt x="252360" y="8198"/>
                  </a:lnTo>
                  <a:lnTo>
                    <a:pt x="207157" y="22375"/>
                  </a:lnTo>
                  <a:lnTo>
                    <a:pt x="163424" y="43517"/>
                  </a:lnTo>
                  <a:lnTo>
                    <a:pt x="123263" y="70808"/>
                  </a:lnTo>
                  <a:lnTo>
                    <a:pt x="88397" y="102856"/>
                  </a:lnTo>
                  <a:lnTo>
                    <a:pt x="59013" y="138968"/>
                  </a:lnTo>
                  <a:lnTo>
                    <a:pt x="35296" y="178453"/>
                  </a:lnTo>
                  <a:lnTo>
                    <a:pt x="17431" y="220619"/>
                  </a:lnTo>
                  <a:lnTo>
                    <a:pt x="5604" y="264775"/>
                  </a:lnTo>
                  <a:lnTo>
                    <a:pt x="0" y="310228"/>
                  </a:lnTo>
                  <a:lnTo>
                    <a:pt x="804" y="356288"/>
                  </a:lnTo>
                  <a:lnTo>
                    <a:pt x="8202" y="402262"/>
                  </a:lnTo>
                  <a:lnTo>
                    <a:pt x="22379" y="447459"/>
                  </a:lnTo>
                  <a:lnTo>
                    <a:pt x="43521" y="491188"/>
                  </a:lnTo>
                  <a:lnTo>
                    <a:pt x="70796" y="531349"/>
                  </a:lnTo>
                  <a:lnTo>
                    <a:pt x="102834" y="566215"/>
                  </a:lnTo>
                  <a:lnTo>
                    <a:pt x="138942" y="595599"/>
                  </a:lnTo>
                  <a:lnTo>
                    <a:pt x="178426" y="619316"/>
                  </a:lnTo>
                  <a:lnTo>
                    <a:pt x="220595" y="637181"/>
                  </a:lnTo>
                  <a:lnTo>
                    <a:pt x="264756" y="649008"/>
                  </a:lnTo>
                  <a:lnTo>
                    <a:pt x="310217" y="654613"/>
                  </a:lnTo>
                  <a:lnTo>
                    <a:pt x="356285" y="653808"/>
                  </a:lnTo>
                  <a:lnTo>
                    <a:pt x="402267" y="646410"/>
                  </a:lnTo>
                  <a:lnTo>
                    <a:pt x="447471" y="632233"/>
                  </a:lnTo>
                  <a:lnTo>
                    <a:pt x="491204" y="611091"/>
                  </a:lnTo>
                  <a:lnTo>
                    <a:pt x="531365" y="583813"/>
                  </a:lnTo>
                  <a:lnTo>
                    <a:pt x="566231" y="551774"/>
                  </a:lnTo>
                  <a:lnTo>
                    <a:pt x="595616" y="515667"/>
                  </a:lnTo>
                  <a:lnTo>
                    <a:pt x="619336" y="476185"/>
                  </a:lnTo>
                  <a:lnTo>
                    <a:pt x="637204" y="434021"/>
                  </a:lnTo>
                  <a:lnTo>
                    <a:pt x="649037" y="389867"/>
                  </a:lnTo>
                  <a:lnTo>
                    <a:pt x="654650" y="344416"/>
                  </a:lnTo>
                  <a:lnTo>
                    <a:pt x="653856" y="298362"/>
                  </a:lnTo>
                  <a:lnTo>
                    <a:pt x="646472" y="252396"/>
                  </a:lnTo>
                  <a:lnTo>
                    <a:pt x="632311" y="207212"/>
                  </a:lnTo>
                  <a:lnTo>
                    <a:pt x="611190" y="163503"/>
                  </a:lnTo>
                  <a:lnTo>
                    <a:pt x="583888" y="123321"/>
                  </a:lnTo>
                  <a:lnTo>
                    <a:pt x="551830" y="88439"/>
                  </a:lnTo>
                  <a:lnTo>
                    <a:pt x="515708" y="59041"/>
                  </a:lnTo>
                  <a:lnTo>
                    <a:pt x="476213" y="35314"/>
                  </a:lnTo>
                  <a:lnTo>
                    <a:pt x="434036" y="17441"/>
                  </a:lnTo>
                  <a:lnTo>
                    <a:pt x="389871" y="5608"/>
                  </a:lnTo>
                  <a:lnTo>
                    <a:pt x="344409"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pic>
          <p:nvPicPr>
            <p:cNvPr id="423" name="Google Shape;423;p71"/>
            <p:cNvPicPr preferRelativeResize="0"/>
            <p:nvPr/>
          </p:nvPicPr>
          <p:blipFill rotWithShape="1">
            <a:blip r:embed="rId5">
              <a:alphaModFix/>
            </a:blip>
            <a:srcRect/>
            <a:stretch/>
          </p:blipFill>
          <p:spPr>
            <a:xfrm>
              <a:off x="17739520" y="8447350"/>
              <a:ext cx="1471561" cy="1370031"/>
            </a:xfrm>
            <a:prstGeom prst="rect">
              <a:avLst/>
            </a:prstGeom>
            <a:noFill/>
            <a:ln>
              <a:noFill/>
            </a:ln>
          </p:spPr>
        </p:pic>
      </p:grpSp>
      <p:grpSp>
        <p:nvGrpSpPr>
          <p:cNvPr id="424" name="Google Shape;424;p71"/>
          <p:cNvGrpSpPr/>
          <p:nvPr/>
        </p:nvGrpSpPr>
        <p:grpSpPr>
          <a:xfrm>
            <a:off x="5203868" y="3883277"/>
            <a:ext cx="596044" cy="356097"/>
            <a:chOff x="11941415" y="11611478"/>
            <a:chExt cx="1782243" cy="1064772"/>
          </a:xfrm>
        </p:grpSpPr>
        <p:sp>
          <p:nvSpPr>
            <p:cNvPr id="425" name="Google Shape;425;p71"/>
            <p:cNvSpPr/>
            <p:nvPr/>
          </p:nvSpPr>
          <p:spPr>
            <a:xfrm>
              <a:off x="11941415" y="11611478"/>
              <a:ext cx="1781810" cy="844550"/>
            </a:xfrm>
            <a:custGeom>
              <a:avLst/>
              <a:gdLst/>
              <a:ahLst/>
              <a:cxnLst/>
              <a:rect l="l" t="t" r="r" b="b"/>
              <a:pathLst>
                <a:path w="1781809" h="844550" extrusionOk="0">
                  <a:moveTo>
                    <a:pt x="1781625" y="422032"/>
                  </a:moveTo>
                  <a:lnTo>
                    <a:pt x="1772780" y="481746"/>
                  </a:lnTo>
                  <a:lnTo>
                    <a:pt x="1747048" y="538885"/>
                  </a:lnTo>
                  <a:lnTo>
                    <a:pt x="1705636" y="592876"/>
                  </a:lnTo>
                  <a:lnTo>
                    <a:pt x="1649747" y="643150"/>
                  </a:lnTo>
                  <a:lnTo>
                    <a:pt x="1616750" y="666714"/>
                  </a:lnTo>
                  <a:lnTo>
                    <a:pt x="1580587" y="689135"/>
                  </a:lnTo>
                  <a:lnTo>
                    <a:pt x="1541407" y="710340"/>
                  </a:lnTo>
                  <a:lnTo>
                    <a:pt x="1499361" y="730260"/>
                  </a:lnTo>
                  <a:lnTo>
                    <a:pt x="1454600" y="748822"/>
                  </a:lnTo>
                  <a:lnTo>
                    <a:pt x="1407275" y="765954"/>
                  </a:lnTo>
                  <a:lnTo>
                    <a:pt x="1357536" y="781586"/>
                  </a:lnTo>
                  <a:lnTo>
                    <a:pt x="1305533" y="795647"/>
                  </a:lnTo>
                  <a:lnTo>
                    <a:pt x="1251418" y="808064"/>
                  </a:lnTo>
                  <a:lnTo>
                    <a:pt x="1195341" y="818767"/>
                  </a:lnTo>
                  <a:lnTo>
                    <a:pt x="1137453" y="827683"/>
                  </a:lnTo>
                  <a:lnTo>
                    <a:pt x="1077904" y="834743"/>
                  </a:lnTo>
                  <a:lnTo>
                    <a:pt x="1016845" y="839874"/>
                  </a:lnTo>
                  <a:lnTo>
                    <a:pt x="954427" y="843005"/>
                  </a:lnTo>
                  <a:lnTo>
                    <a:pt x="890800" y="844064"/>
                  </a:lnTo>
                  <a:lnTo>
                    <a:pt x="827186" y="843005"/>
                  </a:lnTo>
                  <a:lnTo>
                    <a:pt x="764779" y="839874"/>
                  </a:lnTo>
                  <a:lnTo>
                    <a:pt x="703729" y="834743"/>
                  </a:lnTo>
                  <a:lnTo>
                    <a:pt x="644188" y="827683"/>
                  </a:lnTo>
                  <a:lnTo>
                    <a:pt x="586305" y="818767"/>
                  </a:lnTo>
                  <a:lnTo>
                    <a:pt x="530232" y="808064"/>
                  </a:lnTo>
                  <a:lnTo>
                    <a:pt x="476120" y="795647"/>
                  </a:lnTo>
                  <a:lnTo>
                    <a:pt x="424119" y="781586"/>
                  </a:lnTo>
                  <a:lnTo>
                    <a:pt x="374380" y="765954"/>
                  </a:lnTo>
                  <a:lnTo>
                    <a:pt x="327054" y="748822"/>
                  </a:lnTo>
                  <a:lnTo>
                    <a:pt x="282292" y="730260"/>
                  </a:lnTo>
                  <a:lnTo>
                    <a:pt x="240245" y="710340"/>
                  </a:lnTo>
                  <a:lnTo>
                    <a:pt x="201062" y="689135"/>
                  </a:lnTo>
                  <a:lnTo>
                    <a:pt x="164896" y="666714"/>
                  </a:lnTo>
                  <a:lnTo>
                    <a:pt x="131896" y="643150"/>
                  </a:lnTo>
                  <a:lnTo>
                    <a:pt x="102214" y="618514"/>
                  </a:lnTo>
                  <a:lnTo>
                    <a:pt x="53406" y="566310"/>
                  </a:lnTo>
                  <a:lnTo>
                    <a:pt x="19678" y="510673"/>
                  </a:lnTo>
                  <a:lnTo>
                    <a:pt x="2236" y="452175"/>
                  </a:lnTo>
                  <a:lnTo>
                    <a:pt x="0" y="422032"/>
                  </a:lnTo>
                  <a:lnTo>
                    <a:pt x="2236" y="391898"/>
                  </a:lnTo>
                  <a:lnTo>
                    <a:pt x="19678" y="333415"/>
                  </a:lnTo>
                  <a:lnTo>
                    <a:pt x="53406" y="277787"/>
                  </a:lnTo>
                  <a:lnTo>
                    <a:pt x="102214" y="225587"/>
                  </a:lnTo>
                  <a:lnTo>
                    <a:pt x="131896" y="200951"/>
                  </a:lnTo>
                  <a:lnTo>
                    <a:pt x="164896" y="177386"/>
                  </a:lnTo>
                  <a:lnTo>
                    <a:pt x="201062" y="154963"/>
                  </a:lnTo>
                  <a:lnTo>
                    <a:pt x="240245" y="133756"/>
                  </a:lnTo>
                  <a:lnTo>
                    <a:pt x="282292" y="113834"/>
                  </a:lnTo>
                  <a:lnTo>
                    <a:pt x="327054" y="95269"/>
                  </a:lnTo>
                  <a:lnTo>
                    <a:pt x="374380" y="78133"/>
                  </a:lnTo>
                  <a:lnTo>
                    <a:pt x="424119" y="62497"/>
                  </a:lnTo>
                  <a:lnTo>
                    <a:pt x="476120" y="48433"/>
                  </a:lnTo>
                  <a:lnTo>
                    <a:pt x="530232" y="36012"/>
                  </a:lnTo>
                  <a:lnTo>
                    <a:pt x="586305" y="25306"/>
                  </a:lnTo>
                  <a:lnTo>
                    <a:pt x="644188" y="16386"/>
                  </a:lnTo>
                  <a:lnTo>
                    <a:pt x="703729" y="9324"/>
                  </a:lnTo>
                  <a:lnTo>
                    <a:pt x="764779" y="4192"/>
                  </a:lnTo>
                  <a:lnTo>
                    <a:pt x="827186" y="1059"/>
                  </a:lnTo>
                  <a:lnTo>
                    <a:pt x="890800" y="0"/>
                  </a:lnTo>
                  <a:lnTo>
                    <a:pt x="954427" y="1059"/>
                  </a:lnTo>
                  <a:lnTo>
                    <a:pt x="1016845" y="4192"/>
                  </a:lnTo>
                  <a:lnTo>
                    <a:pt x="1077904" y="9324"/>
                  </a:lnTo>
                  <a:lnTo>
                    <a:pt x="1137453" y="16386"/>
                  </a:lnTo>
                  <a:lnTo>
                    <a:pt x="1195341" y="25306"/>
                  </a:lnTo>
                  <a:lnTo>
                    <a:pt x="1251418" y="36012"/>
                  </a:lnTo>
                  <a:lnTo>
                    <a:pt x="1305533" y="48433"/>
                  </a:lnTo>
                  <a:lnTo>
                    <a:pt x="1357536" y="62497"/>
                  </a:lnTo>
                  <a:lnTo>
                    <a:pt x="1407275" y="78133"/>
                  </a:lnTo>
                  <a:lnTo>
                    <a:pt x="1454600" y="95269"/>
                  </a:lnTo>
                  <a:lnTo>
                    <a:pt x="1499361" y="113834"/>
                  </a:lnTo>
                  <a:lnTo>
                    <a:pt x="1541407" y="133756"/>
                  </a:lnTo>
                  <a:lnTo>
                    <a:pt x="1580587" y="154963"/>
                  </a:lnTo>
                  <a:lnTo>
                    <a:pt x="1616750" y="177386"/>
                  </a:lnTo>
                  <a:lnTo>
                    <a:pt x="1649747" y="200951"/>
                  </a:lnTo>
                  <a:lnTo>
                    <a:pt x="1679425" y="225587"/>
                  </a:lnTo>
                  <a:lnTo>
                    <a:pt x="1728227" y="277787"/>
                  </a:lnTo>
                  <a:lnTo>
                    <a:pt x="1761950" y="333415"/>
                  </a:lnTo>
                  <a:lnTo>
                    <a:pt x="1779389" y="391898"/>
                  </a:lnTo>
                  <a:lnTo>
                    <a:pt x="1781625" y="422032"/>
                  </a:lnTo>
                  <a:close/>
                </a:path>
              </a:pathLst>
            </a:custGeom>
            <a:noFill/>
            <a:ln w="9525" cap="flat" cmpd="sng">
              <a:solidFill>
                <a:srgbClr val="221E1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426" name="Google Shape;426;p71"/>
            <p:cNvSpPr/>
            <p:nvPr/>
          </p:nvSpPr>
          <p:spPr>
            <a:xfrm>
              <a:off x="11941848" y="11831688"/>
              <a:ext cx="1781810" cy="844550"/>
            </a:xfrm>
            <a:custGeom>
              <a:avLst/>
              <a:gdLst/>
              <a:ahLst/>
              <a:cxnLst/>
              <a:rect l="l" t="t" r="r" b="b"/>
              <a:pathLst>
                <a:path w="1781809" h="844550" extrusionOk="0">
                  <a:moveTo>
                    <a:pt x="890800" y="0"/>
                  </a:moveTo>
                  <a:lnTo>
                    <a:pt x="827186" y="1059"/>
                  </a:lnTo>
                  <a:lnTo>
                    <a:pt x="764779" y="4190"/>
                  </a:lnTo>
                  <a:lnTo>
                    <a:pt x="703729" y="9321"/>
                  </a:lnTo>
                  <a:lnTo>
                    <a:pt x="644188" y="16380"/>
                  </a:lnTo>
                  <a:lnTo>
                    <a:pt x="586305" y="25297"/>
                  </a:lnTo>
                  <a:lnTo>
                    <a:pt x="530232" y="36000"/>
                  </a:lnTo>
                  <a:lnTo>
                    <a:pt x="476120" y="48417"/>
                  </a:lnTo>
                  <a:lnTo>
                    <a:pt x="424119" y="62477"/>
                  </a:lnTo>
                  <a:lnTo>
                    <a:pt x="374380" y="78110"/>
                  </a:lnTo>
                  <a:lnTo>
                    <a:pt x="327054" y="95242"/>
                  </a:lnTo>
                  <a:lnTo>
                    <a:pt x="282292" y="113804"/>
                  </a:lnTo>
                  <a:lnTo>
                    <a:pt x="240245" y="133723"/>
                  </a:lnTo>
                  <a:lnTo>
                    <a:pt x="201062" y="154929"/>
                  </a:lnTo>
                  <a:lnTo>
                    <a:pt x="164896" y="177350"/>
                  </a:lnTo>
                  <a:lnTo>
                    <a:pt x="131896" y="200914"/>
                  </a:lnTo>
                  <a:lnTo>
                    <a:pt x="102214" y="225550"/>
                  </a:lnTo>
                  <a:lnTo>
                    <a:pt x="53406" y="277754"/>
                  </a:lnTo>
                  <a:lnTo>
                    <a:pt x="19678" y="333391"/>
                  </a:lnTo>
                  <a:lnTo>
                    <a:pt x="2236" y="391888"/>
                  </a:lnTo>
                  <a:lnTo>
                    <a:pt x="0" y="422032"/>
                  </a:lnTo>
                  <a:lnTo>
                    <a:pt x="2236" y="452166"/>
                  </a:lnTo>
                  <a:lnTo>
                    <a:pt x="19678" y="510649"/>
                  </a:lnTo>
                  <a:lnTo>
                    <a:pt x="53406" y="566276"/>
                  </a:lnTo>
                  <a:lnTo>
                    <a:pt x="102214" y="618477"/>
                  </a:lnTo>
                  <a:lnTo>
                    <a:pt x="131896" y="643113"/>
                  </a:lnTo>
                  <a:lnTo>
                    <a:pt x="164896" y="666678"/>
                  </a:lnTo>
                  <a:lnTo>
                    <a:pt x="201062" y="689100"/>
                  </a:lnTo>
                  <a:lnTo>
                    <a:pt x="240245" y="710308"/>
                  </a:lnTo>
                  <a:lnTo>
                    <a:pt x="282292" y="730230"/>
                  </a:lnTo>
                  <a:lnTo>
                    <a:pt x="327054" y="748795"/>
                  </a:lnTo>
                  <a:lnTo>
                    <a:pt x="374380" y="765931"/>
                  </a:lnTo>
                  <a:lnTo>
                    <a:pt x="424119" y="781567"/>
                  </a:lnTo>
                  <a:lnTo>
                    <a:pt x="476120" y="795631"/>
                  </a:lnTo>
                  <a:lnTo>
                    <a:pt x="530232" y="808051"/>
                  </a:lnTo>
                  <a:lnTo>
                    <a:pt x="586305" y="818758"/>
                  </a:lnTo>
                  <a:lnTo>
                    <a:pt x="644188" y="827677"/>
                  </a:lnTo>
                  <a:lnTo>
                    <a:pt x="703729" y="834739"/>
                  </a:lnTo>
                  <a:lnTo>
                    <a:pt x="764779" y="839872"/>
                  </a:lnTo>
                  <a:lnTo>
                    <a:pt x="827186" y="843004"/>
                  </a:lnTo>
                  <a:lnTo>
                    <a:pt x="890800" y="844064"/>
                  </a:lnTo>
                  <a:lnTo>
                    <a:pt x="954414" y="843004"/>
                  </a:lnTo>
                  <a:lnTo>
                    <a:pt x="1016822" y="839872"/>
                  </a:lnTo>
                  <a:lnTo>
                    <a:pt x="1077873" y="834739"/>
                  </a:lnTo>
                  <a:lnTo>
                    <a:pt x="1137415" y="827677"/>
                  </a:lnTo>
                  <a:lnTo>
                    <a:pt x="1195299" y="818758"/>
                  </a:lnTo>
                  <a:lnTo>
                    <a:pt x="1251373" y="808051"/>
                  </a:lnTo>
                  <a:lnTo>
                    <a:pt x="1305486" y="795631"/>
                  </a:lnTo>
                  <a:lnTo>
                    <a:pt x="1357488" y="781567"/>
                  </a:lnTo>
                  <a:lnTo>
                    <a:pt x="1407229" y="765931"/>
                  </a:lnTo>
                  <a:lnTo>
                    <a:pt x="1454556" y="748795"/>
                  </a:lnTo>
                  <a:lnTo>
                    <a:pt x="1499320" y="730230"/>
                  </a:lnTo>
                  <a:lnTo>
                    <a:pt x="1541369" y="710308"/>
                  </a:lnTo>
                  <a:lnTo>
                    <a:pt x="1580553" y="689100"/>
                  </a:lnTo>
                  <a:lnTo>
                    <a:pt x="1616721" y="666678"/>
                  </a:lnTo>
                  <a:lnTo>
                    <a:pt x="1649721" y="643113"/>
                  </a:lnTo>
                  <a:lnTo>
                    <a:pt x="1679405" y="618477"/>
                  </a:lnTo>
                  <a:lnTo>
                    <a:pt x="1728215" y="566276"/>
                  </a:lnTo>
                  <a:lnTo>
                    <a:pt x="1761945" y="510649"/>
                  </a:lnTo>
                  <a:lnTo>
                    <a:pt x="1779388" y="452166"/>
                  </a:lnTo>
                  <a:lnTo>
                    <a:pt x="1781625" y="422032"/>
                  </a:lnTo>
                  <a:lnTo>
                    <a:pt x="1779388" y="391888"/>
                  </a:lnTo>
                  <a:lnTo>
                    <a:pt x="1761945" y="333391"/>
                  </a:lnTo>
                  <a:lnTo>
                    <a:pt x="1728215" y="277754"/>
                  </a:lnTo>
                  <a:lnTo>
                    <a:pt x="1679405" y="225550"/>
                  </a:lnTo>
                  <a:lnTo>
                    <a:pt x="1649721" y="200914"/>
                  </a:lnTo>
                  <a:lnTo>
                    <a:pt x="1616721" y="177350"/>
                  </a:lnTo>
                  <a:lnTo>
                    <a:pt x="1580553" y="154929"/>
                  </a:lnTo>
                  <a:lnTo>
                    <a:pt x="1541369" y="133723"/>
                  </a:lnTo>
                  <a:lnTo>
                    <a:pt x="1499320" y="113804"/>
                  </a:lnTo>
                  <a:lnTo>
                    <a:pt x="1454556" y="95242"/>
                  </a:lnTo>
                  <a:lnTo>
                    <a:pt x="1407229" y="78110"/>
                  </a:lnTo>
                  <a:lnTo>
                    <a:pt x="1357488" y="62477"/>
                  </a:lnTo>
                  <a:lnTo>
                    <a:pt x="1305486" y="48417"/>
                  </a:lnTo>
                  <a:lnTo>
                    <a:pt x="1251373" y="36000"/>
                  </a:lnTo>
                  <a:lnTo>
                    <a:pt x="1195299" y="25297"/>
                  </a:lnTo>
                  <a:lnTo>
                    <a:pt x="1137415" y="16380"/>
                  </a:lnTo>
                  <a:lnTo>
                    <a:pt x="1077873" y="9321"/>
                  </a:lnTo>
                  <a:lnTo>
                    <a:pt x="1016822" y="4190"/>
                  </a:lnTo>
                  <a:lnTo>
                    <a:pt x="954414" y="1059"/>
                  </a:lnTo>
                  <a:lnTo>
                    <a:pt x="890800" y="0"/>
                  </a:lnTo>
                  <a:close/>
                </a:path>
              </a:pathLst>
            </a:custGeom>
            <a:solidFill>
              <a:srgbClr val="E5DDD0">
                <a:alpha val="97254"/>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427" name="Google Shape;427;p71"/>
            <p:cNvSpPr/>
            <p:nvPr/>
          </p:nvSpPr>
          <p:spPr>
            <a:xfrm>
              <a:off x="11941848" y="11831700"/>
              <a:ext cx="1781810" cy="844550"/>
            </a:xfrm>
            <a:custGeom>
              <a:avLst/>
              <a:gdLst/>
              <a:ahLst/>
              <a:cxnLst/>
              <a:rect l="l" t="t" r="r" b="b"/>
              <a:pathLst>
                <a:path w="1781809" h="844550" extrusionOk="0">
                  <a:moveTo>
                    <a:pt x="1781625" y="422032"/>
                  </a:moveTo>
                  <a:lnTo>
                    <a:pt x="1772778" y="481723"/>
                  </a:lnTo>
                  <a:lnTo>
                    <a:pt x="1747040" y="538847"/>
                  </a:lnTo>
                  <a:lnTo>
                    <a:pt x="1705620" y="592831"/>
                  </a:lnTo>
                  <a:lnTo>
                    <a:pt x="1649721" y="643103"/>
                  </a:lnTo>
                  <a:lnTo>
                    <a:pt x="1616721" y="666668"/>
                  </a:lnTo>
                  <a:lnTo>
                    <a:pt x="1580553" y="689090"/>
                  </a:lnTo>
                  <a:lnTo>
                    <a:pt x="1541369" y="710299"/>
                  </a:lnTo>
                  <a:lnTo>
                    <a:pt x="1499320" y="730222"/>
                  </a:lnTo>
                  <a:lnTo>
                    <a:pt x="1454556" y="748787"/>
                  </a:lnTo>
                  <a:lnTo>
                    <a:pt x="1407229" y="765924"/>
                  </a:lnTo>
                  <a:lnTo>
                    <a:pt x="1357488" y="781561"/>
                  </a:lnTo>
                  <a:lnTo>
                    <a:pt x="1305486" y="795626"/>
                  </a:lnTo>
                  <a:lnTo>
                    <a:pt x="1251373" y="808048"/>
                  </a:lnTo>
                  <a:lnTo>
                    <a:pt x="1195299" y="818755"/>
                  </a:lnTo>
                  <a:lnTo>
                    <a:pt x="1137415" y="827676"/>
                  </a:lnTo>
                  <a:lnTo>
                    <a:pt x="1077873" y="834738"/>
                  </a:lnTo>
                  <a:lnTo>
                    <a:pt x="1016822" y="839872"/>
                  </a:lnTo>
                  <a:lnTo>
                    <a:pt x="954414" y="843004"/>
                  </a:lnTo>
                  <a:lnTo>
                    <a:pt x="890800" y="844064"/>
                  </a:lnTo>
                  <a:lnTo>
                    <a:pt x="827186" y="843004"/>
                  </a:lnTo>
                  <a:lnTo>
                    <a:pt x="764779" y="839872"/>
                  </a:lnTo>
                  <a:lnTo>
                    <a:pt x="703729" y="834738"/>
                  </a:lnTo>
                  <a:lnTo>
                    <a:pt x="644188" y="827676"/>
                  </a:lnTo>
                  <a:lnTo>
                    <a:pt x="586305" y="818755"/>
                  </a:lnTo>
                  <a:lnTo>
                    <a:pt x="530232" y="808048"/>
                  </a:lnTo>
                  <a:lnTo>
                    <a:pt x="476120" y="795626"/>
                  </a:lnTo>
                  <a:lnTo>
                    <a:pt x="424119" y="781561"/>
                  </a:lnTo>
                  <a:lnTo>
                    <a:pt x="374380" y="765924"/>
                  </a:lnTo>
                  <a:lnTo>
                    <a:pt x="327054" y="748787"/>
                  </a:lnTo>
                  <a:lnTo>
                    <a:pt x="282292" y="730222"/>
                  </a:lnTo>
                  <a:lnTo>
                    <a:pt x="240245" y="710299"/>
                  </a:lnTo>
                  <a:lnTo>
                    <a:pt x="201062" y="689090"/>
                  </a:lnTo>
                  <a:lnTo>
                    <a:pt x="164896" y="666668"/>
                  </a:lnTo>
                  <a:lnTo>
                    <a:pt x="131896" y="643103"/>
                  </a:lnTo>
                  <a:lnTo>
                    <a:pt x="102214" y="618467"/>
                  </a:lnTo>
                  <a:lnTo>
                    <a:pt x="53406" y="566267"/>
                  </a:lnTo>
                  <a:lnTo>
                    <a:pt x="19678" y="510642"/>
                  </a:lnTo>
                  <a:lnTo>
                    <a:pt x="2236" y="452163"/>
                  </a:lnTo>
                  <a:lnTo>
                    <a:pt x="0" y="422032"/>
                  </a:lnTo>
                  <a:lnTo>
                    <a:pt x="2236" y="391886"/>
                  </a:lnTo>
                  <a:lnTo>
                    <a:pt x="19678" y="333384"/>
                  </a:lnTo>
                  <a:lnTo>
                    <a:pt x="53406" y="277745"/>
                  </a:lnTo>
                  <a:lnTo>
                    <a:pt x="102214" y="225540"/>
                  </a:lnTo>
                  <a:lnTo>
                    <a:pt x="131896" y="200903"/>
                  </a:lnTo>
                  <a:lnTo>
                    <a:pt x="164896" y="177339"/>
                  </a:lnTo>
                  <a:lnTo>
                    <a:pt x="201062" y="154919"/>
                  </a:lnTo>
                  <a:lnTo>
                    <a:pt x="240245" y="133714"/>
                  </a:lnTo>
                  <a:lnTo>
                    <a:pt x="282292" y="113795"/>
                  </a:lnTo>
                  <a:lnTo>
                    <a:pt x="327054" y="95235"/>
                  </a:lnTo>
                  <a:lnTo>
                    <a:pt x="374380" y="78103"/>
                  </a:lnTo>
                  <a:lnTo>
                    <a:pt x="424119" y="62472"/>
                  </a:lnTo>
                  <a:lnTo>
                    <a:pt x="476120" y="48412"/>
                  </a:lnTo>
                  <a:lnTo>
                    <a:pt x="530232" y="35996"/>
                  </a:lnTo>
                  <a:lnTo>
                    <a:pt x="586305" y="25294"/>
                  </a:lnTo>
                  <a:lnTo>
                    <a:pt x="644188" y="16378"/>
                  </a:lnTo>
                  <a:lnTo>
                    <a:pt x="703729" y="9320"/>
                  </a:lnTo>
                  <a:lnTo>
                    <a:pt x="764779" y="4189"/>
                  </a:lnTo>
                  <a:lnTo>
                    <a:pt x="827186" y="1059"/>
                  </a:lnTo>
                  <a:lnTo>
                    <a:pt x="890800" y="0"/>
                  </a:lnTo>
                  <a:lnTo>
                    <a:pt x="954414" y="1059"/>
                  </a:lnTo>
                  <a:lnTo>
                    <a:pt x="1016822" y="4189"/>
                  </a:lnTo>
                  <a:lnTo>
                    <a:pt x="1077873" y="9320"/>
                  </a:lnTo>
                  <a:lnTo>
                    <a:pt x="1137415" y="16378"/>
                  </a:lnTo>
                  <a:lnTo>
                    <a:pt x="1195299" y="25294"/>
                  </a:lnTo>
                  <a:lnTo>
                    <a:pt x="1251373" y="35996"/>
                  </a:lnTo>
                  <a:lnTo>
                    <a:pt x="1305486" y="48412"/>
                  </a:lnTo>
                  <a:lnTo>
                    <a:pt x="1357488" y="62472"/>
                  </a:lnTo>
                  <a:lnTo>
                    <a:pt x="1407229" y="78103"/>
                  </a:lnTo>
                  <a:lnTo>
                    <a:pt x="1454556" y="95235"/>
                  </a:lnTo>
                  <a:lnTo>
                    <a:pt x="1499320" y="113795"/>
                  </a:lnTo>
                  <a:lnTo>
                    <a:pt x="1541369" y="133714"/>
                  </a:lnTo>
                  <a:lnTo>
                    <a:pt x="1580553" y="154919"/>
                  </a:lnTo>
                  <a:lnTo>
                    <a:pt x="1616721" y="177339"/>
                  </a:lnTo>
                  <a:lnTo>
                    <a:pt x="1649721" y="200903"/>
                  </a:lnTo>
                  <a:lnTo>
                    <a:pt x="1679405" y="225540"/>
                  </a:lnTo>
                  <a:lnTo>
                    <a:pt x="1728215" y="277745"/>
                  </a:lnTo>
                  <a:lnTo>
                    <a:pt x="1761945" y="333384"/>
                  </a:lnTo>
                  <a:lnTo>
                    <a:pt x="1779388" y="391886"/>
                  </a:lnTo>
                  <a:lnTo>
                    <a:pt x="1781625" y="422032"/>
                  </a:lnTo>
                  <a:close/>
                </a:path>
              </a:pathLst>
            </a:custGeom>
            <a:noFill/>
            <a:ln w="9525" cap="flat" cmpd="sng">
              <a:solidFill>
                <a:srgbClr val="221E1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428" name="Google Shape;428;p71"/>
            <p:cNvSpPr/>
            <p:nvPr/>
          </p:nvSpPr>
          <p:spPr>
            <a:xfrm>
              <a:off x="11941848" y="11795729"/>
              <a:ext cx="1781810" cy="844550"/>
            </a:xfrm>
            <a:custGeom>
              <a:avLst/>
              <a:gdLst/>
              <a:ahLst/>
              <a:cxnLst/>
              <a:rect l="l" t="t" r="r" b="b"/>
              <a:pathLst>
                <a:path w="1781809" h="844550" extrusionOk="0">
                  <a:moveTo>
                    <a:pt x="890800" y="0"/>
                  </a:moveTo>
                  <a:lnTo>
                    <a:pt x="827186" y="1059"/>
                  </a:lnTo>
                  <a:lnTo>
                    <a:pt x="764779" y="4190"/>
                  </a:lnTo>
                  <a:lnTo>
                    <a:pt x="703729" y="9321"/>
                  </a:lnTo>
                  <a:lnTo>
                    <a:pt x="644188" y="16380"/>
                  </a:lnTo>
                  <a:lnTo>
                    <a:pt x="586305" y="25297"/>
                  </a:lnTo>
                  <a:lnTo>
                    <a:pt x="530232" y="36000"/>
                  </a:lnTo>
                  <a:lnTo>
                    <a:pt x="476120" y="48417"/>
                  </a:lnTo>
                  <a:lnTo>
                    <a:pt x="424119" y="62477"/>
                  </a:lnTo>
                  <a:lnTo>
                    <a:pt x="374380" y="78110"/>
                  </a:lnTo>
                  <a:lnTo>
                    <a:pt x="327054" y="95242"/>
                  </a:lnTo>
                  <a:lnTo>
                    <a:pt x="282292" y="113804"/>
                  </a:lnTo>
                  <a:lnTo>
                    <a:pt x="240245" y="133723"/>
                  </a:lnTo>
                  <a:lnTo>
                    <a:pt x="201062" y="154929"/>
                  </a:lnTo>
                  <a:lnTo>
                    <a:pt x="164896" y="177350"/>
                  </a:lnTo>
                  <a:lnTo>
                    <a:pt x="131896" y="200914"/>
                  </a:lnTo>
                  <a:lnTo>
                    <a:pt x="102214" y="225550"/>
                  </a:lnTo>
                  <a:lnTo>
                    <a:pt x="53406" y="277754"/>
                  </a:lnTo>
                  <a:lnTo>
                    <a:pt x="19678" y="333391"/>
                  </a:lnTo>
                  <a:lnTo>
                    <a:pt x="2236" y="391888"/>
                  </a:lnTo>
                  <a:lnTo>
                    <a:pt x="0" y="422032"/>
                  </a:lnTo>
                  <a:lnTo>
                    <a:pt x="2236" y="452175"/>
                  </a:lnTo>
                  <a:lnTo>
                    <a:pt x="19678" y="510673"/>
                  </a:lnTo>
                  <a:lnTo>
                    <a:pt x="53406" y="566310"/>
                  </a:lnTo>
                  <a:lnTo>
                    <a:pt x="102214" y="618514"/>
                  </a:lnTo>
                  <a:lnTo>
                    <a:pt x="131896" y="643150"/>
                  </a:lnTo>
                  <a:lnTo>
                    <a:pt x="164896" y="666714"/>
                  </a:lnTo>
                  <a:lnTo>
                    <a:pt x="201062" y="689135"/>
                  </a:lnTo>
                  <a:lnTo>
                    <a:pt x="240245" y="710340"/>
                  </a:lnTo>
                  <a:lnTo>
                    <a:pt x="282292" y="730260"/>
                  </a:lnTo>
                  <a:lnTo>
                    <a:pt x="327054" y="748822"/>
                  </a:lnTo>
                  <a:lnTo>
                    <a:pt x="374380" y="765954"/>
                  </a:lnTo>
                  <a:lnTo>
                    <a:pt x="424119" y="781586"/>
                  </a:lnTo>
                  <a:lnTo>
                    <a:pt x="476120" y="795647"/>
                  </a:lnTo>
                  <a:lnTo>
                    <a:pt x="530232" y="808064"/>
                  </a:lnTo>
                  <a:lnTo>
                    <a:pt x="586305" y="818767"/>
                  </a:lnTo>
                  <a:lnTo>
                    <a:pt x="644188" y="827683"/>
                  </a:lnTo>
                  <a:lnTo>
                    <a:pt x="703729" y="834743"/>
                  </a:lnTo>
                  <a:lnTo>
                    <a:pt x="764779" y="839874"/>
                  </a:lnTo>
                  <a:lnTo>
                    <a:pt x="827186" y="843005"/>
                  </a:lnTo>
                  <a:lnTo>
                    <a:pt x="890800" y="844064"/>
                  </a:lnTo>
                  <a:lnTo>
                    <a:pt x="954414" y="843005"/>
                  </a:lnTo>
                  <a:lnTo>
                    <a:pt x="1016822" y="839874"/>
                  </a:lnTo>
                  <a:lnTo>
                    <a:pt x="1077873" y="834743"/>
                  </a:lnTo>
                  <a:lnTo>
                    <a:pt x="1137415" y="827683"/>
                  </a:lnTo>
                  <a:lnTo>
                    <a:pt x="1195299" y="818767"/>
                  </a:lnTo>
                  <a:lnTo>
                    <a:pt x="1251373" y="808064"/>
                  </a:lnTo>
                  <a:lnTo>
                    <a:pt x="1305486" y="795647"/>
                  </a:lnTo>
                  <a:lnTo>
                    <a:pt x="1357488" y="781586"/>
                  </a:lnTo>
                  <a:lnTo>
                    <a:pt x="1407229" y="765954"/>
                  </a:lnTo>
                  <a:lnTo>
                    <a:pt x="1454556" y="748822"/>
                  </a:lnTo>
                  <a:lnTo>
                    <a:pt x="1499320" y="730260"/>
                  </a:lnTo>
                  <a:lnTo>
                    <a:pt x="1541369" y="710340"/>
                  </a:lnTo>
                  <a:lnTo>
                    <a:pt x="1580553" y="689135"/>
                  </a:lnTo>
                  <a:lnTo>
                    <a:pt x="1616721" y="666714"/>
                  </a:lnTo>
                  <a:lnTo>
                    <a:pt x="1649721" y="643150"/>
                  </a:lnTo>
                  <a:lnTo>
                    <a:pt x="1679405" y="618514"/>
                  </a:lnTo>
                  <a:lnTo>
                    <a:pt x="1728215" y="566310"/>
                  </a:lnTo>
                  <a:lnTo>
                    <a:pt x="1761945" y="510673"/>
                  </a:lnTo>
                  <a:lnTo>
                    <a:pt x="1779388" y="452175"/>
                  </a:lnTo>
                  <a:lnTo>
                    <a:pt x="1781625" y="422032"/>
                  </a:lnTo>
                  <a:lnTo>
                    <a:pt x="1779388" y="391888"/>
                  </a:lnTo>
                  <a:lnTo>
                    <a:pt x="1761945" y="333391"/>
                  </a:lnTo>
                  <a:lnTo>
                    <a:pt x="1728215" y="277754"/>
                  </a:lnTo>
                  <a:lnTo>
                    <a:pt x="1679405" y="225550"/>
                  </a:lnTo>
                  <a:lnTo>
                    <a:pt x="1649721" y="200914"/>
                  </a:lnTo>
                  <a:lnTo>
                    <a:pt x="1616721" y="177350"/>
                  </a:lnTo>
                  <a:lnTo>
                    <a:pt x="1580553" y="154929"/>
                  </a:lnTo>
                  <a:lnTo>
                    <a:pt x="1541369" y="133723"/>
                  </a:lnTo>
                  <a:lnTo>
                    <a:pt x="1499320" y="113804"/>
                  </a:lnTo>
                  <a:lnTo>
                    <a:pt x="1454556" y="95242"/>
                  </a:lnTo>
                  <a:lnTo>
                    <a:pt x="1407229" y="78110"/>
                  </a:lnTo>
                  <a:lnTo>
                    <a:pt x="1357488" y="62477"/>
                  </a:lnTo>
                  <a:lnTo>
                    <a:pt x="1305486" y="48417"/>
                  </a:lnTo>
                  <a:lnTo>
                    <a:pt x="1251373" y="36000"/>
                  </a:lnTo>
                  <a:lnTo>
                    <a:pt x="1195299" y="25297"/>
                  </a:lnTo>
                  <a:lnTo>
                    <a:pt x="1137415" y="16380"/>
                  </a:lnTo>
                  <a:lnTo>
                    <a:pt x="1077873" y="9321"/>
                  </a:lnTo>
                  <a:lnTo>
                    <a:pt x="1016822" y="4190"/>
                  </a:lnTo>
                  <a:lnTo>
                    <a:pt x="954414" y="1059"/>
                  </a:lnTo>
                  <a:lnTo>
                    <a:pt x="890800" y="0"/>
                  </a:lnTo>
                  <a:close/>
                </a:path>
              </a:pathLst>
            </a:custGeom>
            <a:solidFill>
              <a:srgbClr val="F3F0EA">
                <a:alpha val="97254"/>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429" name="Google Shape;429;p71"/>
            <p:cNvSpPr/>
            <p:nvPr/>
          </p:nvSpPr>
          <p:spPr>
            <a:xfrm>
              <a:off x="11941848" y="11795741"/>
              <a:ext cx="1781810" cy="844550"/>
            </a:xfrm>
            <a:custGeom>
              <a:avLst/>
              <a:gdLst/>
              <a:ahLst/>
              <a:cxnLst/>
              <a:rect l="l" t="t" r="r" b="b"/>
              <a:pathLst>
                <a:path w="1781809" h="844550" extrusionOk="0">
                  <a:moveTo>
                    <a:pt x="1781625" y="422032"/>
                  </a:moveTo>
                  <a:lnTo>
                    <a:pt x="1772778" y="481746"/>
                  </a:lnTo>
                  <a:lnTo>
                    <a:pt x="1747040" y="538885"/>
                  </a:lnTo>
                  <a:lnTo>
                    <a:pt x="1705620" y="592876"/>
                  </a:lnTo>
                  <a:lnTo>
                    <a:pt x="1649721" y="643150"/>
                  </a:lnTo>
                  <a:lnTo>
                    <a:pt x="1616721" y="666714"/>
                  </a:lnTo>
                  <a:lnTo>
                    <a:pt x="1580553" y="689135"/>
                  </a:lnTo>
                  <a:lnTo>
                    <a:pt x="1541369" y="710340"/>
                  </a:lnTo>
                  <a:lnTo>
                    <a:pt x="1499320" y="730260"/>
                  </a:lnTo>
                  <a:lnTo>
                    <a:pt x="1454556" y="748822"/>
                  </a:lnTo>
                  <a:lnTo>
                    <a:pt x="1407229" y="765954"/>
                  </a:lnTo>
                  <a:lnTo>
                    <a:pt x="1357488" y="781586"/>
                  </a:lnTo>
                  <a:lnTo>
                    <a:pt x="1305486" y="795647"/>
                  </a:lnTo>
                  <a:lnTo>
                    <a:pt x="1251373" y="808064"/>
                  </a:lnTo>
                  <a:lnTo>
                    <a:pt x="1195299" y="818767"/>
                  </a:lnTo>
                  <a:lnTo>
                    <a:pt x="1137415" y="827683"/>
                  </a:lnTo>
                  <a:lnTo>
                    <a:pt x="1077873" y="834743"/>
                  </a:lnTo>
                  <a:lnTo>
                    <a:pt x="1016822" y="839874"/>
                  </a:lnTo>
                  <a:lnTo>
                    <a:pt x="954414" y="843005"/>
                  </a:lnTo>
                  <a:lnTo>
                    <a:pt x="890800" y="844064"/>
                  </a:lnTo>
                  <a:lnTo>
                    <a:pt x="827186" y="843005"/>
                  </a:lnTo>
                  <a:lnTo>
                    <a:pt x="764779" y="839874"/>
                  </a:lnTo>
                  <a:lnTo>
                    <a:pt x="703729" y="834743"/>
                  </a:lnTo>
                  <a:lnTo>
                    <a:pt x="644188" y="827683"/>
                  </a:lnTo>
                  <a:lnTo>
                    <a:pt x="586305" y="818767"/>
                  </a:lnTo>
                  <a:lnTo>
                    <a:pt x="530232" y="808064"/>
                  </a:lnTo>
                  <a:lnTo>
                    <a:pt x="476120" y="795647"/>
                  </a:lnTo>
                  <a:lnTo>
                    <a:pt x="424119" y="781586"/>
                  </a:lnTo>
                  <a:lnTo>
                    <a:pt x="374380" y="765954"/>
                  </a:lnTo>
                  <a:lnTo>
                    <a:pt x="327054" y="748822"/>
                  </a:lnTo>
                  <a:lnTo>
                    <a:pt x="282292" y="730260"/>
                  </a:lnTo>
                  <a:lnTo>
                    <a:pt x="240245" y="710340"/>
                  </a:lnTo>
                  <a:lnTo>
                    <a:pt x="201062" y="689135"/>
                  </a:lnTo>
                  <a:lnTo>
                    <a:pt x="164896" y="666714"/>
                  </a:lnTo>
                  <a:lnTo>
                    <a:pt x="131896" y="643150"/>
                  </a:lnTo>
                  <a:lnTo>
                    <a:pt x="102214" y="618514"/>
                  </a:lnTo>
                  <a:lnTo>
                    <a:pt x="53406" y="566310"/>
                  </a:lnTo>
                  <a:lnTo>
                    <a:pt x="19678" y="510673"/>
                  </a:lnTo>
                  <a:lnTo>
                    <a:pt x="2236" y="452175"/>
                  </a:lnTo>
                  <a:lnTo>
                    <a:pt x="0" y="422032"/>
                  </a:lnTo>
                  <a:lnTo>
                    <a:pt x="2236" y="391886"/>
                  </a:lnTo>
                  <a:lnTo>
                    <a:pt x="19678" y="333384"/>
                  </a:lnTo>
                  <a:lnTo>
                    <a:pt x="53406" y="277745"/>
                  </a:lnTo>
                  <a:lnTo>
                    <a:pt x="102214" y="225540"/>
                  </a:lnTo>
                  <a:lnTo>
                    <a:pt x="131896" y="200903"/>
                  </a:lnTo>
                  <a:lnTo>
                    <a:pt x="164896" y="177339"/>
                  </a:lnTo>
                  <a:lnTo>
                    <a:pt x="201062" y="154919"/>
                  </a:lnTo>
                  <a:lnTo>
                    <a:pt x="240245" y="133714"/>
                  </a:lnTo>
                  <a:lnTo>
                    <a:pt x="282292" y="113795"/>
                  </a:lnTo>
                  <a:lnTo>
                    <a:pt x="327054" y="95235"/>
                  </a:lnTo>
                  <a:lnTo>
                    <a:pt x="374380" y="78103"/>
                  </a:lnTo>
                  <a:lnTo>
                    <a:pt x="424119" y="62472"/>
                  </a:lnTo>
                  <a:lnTo>
                    <a:pt x="476120" y="48412"/>
                  </a:lnTo>
                  <a:lnTo>
                    <a:pt x="530232" y="35996"/>
                  </a:lnTo>
                  <a:lnTo>
                    <a:pt x="586305" y="25294"/>
                  </a:lnTo>
                  <a:lnTo>
                    <a:pt x="644188" y="16378"/>
                  </a:lnTo>
                  <a:lnTo>
                    <a:pt x="703729" y="9320"/>
                  </a:lnTo>
                  <a:lnTo>
                    <a:pt x="764779" y="4189"/>
                  </a:lnTo>
                  <a:lnTo>
                    <a:pt x="827186" y="1059"/>
                  </a:lnTo>
                  <a:lnTo>
                    <a:pt x="890800" y="0"/>
                  </a:lnTo>
                  <a:lnTo>
                    <a:pt x="954414" y="1059"/>
                  </a:lnTo>
                  <a:lnTo>
                    <a:pt x="1016822" y="4189"/>
                  </a:lnTo>
                  <a:lnTo>
                    <a:pt x="1077873" y="9320"/>
                  </a:lnTo>
                  <a:lnTo>
                    <a:pt x="1137415" y="16378"/>
                  </a:lnTo>
                  <a:lnTo>
                    <a:pt x="1195299" y="25294"/>
                  </a:lnTo>
                  <a:lnTo>
                    <a:pt x="1251373" y="35996"/>
                  </a:lnTo>
                  <a:lnTo>
                    <a:pt x="1305486" y="48412"/>
                  </a:lnTo>
                  <a:lnTo>
                    <a:pt x="1357488" y="62472"/>
                  </a:lnTo>
                  <a:lnTo>
                    <a:pt x="1407229" y="78103"/>
                  </a:lnTo>
                  <a:lnTo>
                    <a:pt x="1454556" y="95235"/>
                  </a:lnTo>
                  <a:lnTo>
                    <a:pt x="1499320" y="113795"/>
                  </a:lnTo>
                  <a:lnTo>
                    <a:pt x="1541369" y="133714"/>
                  </a:lnTo>
                  <a:lnTo>
                    <a:pt x="1580553" y="154919"/>
                  </a:lnTo>
                  <a:lnTo>
                    <a:pt x="1616721" y="177339"/>
                  </a:lnTo>
                  <a:lnTo>
                    <a:pt x="1649721" y="200903"/>
                  </a:lnTo>
                  <a:lnTo>
                    <a:pt x="1679405" y="225540"/>
                  </a:lnTo>
                  <a:lnTo>
                    <a:pt x="1728215" y="277745"/>
                  </a:lnTo>
                  <a:lnTo>
                    <a:pt x="1761945" y="333384"/>
                  </a:lnTo>
                  <a:lnTo>
                    <a:pt x="1779388" y="391886"/>
                  </a:lnTo>
                  <a:lnTo>
                    <a:pt x="1781625" y="422032"/>
                  </a:lnTo>
                  <a:close/>
                </a:path>
              </a:pathLst>
            </a:custGeom>
            <a:noFill/>
            <a:ln w="9525" cap="flat" cmpd="sng">
              <a:solidFill>
                <a:srgbClr val="221E1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430" name="Google Shape;430;p71"/>
            <p:cNvSpPr/>
            <p:nvPr/>
          </p:nvSpPr>
          <p:spPr>
            <a:xfrm>
              <a:off x="11941415" y="11651468"/>
              <a:ext cx="1781810" cy="844550"/>
            </a:xfrm>
            <a:custGeom>
              <a:avLst/>
              <a:gdLst/>
              <a:ahLst/>
              <a:cxnLst/>
              <a:rect l="l" t="t" r="r" b="b"/>
              <a:pathLst>
                <a:path w="1781809" h="844550" extrusionOk="0">
                  <a:moveTo>
                    <a:pt x="1781625" y="422008"/>
                  </a:moveTo>
                  <a:lnTo>
                    <a:pt x="1772780" y="481728"/>
                  </a:lnTo>
                  <a:lnTo>
                    <a:pt x="1747048" y="538870"/>
                  </a:lnTo>
                  <a:lnTo>
                    <a:pt x="1705636" y="592863"/>
                  </a:lnTo>
                  <a:lnTo>
                    <a:pt x="1649747" y="643137"/>
                  </a:lnTo>
                  <a:lnTo>
                    <a:pt x="1616750" y="666701"/>
                  </a:lnTo>
                  <a:lnTo>
                    <a:pt x="1580587" y="689121"/>
                  </a:lnTo>
                  <a:lnTo>
                    <a:pt x="1541407" y="710326"/>
                  </a:lnTo>
                  <a:lnTo>
                    <a:pt x="1499361" y="730245"/>
                  </a:lnTo>
                  <a:lnTo>
                    <a:pt x="1454600" y="748805"/>
                  </a:lnTo>
                  <a:lnTo>
                    <a:pt x="1407275" y="765937"/>
                  </a:lnTo>
                  <a:lnTo>
                    <a:pt x="1357536" y="781568"/>
                  </a:lnTo>
                  <a:lnTo>
                    <a:pt x="1305533" y="795628"/>
                  </a:lnTo>
                  <a:lnTo>
                    <a:pt x="1251418" y="808044"/>
                  </a:lnTo>
                  <a:lnTo>
                    <a:pt x="1195341" y="818746"/>
                  </a:lnTo>
                  <a:lnTo>
                    <a:pt x="1137453" y="827662"/>
                  </a:lnTo>
                  <a:lnTo>
                    <a:pt x="1077904" y="834720"/>
                  </a:lnTo>
                  <a:lnTo>
                    <a:pt x="1016845" y="839851"/>
                  </a:lnTo>
                  <a:lnTo>
                    <a:pt x="954427" y="842981"/>
                  </a:lnTo>
                  <a:lnTo>
                    <a:pt x="890800" y="844041"/>
                  </a:lnTo>
                  <a:lnTo>
                    <a:pt x="827186" y="842981"/>
                  </a:lnTo>
                  <a:lnTo>
                    <a:pt x="764779" y="839851"/>
                  </a:lnTo>
                  <a:lnTo>
                    <a:pt x="703729" y="834720"/>
                  </a:lnTo>
                  <a:lnTo>
                    <a:pt x="644188" y="827662"/>
                  </a:lnTo>
                  <a:lnTo>
                    <a:pt x="586305" y="818746"/>
                  </a:lnTo>
                  <a:lnTo>
                    <a:pt x="530232" y="808044"/>
                  </a:lnTo>
                  <a:lnTo>
                    <a:pt x="476120" y="795628"/>
                  </a:lnTo>
                  <a:lnTo>
                    <a:pt x="424119" y="781568"/>
                  </a:lnTo>
                  <a:lnTo>
                    <a:pt x="374380" y="765937"/>
                  </a:lnTo>
                  <a:lnTo>
                    <a:pt x="327054" y="748805"/>
                  </a:lnTo>
                  <a:lnTo>
                    <a:pt x="282292" y="730245"/>
                  </a:lnTo>
                  <a:lnTo>
                    <a:pt x="240245" y="710326"/>
                  </a:lnTo>
                  <a:lnTo>
                    <a:pt x="201062" y="689121"/>
                  </a:lnTo>
                  <a:lnTo>
                    <a:pt x="164896" y="666701"/>
                  </a:lnTo>
                  <a:lnTo>
                    <a:pt x="131896" y="643137"/>
                  </a:lnTo>
                  <a:lnTo>
                    <a:pt x="102214" y="618500"/>
                  </a:lnTo>
                  <a:lnTo>
                    <a:pt x="53406" y="566295"/>
                  </a:lnTo>
                  <a:lnTo>
                    <a:pt x="19678" y="510657"/>
                  </a:lnTo>
                  <a:lnTo>
                    <a:pt x="2236" y="452155"/>
                  </a:lnTo>
                  <a:lnTo>
                    <a:pt x="0" y="422008"/>
                  </a:lnTo>
                  <a:lnTo>
                    <a:pt x="2236" y="391878"/>
                  </a:lnTo>
                  <a:lnTo>
                    <a:pt x="19678" y="333399"/>
                  </a:lnTo>
                  <a:lnTo>
                    <a:pt x="53406" y="277776"/>
                  </a:lnTo>
                  <a:lnTo>
                    <a:pt x="102214" y="225579"/>
                  </a:lnTo>
                  <a:lnTo>
                    <a:pt x="131896" y="200944"/>
                  </a:lnTo>
                  <a:lnTo>
                    <a:pt x="164896" y="177380"/>
                  </a:lnTo>
                  <a:lnTo>
                    <a:pt x="201062" y="154959"/>
                  </a:lnTo>
                  <a:lnTo>
                    <a:pt x="240245" y="133752"/>
                  </a:lnTo>
                  <a:lnTo>
                    <a:pt x="282292" y="113831"/>
                  </a:lnTo>
                  <a:lnTo>
                    <a:pt x="327054" y="95267"/>
                  </a:lnTo>
                  <a:lnTo>
                    <a:pt x="374380" y="78131"/>
                  </a:lnTo>
                  <a:lnTo>
                    <a:pt x="424119" y="62496"/>
                  </a:lnTo>
                  <a:lnTo>
                    <a:pt x="476120" y="48432"/>
                  </a:lnTo>
                  <a:lnTo>
                    <a:pt x="530232" y="36012"/>
                  </a:lnTo>
                  <a:lnTo>
                    <a:pt x="586305" y="25306"/>
                  </a:lnTo>
                  <a:lnTo>
                    <a:pt x="644188" y="16386"/>
                  </a:lnTo>
                  <a:lnTo>
                    <a:pt x="703729" y="9324"/>
                  </a:lnTo>
                  <a:lnTo>
                    <a:pt x="764779" y="4192"/>
                  </a:lnTo>
                  <a:lnTo>
                    <a:pt x="827186" y="1059"/>
                  </a:lnTo>
                  <a:lnTo>
                    <a:pt x="890800" y="0"/>
                  </a:lnTo>
                  <a:lnTo>
                    <a:pt x="954427" y="1059"/>
                  </a:lnTo>
                  <a:lnTo>
                    <a:pt x="1016845" y="4192"/>
                  </a:lnTo>
                  <a:lnTo>
                    <a:pt x="1077904" y="9324"/>
                  </a:lnTo>
                  <a:lnTo>
                    <a:pt x="1137453" y="16386"/>
                  </a:lnTo>
                  <a:lnTo>
                    <a:pt x="1195341" y="25306"/>
                  </a:lnTo>
                  <a:lnTo>
                    <a:pt x="1251418" y="36012"/>
                  </a:lnTo>
                  <a:lnTo>
                    <a:pt x="1305533" y="48432"/>
                  </a:lnTo>
                  <a:lnTo>
                    <a:pt x="1357536" y="62496"/>
                  </a:lnTo>
                  <a:lnTo>
                    <a:pt x="1407275" y="78131"/>
                  </a:lnTo>
                  <a:lnTo>
                    <a:pt x="1454600" y="95267"/>
                  </a:lnTo>
                  <a:lnTo>
                    <a:pt x="1499361" y="113831"/>
                  </a:lnTo>
                  <a:lnTo>
                    <a:pt x="1541407" y="133752"/>
                  </a:lnTo>
                  <a:lnTo>
                    <a:pt x="1580587" y="154959"/>
                  </a:lnTo>
                  <a:lnTo>
                    <a:pt x="1616750" y="177380"/>
                  </a:lnTo>
                  <a:lnTo>
                    <a:pt x="1649747" y="200944"/>
                  </a:lnTo>
                  <a:lnTo>
                    <a:pt x="1679425" y="225579"/>
                  </a:lnTo>
                  <a:lnTo>
                    <a:pt x="1728227" y="277776"/>
                  </a:lnTo>
                  <a:lnTo>
                    <a:pt x="1761950" y="333399"/>
                  </a:lnTo>
                  <a:lnTo>
                    <a:pt x="1779389" y="391878"/>
                  </a:lnTo>
                  <a:lnTo>
                    <a:pt x="1781625" y="422008"/>
                  </a:lnTo>
                  <a:close/>
                </a:path>
              </a:pathLst>
            </a:custGeom>
            <a:noFill/>
            <a:ln w="9525" cap="flat" cmpd="sng">
              <a:solidFill>
                <a:srgbClr val="221E1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431" name="Google Shape;431;p71"/>
            <p:cNvSpPr/>
            <p:nvPr/>
          </p:nvSpPr>
          <p:spPr>
            <a:xfrm>
              <a:off x="11942691" y="12095167"/>
              <a:ext cx="0" cy="184150"/>
            </a:xfrm>
            <a:custGeom>
              <a:avLst/>
              <a:gdLst/>
              <a:ahLst/>
              <a:cxnLst/>
              <a:rect l="l" t="t" r="r" b="b"/>
              <a:pathLst>
                <a:path w="120000" h="184150" extrusionOk="0">
                  <a:moveTo>
                    <a:pt x="0" y="0"/>
                  </a:moveTo>
                  <a:lnTo>
                    <a:pt x="0" y="183526"/>
                  </a:lnTo>
                </a:path>
              </a:pathLst>
            </a:custGeom>
            <a:noFill/>
            <a:ln w="9525" cap="flat" cmpd="sng">
              <a:solidFill>
                <a:srgbClr val="221E1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432" name="Google Shape;432;p71"/>
            <p:cNvSpPr/>
            <p:nvPr/>
          </p:nvSpPr>
          <p:spPr>
            <a:xfrm>
              <a:off x="13719546" y="12095167"/>
              <a:ext cx="0" cy="192405"/>
            </a:xfrm>
            <a:custGeom>
              <a:avLst/>
              <a:gdLst/>
              <a:ahLst/>
              <a:cxnLst/>
              <a:rect l="l" t="t" r="r" b="b"/>
              <a:pathLst>
                <a:path w="120000" h="192404" extrusionOk="0">
                  <a:moveTo>
                    <a:pt x="0" y="0"/>
                  </a:moveTo>
                  <a:lnTo>
                    <a:pt x="0" y="192301"/>
                  </a:lnTo>
                </a:path>
              </a:pathLst>
            </a:custGeom>
            <a:noFill/>
            <a:ln w="9525" cap="flat" cmpd="sng">
              <a:solidFill>
                <a:srgbClr val="221E1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pic>
          <p:nvPicPr>
            <p:cNvPr id="433" name="Google Shape;433;p71"/>
            <p:cNvPicPr preferRelativeResize="0"/>
            <p:nvPr/>
          </p:nvPicPr>
          <p:blipFill rotWithShape="1">
            <a:blip r:embed="rId6">
              <a:alphaModFix/>
            </a:blip>
            <a:srcRect/>
            <a:stretch/>
          </p:blipFill>
          <p:spPr>
            <a:xfrm>
              <a:off x="12552291" y="11930281"/>
              <a:ext cx="149596" cy="81232"/>
            </a:xfrm>
            <a:prstGeom prst="rect">
              <a:avLst/>
            </a:prstGeom>
            <a:noFill/>
            <a:ln>
              <a:noFill/>
            </a:ln>
          </p:spPr>
        </p:pic>
        <p:pic>
          <p:nvPicPr>
            <p:cNvPr id="434" name="Google Shape;434;p71"/>
            <p:cNvPicPr preferRelativeResize="0"/>
            <p:nvPr/>
          </p:nvPicPr>
          <p:blipFill rotWithShape="1">
            <a:blip r:embed="rId7">
              <a:alphaModFix/>
            </a:blip>
            <a:srcRect/>
            <a:stretch/>
          </p:blipFill>
          <p:spPr>
            <a:xfrm>
              <a:off x="12550776" y="11928781"/>
              <a:ext cx="152625" cy="84200"/>
            </a:xfrm>
            <a:prstGeom prst="rect">
              <a:avLst/>
            </a:prstGeom>
            <a:noFill/>
            <a:ln>
              <a:noFill/>
            </a:ln>
          </p:spPr>
        </p:pic>
        <p:pic>
          <p:nvPicPr>
            <p:cNvPr id="435" name="Google Shape;435;p71"/>
            <p:cNvPicPr preferRelativeResize="0"/>
            <p:nvPr/>
          </p:nvPicPr>
          <p:blipFill rotWithShape="1">
            <a:blip r:embed="rId8">
              <a:alphaModFix/>
            </a:blip>
            <a:srcRect/>
            <a:stretch/>
          </p:blipFill>
          <p:spPr>
            <a:xfrm>
              <a:off x="13064945" y="12035425"/>
              <a:ext cx="149657" cy="81232"/>
            </a:xfrm>
            <a:prstGeom prst="rect">
              <a:avLst/>
            </a:prstGeom>
            <a:noFill/>
            <a:ln>
              <a:noFill/>
            </a:ln>
          </p:spPr>
        </p:pic>
        <p:pic>
          <p:nvPicPr>
            <p:cNvPr id="436" name="Google Shape;436;p71"/>
            <p:cNvPicPr preferRelativeResize="0"/>
            <p:nvPr/>
          </p:nvPicPr>
          <p:blipFill rotWithShape="1">
            <a:blip r:embed="rId9">
              <a:alphaModFix/>
            </a:blip>
            <a:srcRect/>
            <a:stretch/>
          </p:blipFill>
          <p:spPr>
            <a:xfrm>
              <a:off x="13063439" y="12033921"/>
              <a:ext cx="152649" cy="84200"/>
            </a:xfrm>
            <a:prstGeom prst="rect">
              <a:avLst/>
            </a:prstGeom>
            <a:noFill/>
            <a:ln>
              <a:noFill/>
            </a:ln>
          </p:spPr>
        </p:pic>
        <p:pic>
          <p:nvPicPr>
            <p:cNvPr id="437" name="Google Shape;437;p71"/>
            <p:cNvPicPr preferRelativeResize="0"/>
            <p:nvPr/>
          </p:nvPicPr>
          <p:blipFill rotWithShape="1">
            <a:blip r:embed="rId10">
              <a:alphaModFix/>
            </a:blip>
            <a:srcRect/>
            <a:stretch/>
          </p:blipFill>
          <p:spPr>
            <a:xfrm>
              <a:off x="13100576" y="12244413"/>
              <a:ext cx="149657" cy="81220"/>
            </a:xfrm>
            <a:prstGeom prst="rect">
              <a:avLst/>
            </a:prstGeom>
            <a:noFill/>
            <a:ln>
              <a:noFill/>
            </a:ln>
          </p:spPr>
        </p:pic>
        <p:pic>
          <p:nvPicPr>
            <p:cNvPr id="438" name="Google Shape;438;p71"/>
            <p:cNvPicPr preferRelativeResize="0"/>
            <p:nvPr/>
          </p:nvPicPr>
          <p:blipFill rotWithShape="1">
            <a:blip r:embed="rId11">
              <a:alphaModFix/>
            </a:blip>
            <a:srcRect/>
            <a:stretch/>
          </p:blipFill>
          <p:spPr>
            <a:xfrm>
              <a:off x="13099098" y="12242932"/>
              <a:ext cx="152625" cy="84200"/>
            </a:xfrm>
            <a:prstGeom prst="rect">
              <a:avLst/>
            </a:prstGeom>
            <a:noFill/>
            <a:ln>
              <a:noFill/>
            </a:ln>
          </p:spPr>
        </p:pic>
        <p:pic>
          <p:nvPicPr>
            <p:cNvPr id="439" name="Google Shape;439;p71"/>
            <p:cNvPicPr preferRelativeResize="0"/>
            <p:nvPr/>
          </p:nvPicPr>
          <p:blipFill rotWithShape="1">
            <a:blip r:embed="rId12">
              <a:alphaModFix/>
            </a:blip>
            <a:srcRect/>
            <a:stretch/>
          </p:blipFill>
          <p:spPr>
            <a:xfrm>
              <a:off x="12279466" y="12000089"/>
              <a:ext cx="149787" cy="81232"/>
            </a:xfrm>
            <a:prstGeom prst="rect">
              <a:avLst/>
            </a:prstGeom>
            <a:noFill/>
            <a:ln>
              <a:noFill/>
            </a:ln>
          </p:spPr>
        </p:pic>
        <p:pic>
          <p:nvPicPr>
            <p:cNvPr id="440" name="Google Shape;440;p71"/>
            <p:cNvPicPr preferRelativeResize="0"/>
            <p:nvPr/>
          </p:nvPicPr>
          <p:blipFill rotWithShape="1">
            <a:blip r:embed="rId13">
              <a:alphaModFix/>
            </a:blip>
            <a:srcRect/>
            <a:stretch/>
          </p:blipFill>
          <p:spPr>
            <a:xfrm>
              <a:off x="12277963" y="11998609"/>
              <a:ext cx="152767" cy="84200"/>
            </a:xfrm>
            <a:prstGeom prst="rect">
              <a:avLst/>
            </a:prstGeom>
            <a:noFill/>
            <a:ln>
              <a:noFill/>
            </a:ln>
          </p:spPr>
        </p:pic>
        <p:pic>
          <p:nvPicPr>
            <p:cNvPr id="441" name="Google Shape;441;p71"/>
            <p:cNvPicPr preferRelativeResize="0"/>
            <p:nvPr/>
          </p:nvPicPr>
          <p:blipFill rotWithShape="1">
            <a:blip r:embed="rId14">
              <a:alphaModFix/>
            </a:blip>
            <a:srcRect/>
            <a:stretch/>
          </p:blipFill>
          <p:spPr>
            <a:xfrm>
              <a:off x="12491635" y="12166267"/>
              <a:ext cx="149680" cy="81220"/>
            </a:xfrm>
            <a:prstGeom prst="rect">
              <a:avLst/>
            </a:prstGeom>
            <a:noFill/>
            <a:ln>
              <a:noFill/>
            </a:ln>
          </p:spPr>
        </p:pic>
        <p:pic>
          <p:nvPicPr>
            <p:cNvPr id="442" name="Google Shape;442;p71"/>
            <p:cNvPicPr preferRelativeResize="0"/>
            <p:nvPr/>
          </p:nvPicPr>
          <p:blipFill rotWithShape="1">
            <a:blip r:embed="rId15">
              <a:alphaModFix/>
            </a:blip>
            <a:srcRect/>
            <a:stretch/>
          </p:blipFill>
          <p:spPr>
            <a:xfrm>
              <a:off x="12490152" y="12164762"/>
              <a:ext cx="152649" cy="84200"/>
            </a:xfrm>
            <a:prstGeom prst="rect">
              <a:avLst/>
            </a:prstGeom>
            <a:noFill/>
            <a:ln>
              <a:noFill/>
            </a:ln>
          </p:spPr>
        </p:pic>
        <p:pic>
          <p:nvPicPr>
            <p:cNvPr id="443" name="Google Shape;443;p71"/>
            <p:cNvPicPr preferRelativeResize="0"/>
            <p:nvPr/>
          </p:nvPicPr>
          <p:blipFill rotWithShape="1">
            <a:blip r:embed="rId16">
              <a:alphaModFix/>
            </a:blip>
            <a:srcRect/>
            <a:stretch/>
          </p:blipFill>
          <p:spPr>
            <a:xfrm>
              <a:off x="12340724" y="12271589"/>
              <a:ext cx="149598" cy="81090"/>
            </a:xfrm>
            <a:prstGeom prst="rect">
              <a:avLst/>
            </a:prstGeom>
            <a:noFill/>
            <a:ln>
              <a:noFill/>
            </a:ln>
          </p:spPr>
        </p:pic>
        <p:pic>
          <p:nvPicPr>
            <p:cNvPr id="444" name="Google Shape;444;p71"/>
            <p:cNvPicPr preferRelativeResize="0"/>
            <p:nvPr/>
          </p:nvPicPr>
          <p:blipFill rotWithShape="1">
            <a:blip r:embed="rId17">
              <a:alphaModFix/>
            </a:blip>
            <a:srcRect/>
            <a:stretch/>
          </p:blipFill>
          <p:spPr>
            <a:xfrm>
              <a:off x="12339218" y="12270115"/>
              <a:ext cx="152625" cy="84200"/>
            </a:xfrm>
            <a:prstGeom prst="rect">
              <a:avLst/>
            </a:prstGeom>
            <a:noFill/>
            <a:ln>
              <a:noFill/>
            </a:ln>
          </p:spPr>
        </p:pic>
        <p:pic>
          <p:nvPicPr>
            <p:cNvPr id="445" name="Google Shape;445;p71"/>
            <p:cNvPicPr preferRelativeResize="0"/>
            <p:nvPr/>
          </p:nvPicPr>
          <p:blipFill rotWithShape="1">
            <a:blip r:embed="rId18">
              <a:alphaModFix/>
            </a:blip>
            <a:srcRect/>
            <a:stretch/>
          </p:blipFill>
          <p:spPr>
            <a:xfrm>
              <a:off x="12778402" y="12067557"/>
              <a:ext cx="149668" cy="81244"/>
            </a:xfrm>
            <a:prstGeom prst="rect">
              <a:avLst/>
            </a:prstGeom>
            <a:noFill/>
            <a:ln>
              <a:noFill/>
            </a:ln>
          </p:spPr>
        </p:pic>
        <p:pic>
          <p:nvPicPr>
            <p:cNvPr id="446" name="Google Shape;446;p71"/>
            <p:cNvPicPr preferRelativeResize="0"/>
            <p:nvPr/>
          </p:nvPicPr>
          <p:blipFill rotWithShape="1">
            <a:blip r:embed="rId19">
              <a:alphaModFix/>
            </a:blip>
            <a:srcRect/>
            <a:stretch/>
          </p:blipFill>
          <p:spPr>
            <a:xfrm>
              <a:off x="12776905" y="12066086"/>
              <a:ext cx="152649" cy="84200"/>
            </a:xfrm>
            <a:prstGeom prst="rect">
              <a:avLst/>
            </a:prstGeom>
            <a:noFill/>
            <a:ln>
              <a:noFill/>
            </a:ln>
          </p:spPr>
        </p:pic>
        <p:pic>
          <p:nvPicPr>
            <p:cNvPr id="447" name="Google Shape;447;p71"/>
            <p:cNvPicPr preferRelativeResize="0"/>
            <p:nvPr/>
          </p:nvPicPr>
          <p:blipFill rotWithShape="1">
            <a:blip r:embed="rId20">
              <a:alphaModFix/>
            </a:blip>
            <a:srcRect/>
            <a:stretch/>
          </p:blipFill>
          <p:spPr>
            <a:xfrm>
              <a:off x="13410972" y="12101840"/>
              <a:ext cx="149597" cy="81232"/>
            </a:xfrm>
            <a:prstGeom prst="rect">
              <a:avLst/>
            </a:prstGeom>
            <a:noFill/>
            <a:ln>
              <a:noFill/>
            </a:ln>
          </p:spPr>
        </p:pic>
        <p:pic>
          <p:nvPicPr>
            <p:cNvPr id="448" name="Google Shape;448;p71"/>
            <p:cNvPicPr preferRelativeResize="0"/>
            <p:nvPr/>
          </p:nvPicPr>
          <p:blipFill rotWithShape="1">
            <a:blip r:embed="rId21">
              <a:alphaModFix/>
            </a:blip>
            <a:srcRect/>
            <a:stretch/>
          </p:blipFill>
          <p:spPr>
            <a:xfrm>
              <a:off x="13409433" y="12100343"/>
              <a:ext cx="152625" cy="84200"/>
            </a:xfrm>
            <a:prstGeom prst="rect">
              <a:avLst/>
            </a:prstGeom>
            <a:noFill/>
            <a:ln>
              <a:noFill/>
            </a:ln>
          </p:spPr>
        </p:pic>
        <p:pic>
          <p:nvPicPr>
            <p:cNvPr id="449" name="Google Shape;449;p71"/>
            <p:cNvPicPr preferRelativeResize="0"/>
            <p:nvPr/>
          </p:nvPicPr>
          <p:blipFill rotWithShape="1">
            <a:blip r:embed="rId22">
              <a:alphaModFix/>
            </a:blip>
            <a:srcRect/>
            <a:stretch/>
          </p:blipFill>
          <p:spPr>
            <a:xfrm>
              <a:off x="12840725" y="12288737"/>
              <a:ext cx="149715" cy="81232"/>
            </a:xfrm>
            <a:prstGeom prst="rect">
              <a:avLst/>
            </a:prstGeom>
            <a:noFill/>
            <a:ln>
              <a:noFill/>
            </a:ln>
          </p:spPr>
        </p:pic>
        <p:pic>
          <p:nvPicPr>
            <p:cNvPr id="450" name="Google Shape;450;p71"/>
            <p:cNvPicPr preferRelativeResize="0"/>
            <p:nvPr/>
          </p:nvPicPr>
          <p:blipFill rotWithShape="1">
            <a:blip r:embed="rId23">
              <a:alphaModFix/>
            </a:blip>
            <a:srcRect/>
            <a:stretch/>
          </p:blipFill>
          <p:spPr>
            <a:xfrm>
              <a:off x="12839207" y="12287255"/>
              <a:ext cx="152732" cy="84200"/>
            </a:xfrm>
            <a:prstGeom prst="rect">
              <a:avLst/>
            </a:prstGeom>
            <a:noFill/>
            <a:ln>
              <a:noFill/>
            </a:ln>
          </p:spPr>
        </p:pic>
      </p:grpSp>
      <p:grpSp>
        <p:nvGrpSpPr>
          <p:cNvPr id="451" name="Google Shape;451;p71"/>
          <p:cNvGrpSpPr/>
          <p:nvPr/>
        </p:nvGrpSpPr>
        <p:grpSpPr>
          <a:xfrm>
            <a:off x="4080792" y="2842920"/>
            <a:ext cx="190991" cy="957149"/>
            <a:chOff x="8583276" y="8500681"/>
            <a:chExt cx="571088" cy="2861995"/>
          </a:xfrm>
        </p:grpSpPr>
        <p:pic>
          <p:nvPicPr>
            <p:cNvPr id="452" name="Google Shape;452;p71"/>
            <p:cNvPicPr preferRelativeResize="0"/>
            <p:nvPr/>
          </p:nvPicPr>
          <p:blipFill rotWithShape="1">
            <a:blip r:embed="rId24">
              <a:alphaModFix/>
            </a:blip>
            <a:srcRect/>
            <a:stretch/>
          </p:blipFill>
          <p:spPr>
            <a:xfrm>
              <a:off x="8583276" y="8500681"/>
              <a:ext cx="571088" cy="2861995"/>
            </a:xfrm>
            <a:prstGeom prst="rect">
              <a:avLst/>
            </a:prstGeom>
            <a:noFill/>
            <a:ln>
              <a:noFill/>
            </a:ln>
          </p:spPr>
        </p:pic>
        <p:pic>
          <p:nvPicPr>
            <p:cNvPr id="453" name="Google Shape;453;p71"/>
            <p:cNvPicPr preferRelativeResize="0"/>
            <p:nvPr/>
          </p:nvPicPr>
          <p:blipFill rotWithShape="1">
            <a:blip r:embed="rId25">
              <a:alphaModFix/>
            </a:blip>
            <a:srcRect/>
            <a:stretch/>
          </p:blipFill>
          <p:spPr>
            <a:xfrm>
              <a:off x="8781234" y="9788355"/>
              <a:ext cx="227034" cy="488210"/>
            </a:xfrm>
            <a:prstGeom prst="rect">
              <a:avLst/>
            </a:prstGeom>
            <a:noFill/>
            <a:ln>
              <a:noFill/>
            </a:ln>
          </p:spPr>
        </p:pic>
      </p:grpSp>
      <p:sp>
        <p:nvSpPr>
          <p:cNvPr id="454" name="Google Shape;454;p71"/>
          <p:cNvSpPr/>
          <p:nvPr/>
        </p:nvSpPr>
        <p:spPr>
          <a:xfrm>
            <a:off x="4178529" y="3816210"/>
            <a:ext cx="12742" cy="19325"/>
          </a:xfrm>
          <a:custGeom>
            <a:avLst/>
            <a:gdLst/>
            <a:ahLst/>
            <a:cxnLst/>
            <a:rect l="l" t="t" r="r" b="b"/>
            <a:pathLst>
              <a:path w="38100" h="57784" extrusionOk="0">
                <a:moveTo>
                  <a:pt x="18968" y="0"/>
                </a:moveTo>
                <a:lnTo>
                  <a:pt x="13690" y="3919"/>
                </a:lnTo>
                <a:lnTo>
                  <a:pt x="7426" y="13391"/>
                </a:lnTo>
                <a:lnTo>
                  <a:pt x="2192" y="24990"/>
                </a:lnTo>
                <a:lnTo>
                  <a:pt x="0" y="35288"/>
                </a:lnTo>
                <a:lnTo>
                  <a:pt x="1630" y="45054"/>
                </a:lnTo>
                <a:lnTo>
                  <a:pt x="5927" y="51932"/>
                </a:lnTo>
                <a:lnTo>
                  <a:pt x="12003" y="55978"/>
                </a:lnTo>
                <a:lnTo>
                  <a:pt x="18968" y="57249"/>
                </a:lnTo>
                <a:lnTo>
                  <a:pt x="25933" y="55978"/>
                </a:lnTo>
                <a:lnTo>
                  <a:pt x="32009" y="51932"/>
                </a:lnTo>
                <a:lnTo>
                  <a:pt x="36307" y="45054"/>
                </a:lnTo>
                <a:lnTo>
                  <a:pt x="37937" y="35288"/>
                </a:lnTo>
                <a:lnTo>
                  <a:pt x="35763" y="24990"/>
                </a:lnTo>
                <a:lnTo>
                  <a:pt x="30559" y="13391"/>
                </a:lnTo>
                <a:lnTo>
                  <a:pt x="24302" y="3919"/>
                </a:lnTo>
                <a:lnTo>
                  <a:pt x="18968" y="0"/>
                </a:lnTo>
                <a:close/>
              </a:path>
            </a:pathLst>
          </a:custGeom>
          <a:solidFill>
            <a:srgbClr val="EF474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grpSp>
        <p:nvGrpSpPr>
          <p:cNvPr id="455" name="Google Shape;455;p71"/>
          <p:cNvGrpSpPr/>
          <p:nvPr/>
        </p:nvGrpSpPr>
        <p:grpSpPr>
          <a:xfrm>
            <a:off x="6469307" y="894821"/>
            <a:ext cx="860648" cy="532376"/>
            <a:chOff x="15725234" y="2675626"/>
            <a:chExt cx="2573445" cy="1591871"/>
          </a:xfrm>
        </p:grpSpPr>
        <p:sp>
          <p:nvSpPr>
            <p:cNvPr id="456" name="Google Shape;456;p71"/>
            <p:cNvSpPr/>
            <p:nvPr/>
          </p:nvSpPr>
          <p:spPr>
            <a:xfrm>
              <a:off x="15725234" y="2781419"/>
              <a:ext cx="1097280" cy="633730"/>
            </a:xfrm>
            <a:custGeom>
              <a:avLst/>
              <a:gdLst/>
              <a:ahLst/>
              <a:cxnLst/>
              <a:rect l="l" t="t" r="r" b="b"/>
              <a:pathLst>
                <a:path w="1097280" h="633729" extrusionOk="0">
                  <a:moveTo>
                    <a:pt x="914913" y="0"/>
                  </a:moveTo>
                  <a:lnTo>
                    <a:pt x="0" y="528158"/>
                  </a:lnTo>
                  <a:lnTo>
                    <a:pt x="182261" y="633409"/>
                  </a:lnTo>
                  <a:lnTo>
                    <a:pt x="1097175" y="105144"/>
                  </a:lnTo>
                  <a:lnTo>
                    <a:pt x="914913" y="0"/>
                  </a:lnTo>
                  <a:close/>
                </a:path>
              </a:pathLst>
            </a:custGeom>
            <a:solidFill>
              <a:srgbClr val="F3F1F1">
                <a:alpha val="74117"/>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457" name="Google Shape;457;p71"/>
            <p:cNvSpPr/>
            <p:nvPr/>
          </p:nvSpPr>
          <p:spPr>
            <a:xfrm>
              <a:off x="15725244" y="2781404"/>
              <a:ext cx="1097280" cy="633730"/>
            </a:xfrm>
            <a:custGeom>
              <a:avLst/>
              <a:gdLst/>
              <a:ahLst/>
              <a:cxnLst/>
              <a:rect l="l" t="t" r="r" b="b"/>
              <a:pathLst>
                <a:path w="1097280" h="633729" extrusionOk="0">
                  <a:moveTo>
                    <a:pt x="914913" y="0"/>
                  </a:moveTo>
                  <a:lnTo>
                    <a:pt x="0" y="528158"/>
                  </a:lnTo>
                  <a:lnTo>
                    <a:pt x="91166" y="580748"/>
                  </a:lnTo>
                  <a:lnTo>
                    <a:pt x="182249" y="633444"/>
                  </a:lnTo>
                  <a:lnTo>
                    <a:pt x="1097163" y="105179"/>
                  </a:lnTo>
                  <a:lnTo>
                    <a:pt x="1005973" y="52589"/>
                  </a:lnTo>
                  <a:lnTo>
                    <a:pt x="914913" y="0"/>
                  </a:lnTo>
                  <a:close/>
                </a:path>
              </a:pathLst>
            </a:custGeom>
            <a:noFill/>
            <a:ln w="9525" cap="flat" cmpd="sng">
              <a:solidFill>
                <a:srgbClr val="221E1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458" name="Google Shape;458;p71"/>
            <p:cNvSpPr/>
            <p:nvPr/>
          </p:nvSpPr>
          <p:spPr>
            <a:xfrm>
              <a:off x="15725234" y="2675640"/>
              <a:ext cx="915035" cy="634365"/>
            </a:xfrm>
            <a:custGeom>
              <a:avLst/>
              <a:gdLst/>
              <a:ahLst/>
              <a:cxnLst/>
              <a:rect l="l" t="t" r="r" b="b"/>
              <a:pathLst>
                <a:path w="915034" h="634364" extrusionOk="0">
                  <a:moveTo>
                    <a:pt x="914913" y="0"/>
                  </a:moveTo>
                  <a:lnTo>
                    <a:pt x="0" y="528264"/>
                  </a:lnTo>
                  <a:lnTo>
                    <a:pt x="0" y="633941"/>
                  </a:lnTo>
                  <a:lnTo>
                    <a:pt x="914913" y="105676"/>
                  </a:lnTo>
                  <a:lnTo>
                    <a:pt x="914913" y="0"/>
                  </a:lnTo>
                  <a:close/>
                </a:path>
              </a:pathLst>
            </a:custGeom>
            <a:solidFill>
              <a:srgbClr val="E0DEDE">
                <a:alpha val="73725"/>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459" name="Google Shape;459;p71"/>
            <p:cNvSpPr/>
            <p:nvPr/>
          </p:nvSpPr>
          <p:spPr>
            <a:xfrm>
              <a:off x="15725244" y="2675626"/>
              <a:ext cx="915035" cy="634365"/>
            </a:xfrm>
            <a:custGeom>
              <a:avLst/>
              <a:gdLst/>
              <a:ahLst/>
              <a:cxnLst/>
              <a:rect l="l" t="t" r="r" b="b"/>
              <a:pathLst>
                <a:path w="915034" h="634364" extrusionOk="0">
                  <a:moveTo>
                    <a:pt x="914913" y="0"/>
                  </a:moveTo>
                  <a:lnTo>
                    <a:pt x="914913" y="105676"/>
                  </a:lnTo>
                  <a:lnTo>
                    <a:pt x="0" y="633941"/>
                  </a:lnTo>
                  <a:lnTo>
                    <a:pt x="0" y="528264"/>
                  </a:lnTo>
                  <a:lnTo>
                    <a:pt x="914913" y="0"/>
                  </a:lnTo>
                  <a:close/>
                </a:path>
              </a:pathLst>
            </a:custGeom>
            <a:noFill/>
            <a:ln w="9525" cap="flat" cmpd="sng">
              <a:solidFill>
                <a:srgbClr val="221E1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460" name="Google Shape;460;p71"/>
            <p:cNvSpPr/>
            <p:nvPr/>
          </p:nvSpPr>
          <p:spPr>
            <a:xfrm>
              <a:off x="15907492" y="2780896"/>
              <a:ext cx="915035" cy="634365"/>
            </a:xfrm>
            <a:custGeom>
              <a:avLst/>
              <a:gdLst/>
              <a:ahLst/>
              <a:cxnLst/>
              <a:rect l="l" t="t" r="r" b="b"/>
              <a:pathLst>
                <a:path w="915034" h="634364" extrusionOk="0">
                  <a:moveTo>
                    <a:pt x="914913" y="0"/>
                  </a:moveTo>
                  <a:lnTo>
                    <a:pt x="0" y="528264"/>
                  </a:lnTo>
                  <a:lnTo>
                    <a:pt x="0" y="633941"/>
                  </a:lnTo>
                  <a:lnTo>
                    <a:pt x="914913" y="105676"/>
                  </a:lnTo>
                  <a:lnTo>
                    <a:pt x="914913" y="0"/>
                  </a:lnTo>
                  <a:close/>
                </a:path>
              </a:pathLst>
            </a:custGeom>
            <a:solidFill>
              <a:srgbClr val="E0DEDE">
                <a:alpha val="73725"/>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461" name="Google Shape;461;p71"/>
            <p:cNvSpPr/>
            <p:nvPr/>
          </p:nvSpPr>
          <p:spPr>
            <a:xfrm>
              <a:off x="15907481" y="2780910"/>
              <a:ext cx="915035" cy="634365"/>
            </a:xfrm>
            <a:custGeom>
              <a:avLst/>
              <a:gdLst/>
              <a:ahLst/>
              <a:cxnLst/>
              <a:rect l="l" t="t" r="r" b="b"/>
              <a:pathLst>
                <a:path w="915034" h="634364" extrusionOk="0">
                  <a:moveTo>
                    <a:pt x="914913" y="0"/>
                  </a:moveTo>
                  <a:lnTo>
                    <a:pt x="914913" y="105676"/>
                  </a:lnTo>
                  <a:lnTo>
                    <a:pt x="0" y="633929"/>
                  </a:lnTo>
                  <a:lnTo>
                    <a:pt x="0" y="528252"/>
                  </a:lnTo>
                  <a:lnTo>
                    <a:pt x="914913" y="0"/>
                  </a:lnTo>
                  <a:close/>
                </a:path>
              </a:pathLst>
            </a:custGeom>
            <a:noFill/>
            <a:ln w="9525" cap="flat" cmpd="sng">
              <a:solidFill>
                <a:srgbClr val="221E1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462" name="Google Shape;462;p71"/>
            <p:cNvSpPr/>
            <p:nvPr/>
          </p:nvSpPr>
          <p:spPr>
            <a:xfrm>
              <a:off x="15907493" y="2781001"/>
              <a:ext cx="2209165" cy="1275715"/>
            </a:xfrm>
            <a:custGeom>
              <a:avLst/>
              <a:gdLst/>
              <a:ahLst/>
              <a:cxnLst/>
              <a:rect l="l" t="t" r="r" b="b"/>
              <a:pathLst>
                <a:path w="2209165" h="1275714" extrusionOk="0">
                  <a:moveTo>
                    <a:pt x="914913" y="0"/>
                  </a:moveTo>
                  <a:lnTo>
                    <a:pt x="0" y="528158"/>
                  </a:lnTo>
                  <a:lnTo>
                    <a:pt x="1293899" y="1275108"/>
                  </a:lnTo>
                  <a:lnTo>
                    <a:pt x="2208813" y="746950"/>
                  </a:lnTo>
                  <a:lnTo>
                    <a:pt x="914913" y="0"/>
                  </a:lnTo>
                  <a:close/>
                </a:path>
              </a:pathLst>
            </a:custGeom>
            <a:solidFill>
              <a:srgbClr val="F3F1F1">
                <a:alpha val="74117"/>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463" name="Google Shape;463;p71"/>
            <p:cNvSpPr/>
            <p:nvPr/>
          </p:nvSpPr>
          <p:spPr>
            <a:xfrm>
              <a:off x="15907492" y="2781007"/>
              <a:ext cx="2209165" cy="1275715"/>
            </a:xfrm>
            <a:custGeom>
              <a:avLst/>
              <a:gdLst/>
              <a:ahLst/>
              <a:cxnLst/>
              <a:rect l="l" t="t" r="r" b="b"/>
              <a:pathLst>
                <a:path w="2209165" h="1275714" extrusionOk="0">
                  <a:moveTo>
                    <a:pt x="0" y="528158"/>
                  </a:moveTo>
                  <a:lnTo>
                    <a:pt x="914913" y="0"/>
                  </a:lnTo>
                  <a:lnTo>
                    <a:pt x="2208825" y="746961"/>
                  </a:lnTo>
                  <a:lnTo>
                    <a:pt x="1293911" y="1275120"/>
                  </a:lnTo>
                  <a:lnTo>
                    <a:pt x="0" y="528158"/>
                  </a:lnTo>
                  <a:close/>
                </a:path>
              </a:pathLst>
            </a:custGeom>
            <a:noFill/>
            <a:ln w="9525" cap="flat" cmpd="sng">
              <a:solidFill>
                <a:srgbClr val="221E1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464" name="Google Shape;464;p71"/>
            <p:cNvSpPr/>
            <p:nvPr/>
          </p:nvSpPr>
          <p:spPr>
            <a:xfrm>
              <a:off x="16114552" y="2844715"/>
              <a:ext cx="1775460" cy="1024890"/>
            </a:xfrm>
            <a:custGeom>
              <a:avLst/>
              <a:gdLst/>
              <a:ahLst/>
              <a:cxnLst/>
              <a:rect l="l" t="t" r="r" b="b"/>
              <a:pathLst>
                <a:path w="1775459" h="1024889" extrusionOk="0">
                  <a:moveTo>
                    <a:pt x="735195" y="0"/>
                  </a:moveTo>
                  <a:lnTo>
                    <a:pt x="0" y="424433"/>
                  </a:lnTo>
                  <a:lnTo>
                    <a:pt x="1039772" y="1024765"/>
                  </a:lnTo>
                  <a:lnTo>
                    <a:pt x="1775073" y="600237"/>
                  </a:lnTo>
                  <a:lnTo>
                    <a:pt x="735195" y="0"/>
                  </a:lnTo>
                  <a:close/>
                </a:path>
              </a:pathLst>
            </a:custGeom>
            <a:solidFill>
              <a:srgbClr val="BDBCBC"/>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465" name="Google Shape;465;p71"/>
            <p:cNvSpPr/>
            <p:nvPr/>
          </p:nvSpPr>
          <p:spPr>
            <a:xfrm>
              <a:off x="16114554" y="2844715"/>
              <a:ext cx="1775460" cy="1024890"/>
            </a:xfrm>
            <a:custGeom>
              <a:avLst/>
              <a:gdLst/>
              <a:ahLst/>
              <a:cxnLst/>
              <a:rect l="l" t="t" r="r" b="b"/>
              <a:pathLst>
                <a:path w="1775459" h="1024889" extrusionOk="0">
                  <a:moveTo>
                    <a:pt x="0" y="424433"/>
                  </a:moveTo>
                  <a:lnTo>
                    <a:pt x="735195" y="0"/>
                  </a:lnTo>
                  <a:lnTo>
                    <a:pt x="1775061" y="600237"/>
                  </a:lnTo>
                  <a:lnTo>
                    <a:pt x="1039772" y="1024765"/>
                  </a:lnTo>
                  <a:lnTo>
                    <a:pt x="0" y="424433"/>
                  </a:lnTo>
                  <a:close/>
                </a:path>
              </a:pathLst>
            </a:custGeom>
            <a:noFill/>
            <a:ln w="9525" cap="flat" cmpd="sng">
              <a:solidFill>
                <a:srgbClr val="221E1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466" name="Google Shape;466;p71"/>
            <p:cNvSpPr/>
            <p:nvPr/>
          </p:nvSpPr>
          <p:spPr>
            <a:xfrm>
              <a:off x="16114543" y="3269163"/>
              <a:ext cx="1040130" cy="685800"/>
            </a:xfrm>
            <a:custGeom>
              <a:avLst/>
              <a:gdLst/>
              <a:ahLst/>
              <a:cxnLst/>
              <a:rect l="l" t="t" r="r" b="b"/>
              <a:pathLst>
                <a:path w="1040130" h="685800" extrusionOk="0">
                  <a:moveTo>
                    <a:pt x="0" y="0"/>
                  </a:moveTo>
                  <a:lnTo>
                    <a:pt x="0" y="84945"/>
                  </a:lnTo>
                  <a:lnTo>
                    <a:pt x="1039760" y="685265"/>
                  </a:lnTo>
                  <a:lnTo>
                    <a:pt x="1039784" y="600438"/>
                  </a:lnTo>
                  <a:lnTo>
                    <a:pt x="0" y="0"/>
                  </a:lnTo>
                  <a:close/>
                </a:path>
              </a:pathLst>
            </a:custGeom>
            <a:solidFill>
              <a:srgbClr val="CCCBCA"/>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467" name="Google Shape;467;p71"/>
            <p:cNvSpPr/>
            <p:nvPr/>
          </p:nvSpPr>
          <p:spPr>
            <a:xfrm>
              <a:off x="16114544" y="3269163"/>
              <a:ext cx="1040130" cy="685800"/>
            </a:xfrm>
            <a:custGeom>
              <a:avLst/>
              <a:gdLst/>
              <a:ahLst/>
              <a:cxnLst/>
              <a:rect l="l" t="t" r="r" b="b"/>
              <a:pathLst>
                <a:path w="1040130" h="685800" extrusionOk="0">
                  <a:moveTo>
                    <a:pt x="0" y="84945"/>
                  </a:moveTo>
                  <a:lnTo>
                    <a:pt x="0" y="0"/>
                  </a:lnTo>
                  <a:lnTo>
                    <a:pt x="1039784" y="600438"/>
                  </a:lnTo>
                  <a:lnTo>
                    <a:pt x="1039760" y="685265"/>
                  </a:lnTo>
                  <a:lnTo>
                    <a:pt x="0" y="84945"/>
                  </a:lnTo>
                  <a:close/>
                </a:path>
              </a:pathLst>
            </a:custGeom>
            <a:noFill/>
            <a:ln w="9525" cap="flat" cmpd="sng">
              <a:solidFill>
                <a:srgbClr val="221E1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468" name="Google Shape;468;p71"/>
            <p:cNvSpPr/>
            <p:nvPr/>
          </p:nvSpPr>
          <p:spPr>
            <a:xfrm>
              <a:off x="17154322" y="3445043"/>
              <a:ext cx="735330" cy="509905"/>
            </a:xfrm>
            <a:custGeom>
              <a:avLst/>
              <a:gdLst/>
              <a:ahLst/>
              <a:cxnLst/>
              <a:rect l="l" t="t" r="r" b="b"/>
              <a:pathLst>
                <a:path w="735330" h="509904" extrusionOk="0">
                  <a:moveTo>
                    <a:pt x="735206" y="0"/>
                  </a:moveTo>
                  <a:lnTo>
                    <a:pt x="0" y="424515"/>
                  </a:lnTo>
                  <a:lnTo>
                    <a:pt x="0" y="509390"/>
                  </a:lnTo>
                  <a:lnTo>
                    <a:pt x="735206" y="84839"/>
                  </a:lnTo>
                  <a:lnTo>
                    <a:pt x="735206" y="0"/>
                  </a:lnTo>
                  <a:close/>
                </a:path>
              </a:pathLst>
            </a:custGeom>
            <a:solidFill>
              <a:srgbClr val="AAA9A9"/>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469" name="Google Shape;469;p71"/>
            <p:cNvSpPr/>
            <p:nvPr/>
          </p:nvSpPr>
          <p:spPr>
            <a:xfrm>
              <a:off x="17154323" y="3445043"/>
              <a:ext cx="735330" cy="509905"/>
            </a:xfrm>
            <a:custGeom>
              <a:avLst/>
              <a:gdLst/>
              <a:ahLst/>
              <a:cxnLst/>
              <a:rect l="l" t="t" r="r" b="b"/>
              <a:pathLst>
                <a:path w="735330" h="509904" extrusionOk="0">
                  <a:moveTo>
                    <a:pt x="735206" y="0"/>
                  </a:moveTo>
                  <a:lnTo>
                    <a:pt x="735206" y="84839"/>
                  </a:lnTo>
                  <a:lnTo>
                    <a:pt x="0" y="509390"/>
                  </a:lnTo>
                  <a:lnTo>
                    <a:pt x="0" y="424515"/>
                  </a:lnTo>
                  <a:lnTo>
                    <a:pt x="735206" y="0"/>
                  </a:lnTo>
                  <a:close/>
                </a:path>
              </a:pathLst>
            </a:custGeom>
            <a:noFill/>
            <a:ln w="9525" cap="flat" cmpd="sng">
              <a:solidFill>
                <a:srgbClr val="221E1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470" name="Google Shape;470;p71"/>
            <p:cNvSpPr/>
            <p:nvPr/>
          </p:nvSpPr>
          <p:spPr>
            <a:xfrm>
              <a:off x="17201399" y="3527956"/>
              <a:ext cx="915035" cy="634365"/>
            </a:xfrm>
            <a:custGeom>
              <a:avLst/>
              <a:gdLst/>
              <a:ahLst/>
              <a:cxnLst/>
              <a:rect l="l" t="t" r="r" b="b"/>
              <a:pathLst>
                <a:path w="915034" h="634364" extrusionOk="0">
                  <a:moveTo>
                    <a:pt x="914913" y="0"/>
                  </a:moveTo>
                  <a:lnTo>
                    <a:pt x="0" y="528264"/>
                  </a:lnTo>
                  <a:lnTo>
                    <a:pt x="0" y="633941"/>
                  </a:lnTo>
                  <a:lnTo>
                    <a:pt x="914913" y="105676"/>
                  </a:lnTo>
                  <a:lnTo>
                    <a:pt x="914913" y="0"/>
                  </a:lnTo>
                  <a:close/>
                </a:path>
              </a:pathLst>
            </a:custGeom>
            <a:solidFill>
              <a:srgbClr val="E0DEDE">
                <a:alpha val="73725"/>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471" name="Google Shape;471;p71"/>
            <p:cNvSpPr/>
            <p:nvPr/>
          </p:nvSpPr>
          <p:spPr>
            <a:xfrm>
              <a:off x="17201386" y="3527966"/>
              <a:ext cx="915035" cy="634365"/>
            </a:xfrm>
            <a:custGeom>
              <a:avLst/>
              <a:gdLst/>
              <a:ahLst/>
              <a:cxnLst/>
              <a:rect l="l" t="t" r="r" b="b"/>
              <a:pathLst>
                <a:path w="915034" h="634364" extrusionOk="0">
                  <a:moveTo>
                    <a:pt x="914913" y="0"/>
                  </a:moveTo>
                  <a:lnTo>
                    <a:pt x="914925" y="105664"/>
                  </a:lnTo>
                  <a:lnTo>
                    <a:pt x="0" y="633953"/>
                  </a:lnTo>
                  <a:lnTo>
                    <a:pt x="0" y="528252"/>
                  </a:lnTo>
                  <a:lnTo>
                    <a:pt x="914913" y="0"/>
                  </a:lnTo>
                  <a:close/>
                </a:path>
              </a:pathLst>
            </a:custGeom>
            <a:noFill/>
            <a:ln w="9525" cap="flat" cmpd="sng">
              <a:solidFill>
                <a:srgbClr val="221E1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472" name="Google Shape;472;p71"/>
            <p:cNvSpPr/>
            <p:nvPr/>
          </p:nvSpPr>
          <p:spPr>
            <a:xfrm>
              <a:off x="17201399" y="3633629"/>
              <a:ext cx="1097280" cy="633730"/>
            </a:xfrm>
            <a:custGeom>
              <a:avLst/>
              <a:gdLst/>
              <a:ahLst/>
              <a:cxnLst/>
              <a:rect l="l" t="t" r="r" b="b"/>
              <a:pathLst>
                <a:path w="1097280" h="633729" extrusionOk="0">
                  <a:moveTo>
                    <a:pt x="914913" y="0"/>
                  </a:moveTo>
                  <a:lnTo>
                    <a:pt x="0" y="528264"/>
                  </a:lnTo>
                  <a:lnTo>
                    <a:pt x="182225" y="633444"/>
                  </a:lnTo>
                  <a:lnTo>
                    <a:pt x="1097139" y="105286"/>
                  </a:lnTo>
                  <a:lnTo>
                    <a:pt x="914913" y="0"/>
                  </a:lnTo>
                  <a:close/>
                </a:path>
              </a:pathLst>
            </a:custGeom>
            <a:solidFill>
              <a:srgbClr val="F3F1F1">
                <a:alpha val="74117"/>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473" name="Google Shape;473;p71"/>
            <p:cNvSpPr/>
            <p:nvPr/>
          </p:nvSpPr>
          <p:spPr>
            <a:xfrm>
              <a:off x="17201399" y="3633639"/>
              <a:ext cx="1097280" cy="633730"/>
            </a:xfrm>
            <a:custGeom>
              <a:avLst/>
              <a:gdLst/>
              <a:ahLst/>
              <a:cxnLst/>
              <a:rect l="l" t="t" r="r" b="b"/>
              <a:pathLst>
                <a:path w="1097280" h="633729" extrusionOk="0">
                  <a:moveTo>
                    <a:pt x="914913" y="0"/>
                  </a:moveTo>
                  <a:lnTo>
                    <a:pt x="0" y="528264"/>
                  </a:lnTo>
                  <a:lnTo>
                    <a:pt x="91166" y="580831"/>
                  </a:lnTo>
                  <a:lnTo>
                    <a:pt x="182225" y="633409"/>
                  </a:lnTo>
                  <a:lnTo>
                    <a:pt x="1097139" y="105250"/>
                  </a:lnTo>
                  <a:lnTo>
                    <a:pt x="1006080" y="52672"/>
                  </a:lnTo>
                  <a:lnTo>
                    <a:pt x="914913" y="0"/>
                  </a:lnTo>
                  <a:close/>
                </a:path>
              </a:pathLst>
            </a:custGeom>
            <a:noFill/>
            <a:ln w="9525" cap="flat" cmpd="sng">
              <a:solidFill>
                <a:srgbClr val="221E1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474" name="Google Shape;474;p71"/>
            <p:cNvSpPr/>
            <p:nvPr/>
          </p:nvSpPr>
          <p:spPr>
            <a:xfrm>
              <a:off x="17383629" y="3633132"/>
              <a:ext cx="915035" cy="634365"/>
            </a:xfrm>
            <a:custGeom>
              <a:avLst/>
              <a:gdLst/>
              <a:ahLst/>
              <a:cxnLst/>
              <a:rect l="l" t="t" r="r" b="b"/>
              <a:pathLst>
                <a:path w="915034" h="634364" extrusionOk="0">
                  <a:moveTo>
                    <a:pt x="914913" y="0"/>
                  </a:moveTo>
                  <a:lnTo>
                    <a:pt x="0" y="528264"/>
                  </a:lnTo>
                  <a:lnTo>
                    <a:pt x="0" y="633941"/>
                  </a:lnTo>
                  <a:lnTo>
                    <a:pt x="914913" y="105676"/>
                  </a:lnTo>
                  <a:lnTo>
                    <a:pt x="914913" y="0"/>
                  </a:lnTo>
                  <a:close/>
                </a:path>
              </a:pathLst>
            </a:custGeom>
            <a:solidFill>
              <a:srgbClr val="E0DEDE">
                <a:alpha val="73725"/>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475" name="Google Shape;475;p71"/>
            <p:cNvSpPr/>
            <p:nvPr/>
          </p:nvSpPr>
          <p:spPr>
            <a:xfrm>
              <a:off x="17383629" y="3633117"/>
              <a:ext cx="915035" cy="634365"/>
            </a:xfrm>
            <a:custGeom>
              <a:avLst/>
              <a:gdLst/>
              <a:ahLst/>
              <a:cxnLst/>
              <a:rect l="l" t="t" r="r" b="b"/>
              <a:pathLst>
                <a:path w="915034" h="634364" extrusionOk="0">
                  <a:moveTo>
                    <a:pt x="914913" y="0"/>
                  </a:moveTo>
                  <a:lnTo>
                    <a:pt x="914913" y="105676"/>
                  </a:lnTo>
                  <a:lnTo>
                    <a:pt x="0" y="633941"/>
                  </a:lnTo>
                  <a:lnTo>
                    <a:pt x="0" y="528264"/>
                  </a:lnTo>
                  <a:lnTo>
                    <a:pt x="914913" y="0"/>
                  </a:lnTo>
                  <a:close/>
                </a:path>
              </a:pathLst>
            </a:custGeom>
            <a:noFill/>
            <a:ln w="9525" cap="flat" cmpd="sng">
              <a:solidFill>
                <a:srgbClr val="221E1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476" name="Google Shape;476;p71"/>
            <p:cNvSpPr/>
            <p:nvPr/>
          </p:nvSpPr>
          <p:spPr>
            <a:xfrm>
              <a:off x="15788543" y="2817855"/>
              <a:ext cx="926465" cy="535305"/>
            </a:xfrm>
            <a:custGeom>
              <a:avLst/>
              <a:gdLst/>
              <a:ahLst/>
              <a:cxnLst/>
              <a:rect l="l" t="t" r="r" b="b"/>
              <a:pathLst>
                <a:path w="926465" h="535304" extrusionOk="0">
                  <a:moveTo>
                    <a:pt x="914807" y="0"/>
                  </a:moveTo>
                  <a:lnTo>
                    <a:pt x="0" y="528264"/>
                  </a:lnTo>
                  <a:lnTo>
                    <a:pt x="11341" y="534792"/>
                  </a:lnTo>
                  <a:lnTo>
                    <a:pt x="926255" y="6634"/>
                  </a:lnTo>
                  <a:lnTo>
                    <a:pt x="914913" y="0"/>
                  </a:lnTo>
                  <a:close/>
                </a:path>
              </a:pathLst>
            </a:custGeom>
            <a:solidFill>
              <a:srgbClr val="95B2DD">
                <a:alpha val="51764"/>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477" name="Google Shape;477;p71"/>
            <p:cNvSpPr/>
            <p:nvPr/>
          </p:nvSpPr>
          <p:spPr>
            <a:xfrm>
              <a:off x="15788543" y="2817865"/>
              <a:ext cx="926465" cy="535305"/>
            </a:xfrm>
            <a:custGeom>
              <a:avLst/>
              <a:gdLst/>
              <a:ahLst/>
              <a:cxnLst/>
              <a:rect l="l" t="t" r="r" b="b"/>
              <a:pathLst>
                <a:path w="926465" h="535304" extrusionOk="0">
                  <a:moveTo>
                    <a:pt x="914807" y="0"/>
                  </a:moveTo>
                  <a:lnTo>
                    <a:pt x="0" y="528264"/>
                  </a:lnTo>
                  <a:lnTo>
                    <a:pt x="11341" y="534792"/>
                  </a:lnTo>
                  <a:lnTo>
                    <a:pt x="926255" y="6646"/>
                  </a:lnTo>
                  <a:lnTo>
                    <a:pt x="914913" y="0"/>
                  </a:lnTo>
                  <a:close/>
                </a:path>
              </a:pathLst>
            </a:custGeom>
            <a:noFill/>
            <a:ln w="9525" cap="flat" cmpd="sng">
              <a:solidFill>
                <a:srgbClr val="221E1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478" name="Google Shape;478;p71"/>
            <p:cNvSpPr/>
            <p:nvPr/>
          </p:nvSpPr>
          <p:spPr>
            <a:xfrm>
              <a:off x="17266427" y="3671214"/>
              <a:ext cx="926465" cy="535305"/>
            </a:xfrm>
            <a:custGeom>
              <a:avLst/>
              <a:gdLst/>
              <a:ahLst/>
              <a:cxnLst/>
              <a:rect l="l" t="t" r="r" b="b"/>
              <a:pathLst>
                <a:path w="926465" h="535304" extrusionOk="0">
                  <a:moveTo>
                    <a:pt x="914807" y="0"/>
                  </a:moveTo>
                  <a:lnTo>
                    <a:pt x="0" y="528158"/>
                  </a:lnTo>
                  <a:lnTo>
                    <a:pt x="11341" y="534792"/>
                  </a:lnTo>
                  <a:lnTo>
                    <a:pt x="926255" y="6539"/>
                  </a:lnTo>
                  <a:lnTo>
                    <a:pt x="914913" y="0"/>
                  </a:lnTo>
                  <a:close/>
                </a:path>
              </a:pathLst>
            </a:custGeom>
            <a:solidFill>
              <a:srgbClr val="F15757">
                <a:alpha val="51764"/>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479" name="Google Shape;479;p71"/>
            <p:cNvSpPr/>
            <p:nvPr/>
          </p:nvSpPr>
          <p:spPr>
            <a:xfrm>
              <a:off x="17266427" y="3671200"/>
              <a:ext cx="926465" cy="535305"/>
            </a:xfrm>
            <a:custGeom>
              <a:avLst/>
              <a:gdLst/>
              <a:ahLst/>
              <a:cxnLst/>
              <a:rect l="l" t="t" r="r" b="b"/>
              <a:pathLst>
                <a:path w="926465" h="535304" extrusionOk="0">
                  <a:moveTo>
                    <a:pt x="914807" y="0"/>
                  </a:moveTo>
                  <a:lnTo>
                    <a:pt x="0" y="528158"/>
                  </a:lnTo>
                  <a:lnTo>
                    <a:pt x="11341" y="534792"/>
                  </a:lnTo>
                  <a:lnTo>
                    <a:pt x="926255" y="6539"/>
                  </a:lnTo>
                  <a:lnTo>
                    <a:pt x="914913" y="0"/>
                  </a:lnTo>
                  <a:close/>
                </a:path>
              </a:pathLst>
            </a:custGeom>
            <a:noFill/>
            <a:ln w="9525" cap="flat" cmpd="sng">
              <a:solidFill>
                <a:srgbClr val="221E1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480" name="Google Shape;480;p71"/>
            <p:cNvSpPr/>
            <p:nvPr/>
          </p:nvSpPr>
          <p:spPr>
            <a:xfrm>
              <a:off x="16250113" y="3219414"/>
              <a:ext cx="35560" cy="33020"/>
            </a:xfrm>
            <a:custGeom>
              <a:avLst/>
              <a:gdLst/>
              <a:ahLst/>
              <a:cxnLst/>
              <a:rect l="l" t="t" r="r" b="b"/>
              <a:pathLst>
                <a:path w="35559" h="33020" extrusionOk="0">
                  <a:moveTo>
                    <a:pt x="35548" y="0"/>
                  </a:moveTo>
                  <a:lnTo>
                    <a:pt x="0" y="20411"/>
                  </a:lnTo>
                  <a:lnTo>
                    <a:pt x="21570" y="32675"/>
                  </a:lnTo>
                  <a:lnTo>
                    <a:pt x="35548" y="24704"/>
                  </a:lnTo>
                  <a:lnTo>
                    <a:pt x="35548" y="0"/>
                  </a:lnTo>
                  <a:close/>
                </a:path>
              </a:pathLst>
            </a:custGeom>
            <a:solidFill>
              <a:srgbClr val="AAA9A9"/>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481" name="Google Shape;481;p71"/>
            <p:cNvSpPr/>
            <p:nvPr/>
          </p:nvSpPr>
          <p:spPr>
            <a:xfrm>
              <a:off x="16250114" y="3219414"/>
              <a:ext cx="35560" cy="33020"/>
            </a:xfrm>
            <a:custGeom>
              <a:avLst/>
              <a:gdLst/>
              <a:ahLst/>
              <a:cxnLst/>
              <a:rect l="l" t="t" r="r" b="b"/>
              <a:pathLst>
                <a:path w="35559" h="33020" extrusionOk="0">
                  <a:moveTo>
                    <a:pt x="35548" y="0"/>
                  </a:moveTo>
                  <a:lnTo>
                    <a:pt x="0" y="20411"/>
                  </a:lnTo>
                  <a:lnTo>
                    <a:pt x="21570" y="32675"/>
                  </a:lnTo>
                  <a:lnTo>
                    <a:pt x="35548" y="24704"/>
                  </a:lnTo>
                  <a:lnTo>
                    <a:pt x="35548" y="0"/>
                  </a:lnTo>
                  <a:close/>
                </a:path>
              </a:pathLst>
            </a:custGeom>
            <a:noFill/>
            <a:ln w="9525" cap="flat" cmpd="sng">
              <a:solidFill>
                <a:srgbClr val="221E1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482" name="Google Shape;482;p71"/>
            <p:cNvSpPr/>
            <p:nvPr/>
          </p:nvSpPr>
          <p:spPr>
            <a:xfrm>
              <a:off x="16285662" y="3219414"/>
              <a:ext cx="50800" cy="41275"/>
            </a:xfrm>
            <a:custGeom>
              <a:avLst/>
              <a:gdLst/>
              <a:ahLst/>
              <a:cxnLst/>
              <a:rect l="l" t="t" r="r" b="b"/>
              <a:pathLst>
                <a:path w="50800" h="41275" extrusionOk="0">
                  <a:moveTo>
                    <a:pt x="0" y="0"/>
                  </a:moveTo>
                  <a:lnTo>
                    <a:pt x="0" y="24704"/>
                  </a:lnTo>
                  <a:lnTo>
                    <a:pt x="28772" y="41142"/>
                  </a:lnTo>
                  <a:lnTo>
                    <a:pt x="50343" y="28807"/>
                  </a:lnTo>
                  <a:lnTo>
                    <a:pt x="0" y="0"/>
                  </a:lnTo>
                  <a:close/>
                </a:path>
              </a:pathLst>
            </a:custGeom>
            <a:solidFill>
              <a:srgbClr val="CCCBCA"/>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483" name="Google Shape;483;p71"/>
            <p:cNvSpPr/>
            <p:nvPr/>
          </p:nvSpPr>
          <p:spPr>
            <a:xfrm>
              <a:off x="16285663" y="3219414"/>
              <a:ext cx="50800" cy="41275"/>
            </a:xfrm>
            <a:custGeom>
              <a:avLst/>
              <a:gdLst/>
              <a:ahLst/>
              <a:cxnLst/>
              <a:rect l="l" t="t" r="r" b="b"/>
              <a:pathLst>
                <a:path w="50800" h="41275" extrusionOk="0">
                  <a:moveTo>
                    <a:pt x="0" y="0"/>
                  </a:moveTo>
                  <a:lnTo>
                    <a:pt x="0" y="24704"/>
                  </a:lnTo>
                  <a:lnTo>
                    <a:pt x="28772" y="41142"/>
                  </a:lnTo>
                  <a:lnTo>
                    <a:pt x="50343" y="28807"/>
                  </a:lnTo>
                  <a:lnTo>
                    <a:pt x="0" y="0"/>
                  </a:lnTo>
                  <a:close/>
                </a:path>
              </a:pathLst>
            </a:custGeom>
            <a:noFill/>
            <a:ln w="9525" cap="flat" cmpd="sng">
              <a:solidFill>
                <a:srgbClr val="221E1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484" name="Google Shape;484;p71"/>
            <p:cNvSpPr/>
            <p:nvPr/>
          </p:nvSpPr>
          <p:spPr>
            <a:xfrm>
              <a:off x="16271684" y="3244114"/>
              <a:ext cx="43180" cy="24765"/>
            </a:xfrm>
            <a:custGeom>
              <a:avLst/>
              <a:gdLst/>
              <a:ahLst/>
              <a:cxnLst/>
              <a:rect l="l" t="t" r="r" b="b"/>
              <a:pathLst>
                <a:path w="43180" h="24764" extrusionOk="0">
                  <a:moveTo>
                    <a:pt x="13978" y="0"/>
                  </a:moveTo>
                  <a:lnTo>
                    <a:pt x="0" y="7970"/>
                  </a:lnTo>
                  <a:lnTo>
                    <a:pt x="28772" y="24515"/>
                  </a:lnTo>
                  <a:lnTo>
                    <a:pt x="42750" y="16438"/>
                  </a:lnTo>
                  <a:lnTo>
                    <a:pt x="13978" y="0"/>
                  </a:lnTo>
                  <a:close/>
                </a:path>
              </a:pathLst>
            </a:custGeom>
            <a:solidFill>
              <a:srgbClr val="98989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485" name="Google Shape;485;p71"/>
            <p:cNvSpPr/>
            <p:nvPr/>
          </p:nvSpPr>
          <p:spPr>
            <a:xfrm>
              <a:off x="16271685" y="3244114"/>
              <a:ext cx="43180" cy="24765"/>
            </a:xfrm>
            <a:custGeom>
              <a:avLst/>
              <a:gdLst/>
              <a:ahLst/>
              <a:cxnLst/>
              <a:rect l="l" t="t" r="r" b="b"/>
              <a:pathLst>
                <a:path w="43180" h="24764" extrusionOk="0">
                  <a:moveTo>
                    <a:pt x="13978" y="0"/>
                  </a:moveTo>
                  <a:lnTo>
                    <a:pt x="0" y="7970"/>
                  </a:lnTo>
                  <a:lnTo>
                    <a:pt x="28772" y="24515"/>
                  </a:lnTo>
                  <a:lnTo>
                    <a:pt x="42750" y="16438"/>
                  </a:lnTo>
                  <a:lnTo>
                    <a:pt x="13978" y="0"/>
                  </a:lnTo>
                  <a:close/>
                </a:path>
              </a:pathLst>
            </a:custGeom>
            <a:noFill/>
            <a:ln w="9525" cap="flat" cmpd="sng">
              <a:solidFill>
                <a:srgbClr val="221E1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486" name="Google Shape;486;p71"/>
            <p:cNvSpPr/>
            <p:nvPr/>
          </p:nvSpPr>
          <p:spPr>
            <a:xfrm>
              <a:off x="16317633" y="3180522"/>
              <a:ext cx="36195" cy="33020"/>
            </a:xfrm>
            <a:custGeom>
              <a:avLst/>
              <a:gdLst/>
              <a:ahLst/>
              <a:cxnLst/>
              <a:rect l="l" t="t" r="r" b="b"/>
              <a:pathLst>
                <a:path w="36194" h="33019" extrusionOk="0">
                  <a:moveTo>
                    <a:pt x="35619" y="0"/>
                  </a:moveTo>
                  <a:lnTo>
                    <a:pt x="0" y="20305"/>
                  </a:lnTo>
                  <a:lnTo>
                    <a:pt x="21535" y="32675"/>
                  </a:lnTo>
                  <a:lnTo>
                    <a:pt x="35619" y="24597"/>
                  </a:lnTo>
                  <a:lnTo>
                    <a:pt x="35619" y="0"/>
                  </a:lnTo>
                  <a:close/>
                </a:path>
              </a:pathLst>
            </a:custGeom>
            <a:solidFill>
              <a:srgbClr val="AAA9A9"/>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487" name="Google Shape;487;p71"/>
            <p:cNvSpPr/>
            <p:nvPr/>
          </p:nvSpPr>
          <p:spPr>
            <a:xfrm>
              <a:off x="16317635" y="3180522"/>
              <a:ext cx="36195" cy="33020"/>
            </a:xfrm>
            <a:custGeom>
              <a:avLst/>
              <a:gdLst/>
              <a:ahLst/>
              <a:cxnLst/>
              <a:rect l="l" t="t" r="r" b="b"/>
              <a:pathLst>
                <a:path w="36194" h="33019" extrusionOk="0">
                  <a:moveTo>
                    <a:pt x="35619" y="0"/>
                  </a:moveTo>
                  <a:lnTo>
                    <a:pt x="0" y="20305"/>
                  </a:lnTo>
                  <a:lnTo>
                    <a:pt x="21535" y="32675"/>
                  </a:lnTo>
                  <a:lnTo>
                    <a:pt x="35619" y="24597"/>
                  </a:lnTo>
                  <a:lnTo>
                    <a:pt x="35619" y="0"/>
                  </a:lnTo>
                  <a:close/>
                </a:path>
              </a:pathLst>
            </a:custGeom>
            <a:noFill/>
            <a:ln w="9525" cap="flat" cmpd="sng">
              <a:solidFill>
                <a:srgbClr val="221E1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488" name="Google Shape;488;p71"/>
            <p:cNvSpPr/>
            <p:nvPr/>
          </p:nvSpPr>
          <p:spPr>
            <a:xfrm>
              <a:off x="16353253" y="3180522"/>
              <a:ext cx="50800" cy="41275"/>
            </a:xfrm>
            <a:custGeom>
              <a:avLst/>
              <a:gdLst/>
              <a:ahLst/>
              <a:cxnLst/>
              <a:rect l="l" t="t" r="r" b="b"/>
              <a:pathLst>
                <a:path w="50800" h="41275" extrusionOk="0">
                  <a:moveTo>
                    <a:pt x="0" y="0"/>
                  </a:moveTo>
                  <a:lnTo>
                    <a:pt x="0" y="24597"/>
                  </a:lnTo>
                  <a:lnTo>
                    <a:pt x="28772" y="41036"/>
                  </a:lnTo>
                  <a:lnTo>
                    <a:pt x="50236" y="28772"/>
                  </a:lnTo>
                  <a:lnTo>
                    <a:pt x="0" y="0"/>
                  </a:lnTo>
                  <a:close/>
                </a:path>
              </a:pathLst>
            </a:custGeom>
            <a:solidFill>
              <a:srgbClr val="CCCBCA"/>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489" name="Google Shape;489;p71"/>
            <p:cNvSpPr/>
            <p:nvPr/>
          </p:nvSpPr>
          <p:spPr>
            <a:xfrm>
              <a:off x="16353254" y="3180522"/>
              <a:ext cx="50800" cy="41275"/>
            </a:xfrm>
            <a:custGeom>
              <a:avLst/>
              <a:gdLst/>
              <a:ahLst/>
              <a:cxnLst/>
              <a:rect l="l" t="t" r="r" b="b"/>
              <a:pathLst>
                <a:path w="50800" h="41275" extrusionOk="0">
                  <a:moveTo>
                    <a:pt x="0" y="0"/>
                  </a:moveTo>
                  <a:lnTo>
                    <a:pt x="0" y="24597"/>
                  </a:lnTo>
                  <a:lnTo>
                    <a:pt x="28772" y="41036"/>
                  </a:lnTo>
                  <a:lnTo>
                    <a:pt x="50236" y="28772"/>
                  </a:lnTo>
                  <a:lnTo>
                    <a:pt x="0" y="0"/>
                  </a:lnTo>
                  <a:close/>
                </a:path>
              </a:pathLst>
            </a:custGeom>
            <a:noFill/>
            <a:ln w="9525" cap="flat" cmpd="sng">
              <a:solidFill>
                <a:srgbClr val="221E1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490" name="Google Shape;490;p71"/>
            <p:cNvSpPr/>
            <p:nvPr/>
          </p:nvSpPr>
          <p:spPr>
            <a:xfrm>
              <a:off x="16339168" y="3205117"/>
              <a:ext cx="43180" cy="24765"/>
            </a:xfrm>
            <a:custGeom>
              <a:avLst/>
              <a:gdLst/>
              <a:ahLst/>
              <a:cxnLst/>
              <a:rect l="l" t="t" r="r" b="b"/>
              <a:pathLst>
                <a:path w="43180" h="24764" extrusionOk="0">
                  <a:moveTo>
                    <a:pt x="14084" y="0"/>
                  </a:moveTo>
                  <a:lnTo>
                    <a:pt x="0" y="8077"/>
                  </a:lnTo>
                  <a:lnTo>
                    <a:pt x="28772" y="24515"/>
                  </a:lnTo>
                  <a:lnTo>
                    <a:pt x="42857" y="16438"/>
                  </a:lnTo>
                  <a:lnTo>
                    <a:pt x="14084" y="0"/>
                  </a:lnTo>
                  <a:close/>
                </a:path>
              </a:pathLst>
            </a:custGeom>
            <a:solidFill>
              <a:srgbClr val="98989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491" name="Google Shape;491;p71"/>
            <p:cNvSpPr/>
            <p:nvPr/>
          </p:nvSpPr>
          <p:spPr>
            <a:xfrm>
              <a:off x="16339170" y="3205117"/>
              <a:ext cx="43180" cy="24765"/>
            </a:xfrm>
            <a:custGeom>
              <a:avLst/>
              <a:gdLst/>
              <a:ahLst/>
              <a:cxnLst/>
              <a:rect l="l" t="t" r="r" b="b"/>
              <a:pathLst>
                <a:path w="43180" h="24764" extrusionOk="0">
                  <a:moveTo>
                    <a:pt x="14084" y="0"/>
                  </a:moveTo>
                  <a:lnTo>
                    <a:pt x="0" y="8077"/>
                  </a:lnTo>
                  <a:lnTo>
                    <a:pt x="28772" y="24515"/>
                  </a:lnTo>
                  <a:lnTo>
                    <a:pt x="42857" y="16438"/>
                  </a:lnTo>
                  <a:lnTo>
                    <a:pt x="14084" y="0"/>
                  </a:lnTo>
                  <a:close/>
                </a:path>
              </a:pathLst>
            </a:custGeom>
            <a:noFill/>
            <a:ln w="9525" cap="flat" cmpd="sng">
              <a:solidFill>
                <a:srgbClr val="221E1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492" name="Google Shape;492;p71"/>
            <p:cNvSpPr/>
            <p:nvPr/>
          </p:nvSpPr>
          <p:spPr>
            <a:xfrm>
              <a:off x="16385213" y="3141525"/>
              <a:ext cx="35560" cy="33020"/>
            </a:xfrm>
            <a:custGeom>
              <a:avLst/>
              <a:gdLst/>
              <a:ahLst/>
              <a:cxnLst/>
              <a:rect l="l" t="t" r="r" b="b"/>
              <a:pathLst>
                <a:path w="35559" h="33019" extrusionOk="0">
                  <a:moveTo>
                    <a:pt x="35525" y="0"/>
                  </a:moveTo>
                  <a:lnTo>
                    <a:pt x="0" y="20305"/>
                  </a:lnTo>
                  <a:lnTo>
                    <a:pt x="21440" y="32675"/>
                  </a:lnTo>
                  <a:lnTo>
                    <a:pt x="35525" y="24597"/>
                  </a:lnTo>
                  <a:lnTo>
                    <a:pt x="35525" y="0"/>
                  </a:lnTo>
                  <a:close/>
                </a:path>
              </a:pathLst>
            </a:custGeom>
            <a:solidFill>
              <a:srgbClr val="AAA9A9"/>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493" name="Google Shape;493;p71"/>
            <p:cNvSpPr/>
            <p:nvPr/>
          </p:nvSpPr>
          <p:spPr>
            <a:xfrm>
              <a:off x="16385214" y="3141525"/>
              <a:ext cx="35560" cy="33020"/>
            </a:xfrm>
            <a:custGeom>
              <a:avLst/>
              <a:gdLst/>
              <a:ahLst/>
              <a:cxnLst/>
              <a:rect l="l" t="t" r="r" b="b"/>
              <a:pathLst>
                <a:path w="35559" h="33019" extrusionOk="0">
                  <a:moveTo>
                    <a:pt x="35525" y="0"/>
                  </a:moveTo>
                  <a:lnTo>
                    <a:pt x="0" y="20305"/>
                  </a:lnTo>
                  <a:lnTo>
                    <a:pt x="21440" y="32675"/>
                  </a:lnTo>
                  <a:lnTo>
                    <a:pt x="35525" y="24597"/>
                  </a:lnTo>
                  <a:lnTo>
                    <a:pt x="35525" y="0"/>
                  </a:lnTo>
                  <a:close/>
                </a:path>
              </a:pathLst>
            </a:custGeom>
            <a:noFill/>
            <a:ln w="9525" cap="flat" cmpd="sng">
              <a:solidFill>
                <a:srgbClr val="221E1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494" name="Google Shape;494;p71"/>
            <p:cNvSpPr/>
            <p:nvPr/>
          </p:nvSpPr>
          <p:spPr>
            <a:xfrm>
              <a:off x="16420738" y="3141525"/>
              <a:ext cx="50800" cy="41275"/>
            </a:xfrm>
            <a:custGeom>
              <a:avLst/>
              <a:gdLst/>
              <a:ahLst/>
              <a:cxnLst/>
              <a:rect l="l" t="t" r="r" b="b"/>
              <a:pathLst>
                <a:path w="50800" h="41275" extrusionOk="0">
                  <a:moveTo>
                    <a:pt x="0" y="0"/>
                  </a:moveTo>
                  <a:lnTo>
                    <a:pt x="0" y="24597"/>
                  </a:lnTo>
                  <a:lnTo>
                    <a:pt x="28807" y="41036"/>
                  </a:lnTo>
                  <a:lnTo>
                    <a:pt x="50343" y="28772"/>
                  </a:lnTo>
                  <a:lnTo>
                    <a:pt x="0" y="0"/>
                  </a:lnTo>
                  <a:close/>
                </a:path>
              </a:pathLst>
            </a:custGeom>
            <a:solidFill>
              <a:srgbClr val="CCCBCA"/>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495" name="Google Shape;495;p71"/>
            <p:cNvSpPr/>
            <p:nvPr/>
          </p:nvSpPr>
          <p:spPr>
            <a:xfrm>
              <a:off x="16420739" y="3141525"/>
              <a:ext cx="50800" cy="41275"/>
            </a:xfrm>
            <a:custGeom>
              <a:avLst/>
              <a:gdLst/>
              <a:ahLst/>
              <a:cxnLst/>
              <a:rect l="l" t="t" r="r" b="b"/>
              <a:pathLst>
                <a:path w="50800" h="41275" extrusionOk="0">
                  <a:moveTo>
                    <a:pt x="0" y="0"/>
                  </a:moveTo>
                  <a:lnTo>
                    <a:pt x="0" y="24597"/>
                  </a:lnTo>
                  <a:lnTo>
                    <a:pt x="28796" y="41036"/>
                  </a:lnTo>
                  <a:lnTo>
                    <a:pt x="50343" y="28772"/>
                  </a:lnTo>
                  <a:lnTo>
                    <a:pt x="0" y="0"/>
                  </a:lnTo>
                  <a:close/>
                </a:path>
              </a:pathLst>
            </a:custGeom>
            <a:noFill/>
            <a:ln w="9525" cap="flat" cmpd="sng">
              <a:solidFill>
                <a:srgbClr val="221E1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496" name="Google Shape;496;p71"/>
            <p:cNvSpPr/>
            <p:nvPr/>
          </p:nvSpPr>
          <p:spPr>
            <a:xfrm>
              <a:off x="16406653" y="3166121"/>
              <a:ext cx="43180" cy="24765"/>
            </a:xfrm>
            <a:custGeom>
              <a:avLst/>
              <a:gdLst/>
              <a:ahLst/>
              <a:cxnLst/>
              <a:rect l="l" t="t" r="r" b="b"/>
              <a:pathLst>
                <a:path w="43180" h="24764" extrusionOk="0">
                  <a:moveTo>
                    <a:pt x="14084" y="0"/>
                  </a:moveTo>
                  <a:lnTo>
                    <a:pt x="0" y="8077"/>
                  </a:lnTo>
                  <a:lnTo>
                    <a:pt x="28772" y="24515"/>
                  </a:lnTo>
                  <a:lnTo>
                    <a:pt x="42892" y="16438"/>
                  </a:lnTo>
                  <a:lnTo>
                    <a:pt x="14084" y="0"/>
                  </a:lnTo>
                  <a:close/>
                </a:path>
              </a:pathLst>
            </a:custGeom>
            <a:solidFill>
              <a:srgbClr val="98989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497" name="Google Shape;497;p71"/>
            <p:cNvSpPr/>
            <p:nvPr/>
          </p:nvSpPr>
          <p:spPr>
            <a:xfrm>
              <a:off x="16406654" y="3166121"/>
              <a:ext cx="43180" cy="24765"/>
            </a:xfrm>
            <a:custGeom>
              <a:avLst/>
              <a:gdLst/>
              <a:ahLst/>
              <a:cxnLst/>
              <a:rect l="l" t="t" r="r" b="b"/>
              <a:pathLst>
                <a:path w="43180" h="24764" extrusionOk="0">
                  <a:moveTo>
                    <a:pt x="14084" y="0"/>
                  </a:moveTo>
                  <a:lnTo>
                    <a:pt x="0" y="8077"/>
                  </a:lnTo>
                  <a:lnTo>
                    <a:pt x="28772" y="24515"/>
                  </a:lnTo>
                  <a:lnTo>
                    <a:pt x="42880" y="16438"/>
                  </a:lnTo>
                  <a:lnTo>
                    <a:pt x="14084" y="0"/>
                  </a:lnTo>
                  <a:close/>
                </a:path>
              </a:pathLst>
            </a:custGeom>
            <a:noFill/>
            <a:ln w="9525" cap="flat" cmpd="sng">
              <a:solidFill>
                <a:srgbClr val="221E1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498" name="Google Shape;498;p71"/>
            <p:cNvSpPr/>
            <p:nvPr/>
          </p:nvSpPr>
          <p:spPr>
            <a:xfrm>
              <a:off x="16452708" y="3102529"/>
              <a:ext cx="35560" cy="33020"/>
            </a:xfrm>
            <a:custGeom>
              <a:avLst/>
              <a:gdLst/>
              <a:ahLst/>
              <a:cxnLst/>
              <a:rect l="l" t="t" r="r" b="b"/>
              <a:pathLst>
                <a:path w="35559" h="33019" extrusionOk="0">
                  <a:moveTo>
                    <a:pt x="35513" y="0"/>
                  </a:moveTo>
                  <a:lnTo>
                    <a:pt x="0" y="20305"/>
                  </a:lnTo>
                  <a:lnTo>
                    <a:pt x="21535" y="32675"/>
                  </a:lnTo>
                  <a:lnTo>
                    <a:pt x="35513" y="24597"/>
                  </a:lnTo>
                  <a:lnTo>
                    <a:pt x="35513" y="0"/>
                  </a:lnTo>
                  <a:close/>
                </a:path>
              </a:pathLst>
            </a:custGeom>
            <a:solidFill>
              <a:srgbClr val="AAA9A9"/>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499" name="Google Shape;499;p71"/>
            <p:cNvSpPr/>
            <p:nvPr/>
          </p:nvSpPr>
          <p:spPr>
            <a:xfrm>
              <a:off x="16452700" y="3102528"/>
              <a:ext cx="35560" cy="33020"/>
            </a:xfrm>
            <a:custGeom>
              <a:avLst/>
              <a:gdLst/>
              <a:ahLst/>
              <a:cxnLst/>
              <a:rect l="l" t="t" r="r" b="b"/>
              <a:pathLst>
                <a:path w="35559" h="33019" extrusionOk="0">
                  <a:moveTo>
                    <a:pt x="35525" y="0"/>
                  </a:moveTo>
                  <a:lnTo>
                    <a:pt x="0" y="20305"/>
                  </a:lnTo>
                  <a:lnTo>
                    <a:pt x="21546" y="32675"/>
                  </a:lnTo>
                  <a:lnTo>
                    <a:pt x="35525" y="24597"/>
                  </a:lnTo>
                  <a:lnTo>
                    <a:pt x="35525" y="0"/>
                  </a:lnTo>
                  <a:close/>
                </a:path>
              </a:pathLst>
            </a:custGeom>
            <a:noFill/>
            <a:ln w="9525" cap="flat" cmpd="sng">
              <a:solidFill>
                <a:srgbClr val="221E1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500" name="Google Shape;500;p71"/>
            <p:cNvSpPr/>
            <p:nvPr/>
          </p:nvSpPr>
          <p:spPr>
            <a:xfrm>
              <a:off x="16488221" y="3102529"/>
              <a:ext cx="50800" cy="41275"/>
            </a:xfrm>
            <a:custGeom>
              <a:avLst/>
              <a:gdLst/>
              <a:ahLst/>
              <a:cxnLst/>
              <a:rect l="l" t="t" r="r" b="b"/>
              <a:pathLst>
                <a:path w="50800" h="41275" extrusionOk="0">
                  <a:moveTo>
                    <a:pt x="0" y="0"/>
                  </a:moveTo>
                  <a:lnTo>
                    <a:pt x="0" y="24597"/>
                  </a:lnTo>
                  <a:lnTo>
                    <a:pt x="28807" y="41142"/>
                  </a:lnTo>
                  <a:lnTo>
                    <a:pt x="50343" y="28772"/>
                  </a:lnTo>
                  <a:lnTo>
                    <a:pt x="0" y="0"/>
                  </a:lnTo>
                  <a:close/>
                </a:path>
              </a:pathLst>
            </a:custGeom>
            <a:solidFill>
              <a:srgbClr val="CCCBCA"/>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501" name="Google Shape;501;p71"/>
            <p:cNvSpPr/>
            <p:nvPr/>
          </p:nvSpPr>
          <p:spPr>
            <a:xfrm>
              <a:off x="16488225" y="3102528"/>
              <a:ext cx="50800" cy="41275"/>
            </a:xfrm>
            <a:custGeom>
              <a:avLst/>
              <a:gdLst/>
              <a:ahLst/>
              <a:cxnLst/>
              <a:rect l="l" t="t" r="r" b="b"/>
              <a:pathLst>
                <a:path w="50800" h="41275" extrusionOk="0">
                  <a:moveTo>
                    <a:pt x="0" y="0"/>
                  </a:moveTo>
                  <a:lnTo>
                    <a:pt x="0" y="24597"/>
                  </a:lnTo>
                  <a:lnTo>
                    <a:pt x="28807" y="41142"/>
                  </a:lnTo>
                  <a:lnTo>
                    <a:pt x="50343" y="28772"/>
                  </a:lnTo>
                  <a:lnTo>
                    <a:pt x="0" y="0"/>
                  </a:lnTo>
                  <a:close/>
                </a:path>
              </a:pathLst>
            </a:custGeom>
            <a:noFill/>
            <a:ln w="9525" cap="flat" cmpd="sng">
              <a:solidFill>
                <a:srgbClr val="221E1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502" name="Google Shape;502;p71"/>
            <p:cNvSpPr/>
            <p:nvPr/>
          </p:nvSpPr>
          <p:spPr>
            <a:xfrm>
              <a:off x="16474243" y="3127124"/>
              <a:ext cx="43180" cy="24765"/>
            </a:xfrm>
            <a:custGeom>
              <a:avLst/>
              <a:gdLst/>
              <a:ahLst/>
              <a:cxnLst/>
              <a:rect l="l" t="t" r="r" b="b"/>
              <a:pathLst>
                <a:path w="43180" h="24764" extrusionOk="0">
                  <a:moveTo>
                    <a:pt x="13978" y="0"/>
                  </a:moveTo>
                  <a:lnTo>
                    <a:pt x="0" y="8077"/>
                  </a:lnTo>
                  <a:lnTo>
                    <a:pt x="28772" y="24597"/>
                  </a:lnTo>
                  <a:lnTo>
                    <a:pt x="42786" y="16544"/>
                  </a:lnTo>
                  <a:lnTo>
                    <a:pt x="13978" y="0"/>
                  </a:lnTo>
                  <a:close/>
                </a:path>
              </a:pathLst>
            </a:custGeom>
            <a:solidFill>
              <a:srgbClr val="98989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503" name="Google Shape;503;p71"/>
            <p:cNvSpPr/>
            <p:nvPr/>
          </p:nvSpPr>
          <p:spPr>
            <a:xfrm>
              <a:off x="16474247" y="3127124"/>
              <a:ext cx="43180" cy="24765"/>
            </a:xfrm>
            <a:custGeom>
              <a:avLst/>
              <a:gdLst/>
              <a:ahLst/>
              <a:cxnLst/>
              <a:rect l="l" t="t" r="r" b="b"/>
              <a:pathLst>
                <a:path w="43180" h="24764" extrusionOk="0">
                  <a:moveTo>
                    <a:pt x="13978" y="0"/>
                  </a:moveTo>
                  <a:lnTo>
                    <a:pt x="0" y="8077"/>
                  </a:lnTo>
                  <a:lnTo>
                    <a:pt x="28772" y="24597"/>
                  </a:lnTo>
                  <a:lnTo>
                    <a:pt x="42786" y="16544"/>
                  </a:lnTo>
                  <a:lnTo>
                    <a:pt x="13978" y="0"/>
                  </a:lnTo>
                  <a:close/>
                </a:path>
              </a:pathLst>
            </a:custGeom>
            <a:noFill/>
            <a:ln w="9525" cap="flat" cmpd="sng">
              <a:solidFill>
                <a:srgbClr val="221E1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504" name="Google Shape;504;p71"/>
            <p:cNvSpPr/>
            <p:nvPr/>
          </p:nvSpPr>
          <p:spPr>
            <a:xfrm>
              <a:off x="16520299" y="3063506"/>
              <a:ext cx="35560" cy="33020"/>
            </a:xfrm>
            <a:custGeom>
              <a:avLst/>
              <a:gdLst/>
              <a:ahLst/>
              <a:cxnLst/>
              <a:rect l="l" t="t" r="r" b="b"/>
              <a:pathLst>
                <a:path w="35559" h="33019" extrusionOk="0">
                  <a:moveTo>
                    <a:pt x="35513" y="0"/>
                  </a:moveTo>
                  <a:lnTo>
                    <a:pt x="0" y="20328"/>
                  </a:lnTo>
                  <a:lnTo>
                    <a:pt x="21428" y="32675"/>
                  </a:lnTo>
                  <a:lnTo>
                    <a:pt x="35513" y="24621"/>
                  </a:lnTo>
                  <a:lnTo>
                    <a:pt x="35513" y="0"/>
                  </a:lnTo>
                  <a:close/>
                </a:path>
              </a:pathLst>
            </a:custGeom>
            <a:solidFill>
              <a:srgbClr val="AAA9A9"/>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505" name="Google Shape;505;p71"/>
            <p:cNvSpPr/>
            <p:nvPr/>
          </p:nvSpPr>
          <p:spPr>
            <a:xfrm>
              <a:off x="16520289" y="3063506"/>
              <a:ext cx="35560" cy="33020"/>
            </a:xfrm>
            <a:custGeom>
              <a:avLst/>
              <a:gdLst/>
              <a:ahLst/>
              <a:cxnLst/>
              <a:rect l="l" t="t" r="r" b="b"/>
              <a:pathLst>
                <a:path w="35559" h="33019" extrusionOk="0">
                  <a:moveTo>
                    <a:pt x="35525" y="0"/>
                  </a:moveTo>
                  <a:lnTo>
                    <a:pt x="0" y="20328"/>
                  </a:lnTo>
                  <a:lnTo>
                    <a:pt x="21440" y="32675"/>
                  </a:lnTo>
                  <a:lnTo>
                    <a:pt x="35525" y="24621"/>
                  </a:lnTo>
                  <a:lnTo>
                    <a:pt x="35525" y="0"/>
                  </a:lnTo>
                  <a:close/>
                </a:path>
              </a:pathLst>
            </a:custGeom>
            <a:noFill/>
            <a:ln w="9525" cap="flat" cmpd="sng">
              <a:solidFill>
                <a:srgbClr val="221E1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506" name="Google Shape;506;p71"/>
            <p:cNvSpPr/>
            <p:nvPr/>
          </p:nvSpPr>
          <p:spPr>
            <a:xfrm>
              <a:off x="16555813" y="3063506"/>
              <a:ext cx="50800" cy="41275"/>
            </a:xfrm>
            <a:custGeom>
              <a:avLst/>
              <a:gdLst/>
              <a:ahLst/>
              <a:cxnLst/>
              <a:rect l="l" t="t" r="r" b="b"/>
              <a:pathLst>
                <a:path w="50800" h="41275" extrusionOk="0">
                  <a:moveTo>
                    <a:pt x="0" y="0"/>
                  </a:moveTo>
                  <a:lnTo>
                    <a:pt x="0" y="24621"/>
                  </a:lnTo>
                  <a:lnTo>
                    <a:pt x="28807" y="41166"/>
                  </a:lnTo>
                  <a:lnTo>
                    <a:pt x="50236" y="28807"/>
                  </a:lnTo>
                  <a:lnTo>
                    <a:pt x="0" y="0"/>
                  </a:lnTo>
                  <a:close/>
                </a:path>
              </a:pathLst>
            </a:custGeom>
            <a:solidFill>
              <a:srgbClr val="CCCBCA"/>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507" name="Google Shape;507;p71"/>
            <p:cNvSpPr/>
            <p:nvPr/>
          </p:nvSpPr>
          <p:spPr>
            <a:xfrm>
              <a:off x="16555814" y="3063506"/>
              <a:ext cx="50800" cy="41275"/>
            </a:xfrm>
            <a:custGeom>
              <a:avLst/>
              <a:gdLst/>
              <a:ahLst/>
              <a:cxnLst/>
              <a:rect l="l" t="t" r="r" b="b"/>
              <a:pathLst>
                <a:path w="50800" h="41275" extrusionOk="0">
                  <a:moveTo>
                    <a:pt x="0" y="0"/>
                  </a:moveTo>
                  <a:lnTo>
                    <a:pt x="0" y="24621"/>
                  </a:lnTo>
                  <a:lnTo>
                    <a:pt x="28807" y="41166"/>
                  </a:lnTo>
                  <a:lnTo>
                    <a:pt x="50236" y="28807"/>
                  </a:lnTo>
                  <a:lnTo>
                    <a:pt x="0" y="0"/>
                  </a:lnTo>
                  <a:close/>
                </a:path>
              </a:pathLst>
            </a:custGeom>
            <a:noFill/>
            <a:ln w="9525" cap="flat" cmpd="sng">
              <a:solidFill>
                <a:srgbClr val="221E1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508" name="Google Shape;508;p71"/>
            <p:cNvSpPr/>
            <p:nvPr/>
          </p:nvSpPr>
          <p:spPr>
            <a:xfrm>
              <a:off x="16541728" y="3088126"/>
              <a:ext cx="43180" cy="24765"/>
            </a:xfrm>
            <a:custGeom>
              <a:avLst/>
              <a:gdLst/>
              <a:ahLst/>
              <a:cxnLst/>
              <a:rect l="l" t="t" r="r" b="b"/>
              <a:pathLst>
                <a:path w="43180" h="24764" extrusionOk="0">
                  <a:moveTo>
                    <a:pt x="14084" y="0"/>
                  </a:moveTo>
                  <a:lnTo>
                    <a:pt x="0" y="8053"/>
                  </a:lnTo>
                  <a:lnTo>
                    <a:pt x="28796" y="24597"/>
                  </a:lnTo>
                  <a:lnTo>
                    <a:pt x="42892" y="16544"/>
                  </a:lnTo>
                  <a:lnTo>
                    <a:pt x="14084" y="0"/>
                  </a:lnTo>
                  <a:close/>
                </a:path>
              </a:pathLst>
            </a:custGeom>
            <a:solidFill>
              <a:srgbClr val="98989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509" name="Google Shape;509;p71"/>
            <p:cNvSpPr/>
            <p:nvPr/>
          </p:nvSpPr>
          <p:spPr>
            <a:xfrm>
              <a:off x="16541729" y="3088126"/>
              <a:ext cx="43180" cy="24765"/>
            </a:xfrm>
            <a:custGeom>
              <a:avLst/>
              <a:gdLst/>
              <a:ahLst/>
              <a:cxnLst/>
              <a:rect l="l" t="t" r="r" b="b"/>
              <a:pathLst>
                <a:path w="43180" h="24764" extrusionOk="0">
                  <a:moveTo>
                    <a:pt x="14084" y="0"/>
                  </a:moveTo>
                  <a:lnTo>
                    <a:pt x="0" y="8053"/>
                  </a:lnTo>
                  <a:lnTo>
                    <a:pt x="28796" y="24597"/>
                  </a:lnTo>
                  <a:lnTo>
                    <a:pt x="42892" y="16544"/>
                  </a:lnTo>
                  <a:lnTo>
                    <a:pt x="14084" y="0"/>
                  </a:lnTo>
                  <a:close/>
                </a:path>
              </a:pathLst>
            </a:custGeom>
            <a:noFill/>
            <a:ln w="9525" cap="flat" cmpd="sng">
              <a:solidFill>
                <a:srgbClr val="221E1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510" name="Google Shape;510;p71"/>
            <p:cNvSpPr/>
            <p:nvPr/>
          </p:nvSpPr>
          <p:spPr>
            <a:xfrm>
              <a:off x="16587784" y="3024509"/>
              <a:ext cx="35560" cy="33020"/>
            </a:xfrm>
            <a:custGeom>
              <a:avLst/>
              <a:gdLst/>
              <a:ahLst/>
              <a:cxnLst/>
              <a:rect l="l" t="t" r="r" b="b"/>
              <a:pathLst>
                <a:path w="35559" h="33019" extrusionOk="0">
                  <a:moveTo>
                    <a:pt x="35513" y="0"/>
                  </a:moveTo>
                  <a:lnTo>
                    <a:pt x="0" y="20411"/>
                  </a:lnTo>
                  <a:lnTo>
                    <a:pt x="21428" y="32675"/>
                  </a:lnTo>
                  <a:lnTo>
                    <a:pt x="35513" y="24621"/>
                  </a:lnTo>
                  <a:lnTo>
                    <a:pt x="35513" y="0"/>
                  </a:lnTo>
                  <a:close/>
                </a:path>
              </a:pathLst>
            </a:custGeom>
            <a:solidFill>
              <a:srgbClr val="AAA9A9"/>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511" name="Google Shape;511;p71"/>
            <p:cNvSpPr/>
            <p:nvPr/>
          </p:nvSpPr>
          <p:spPr>
            <a:xfrm>
              <a:off x="16587773" y="3024509"/>
              <a:ext cx="35560" cy="33020"/>
            </a:xfrm>
            <a:custGeom>
              <a:avLst/>
              <a:gdLst/>
              <a:ahLst/>
              <a:cxnLst/>
              <a:rect l="l" t="t" r="r" b="b"/>
              <a:pathLst>
                <a:path w="35559" h="33019" extrusionOk="0">
                  <a:moveTo>
                    <a:pt x="35525" y="0"/>
                  </a:moveTo>
                  <a:lnTo>
                    <a:pt x="0" y="20411"/>
                  </a:lnTo>
                  <a:lnTo>
                    <a:pt x="21440" y="32675"/>
                  </a:lnTo>
                  <a:lnTo>
                    <a:pt x="35525" y="24621"/>
                  </a:lnTo>
                  <a:lnTo>
                    <a:pt x="35525" y="0"/>
                  </a:lnTo>
                  <a:close/>
                </a:path>
              </a:pathLst>
            </a:custGeom>
            <a:noFill/>
            <a:ln w="9525" cap="flat" cmpd="sng">
              <a:solidFill>
                <a:srgbClr val="221E1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512" name="Google Shape;512;p71"/>
            <p:cNvSpPr/>
            <p:nvPr/>
          </p:nvSpPr>
          <p:spPr>
            <a:xfrm>
              <a:off x="16623297" y="3024509"/>
              <a:ext cx="50800" cy="41275"/>
            </a:xfrm>
            <a:custGeom>
              <a:avLst/>
              <a:gdLst/>
              <a:ahLst/>
              <a:cxnLst/>
              <a:rect l="l" t="t" r="r" b="b"/>
              <a:pathLst>
                <a:path w="50800" h="41275" extrusionOk="0">
                  <a:moveTo>
                    <a:pt x="0" y="0"/>
                  </a:moveTo>
                  <a:lnTo>
                    <a:pt x="0" y="24621"/>
                  </a:lnTo>
                  <a:lnTo>
                    <a:pt x="28807" y="41142"/>
                  </a:lnTo>
                  <a:lnTo>
                    <a:pt x="50343" y="28807"/>
                  </a:lnTo>
                  <a:lnTo>
                    <a:pt x="0" y="0"/>
                  </a:lnTo>
                  <a:close/>
                </a:path>
              </a:pathLst>
            </a:custGeom>
            <a:solidFill>
              <a:srgbClr val="CCCBCA"/>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513" name="Google Shape;513;p71"/>
            <p:cNvSpPr/>
            <p:nvPr/>
          </p:nvSpPr>
          <p:spPr>
            <a:xfrm>
              <a:off x="16623298" y="3024509"/>
              <a:ext cx="50800" cy="41275"/>
            </a:xfrm>
            <a:custGeom>
              <a:avLst/>
              <a:gdLst/>
              <a:ahLst/>
              <a:cxnLst/>
              <a:rect l="l" t="t" r="r" b="b"/>
              <a:pathLst>
                <a:path w="50800" h="41275" extrusionOk="0">
                  <a:moveTo>
                    <a:pt x="0" y="0"/>
                  </a:moveTo>
                  <a:lnTo>
                    <a:pt x="0" y="24621"/>
                  </a:lnTo>
                  <a:lnTo>
                    <a:pt x="28807" y="41142"/>
                  </a:lnTo>
                  <a:lnTo>
                    <a:pt x="50343" y="28807"/>
                  </a:lnTo>
                  <a:lnTo>
                    <a:pt x="0" y="0"/>
                  </a:lnTo>
                  <a:close/>
                </a:path>
              </a:pathLst>
            </a:custGeom>
            <a:noFill/>
            <a:ln w="9525" cap="flat" cmpd="sng">
              <a:solidFill>
                <a:srgbClr val="221E1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514" name="Google Shape;514;p71"/>
            <p:cNvSpPr/>
            <p:nvPr/>
          </p:nvSpPr>
          <p:spPr>
            <a:xfrm>
              <a:off x="16609213" y="3049130"/>
              <a:ext cx="43180" cy="24765"/>
            </a:xfrm>
            <a:custGeom>
              <a:avLst/>
              <a:gdLst/>
              <a:ahLst/>
              <a:cxnLst/>
              <a:rect l="l" t="t" r="r" b="b"/>
              <a:pathLst>
                <a:path w="43180" h="24764" extrusionOk="0">
                  <a:moveTo>
                    <a:pt x="14084" y="0"/>
                  </a:moveTo>
                  <a:lnTo>
                    <a:pt x="0" y="8053"/>
                  </a:lnTo>
                  <a:lnTo>
                    <a:pt x="28796" y="24597"/>
                  </a:lnTo>
                  <a:lnTo>
                    <a:pt x="42892" y="16520"/>
                  </a:lnTo>
                  <a:lnTo>
                    <a:pt x="14084" y="0"/>
                  </a:lnTo>
                  <a:close/>
                </a:path>
              </a:pathLst>
            </a:custGeom>
            <a:solidFill>
              <a:srgbClr val="98989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515" name="Google Shape;515;p71"/>
            <p:cNvSpPr/>
            <p:nvPr/>
          </p:nvSpPr>
          <p:spPr>
            <a:xfrm>
              <a:off x="16609214" y="3049130"/>
              <a:ext cx="43180" cy="24765"/>
            </a:xfrm>
            <a:custGeom>
              <a:avLst/>
              <a:gdLst/>
              <a:ahLst/>
              <a:cxnLst/>
              <a:rect l="l" t="t" r="r" b="b"/>
              <a:pathLst>
                <a:path w="43180" h="24764" extrusionOk="0">
                  <a:moveTo>
                    <a:pt x="14084" y="0"/>
                  </a:moveTo>
                  <a:lnTo>
                    <a:pt x="0" y="8053"/>
                  </a:lnTo>
                  <a:lnTo>
                    <a:pt x="28796" y="24597"/>
                  </a:lnTo>
                  <a:lnTo>
                    <a:pt x="42892" y="16520"/>
                  </a:lnTo>
                  <a:lnTo>
                    <a:pt x="14084" y="0"/>
                  </a:lnTo>
                  <a:close/>
                </a:path>
              </a:pathLst>
            </a:custGeom>
            <a:noFill/>
            <a:ln w="9525" cap="flat" cmpd="sng">
              <a:solidFill>
                <a:srgbClr val="221E1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516" name="Google Shape;516;p71"/>
            <p:cNvSpPr/>
            <p:nvPr/>
          </p:nvSpPr>
          <p:spPr>
            <a:xfrm>
              <a:off x="16655270" y="2985512"/>
              <a:ext cx="35560" cy="33020"/>
            </a:xfrm>
            <a:custGeom>
              <a:avLst/>
              <a:gdLst/>
              <a:ahLst/>
              <a:cxnLst/>
              <a:rect l="l" t="t" r="r" b="b"/>
              <a:pathLst>
                <a:path w="35559" h="33019" extrusionOk="0">
                  <a:moveTo>
                    <a:pt x="35513" y="0"/>
                  </a:moveTo>
                  <a:lnTo>
                    <a:pt x="0" y="20411"/>
                  </a:lnTo>
                  <a:lnTo>
                    <a:pt x="21535" y="32675"/>
                  </a:lnTo>
                  <a:lnTo>
                    <a:pt x="35513" y="24597"/>
                  </a:lnTo>
                  <a:lnTo>
                    <a:pt x="35513" y="0"/>
                  </a:lnTo>
                  <a:close/>
                </a:path>
              </a:pathLst>
            </a:custGeom>
            <a:solidFill>
              <a:srgbClr val="AAA9A9"/>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517" name="Google Shape;517;p71"/>
            <p:cNvSpPr/>
            <p:nvPr/>
          </p:nvSpPr>
          <p:spPr>
            <a:xfrm>
              <a:off x="16655259" y="2985512"/>
              <a:ext cx="35560" cy="33020"/>
            </a:xfrm>
            <a:custGeom>
              <a:avLst/>
              <a:gdLst/>
              <a:ahLst/>
              <a:cxnLst/>
              <a:rect l="l" t="t" r="r" b="b"/>
              <a:pathLst>
                <a:path w="35559" h="33019" extrusionOk="0">
                  <a:moveTo>
                    <a:pt x="35525" y="0"/>
                  </a:moveTo>
                  <a:lnTo>
                    <a:pt x="0" y="20411"/>
                  </a:lnTo>
                  <a:lnTo>
                    <a:pt x="21546" y="32675"/>
                  </a:lnTo>
                  <a:lnTo>
                    <a:pt x="35525" y="24597"/>
                  </a:lnTo>
                  <a:lnTo>
                    <a:pt x="35525" y="0"/>
                  </a:lnTo>
                  <a:close/>
                </a:path>
              </a:pathLst>
            </a:custGeom>
            <a:noFill/>
            <a:ln w="9525" cap="flat" cmpd="sng">
              <a:solidFill>
                <a:srgbClr val="221E1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518" name="Google Shape;518;p71"/>
            <p:cNvSpPr/>
            <p:nvPr/>
          </p:nvSpPr>
          <p:spPr>
            <a:xfrm>
              <a:off x="16690783" y="2985512"/>
              <a:ext cx="50800" cy="41275"/>
            </a:xfrm>
            <a:custGeom>
              <a:avLst/>
              <a:gdLst/>
              <a:ahLst/>
              <a:cxnLst/>
              <a:rect l="l" t="t" r="r" b="b"/>
              <a:pathLst>
                <a:path w="50800" h="41275" extrusionOk="0">
                  <a:moveTo>
                    <a:pt x="0" y="0"/>
                  </a:moveTo>
                  <a:lnTo>
                    <a:pt x="0" y="24597"/>
                  </a:lnTo>
                  <a:lnTo>
                    <a:pt x="28807" y="41142"/>
                  </a:lnTo>
                  <a:lnTo>
                    <a:pt x="50343" y="28807"/>
                  </a:lnTo>
                  <a:lnTo>
                    <a:pt x="0" y="0"/>
                  </a:lnTo>
                  <a:close/>
                </a:path>
              </a:pathLst>
            </a:custGeom>
            <a:solidFill>
              <a:srgbClr val="CCCBCA"/>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519" name="Google Shape;519;p71"/>
            <p:cNvSpPr/>
            <p:nvPr/>
          </p:nvSpPr>
          <p:spPr>
            <a:xfrm>
              <a:off x="16690784" y="2985512"/>
              <a:ext cx="50800" cy="41275"/>
            </a:xfrm>
            <a:custGeom>
              <a:avLst/>
              <a:gdLst/>
              <a:ahLst/>
              <a:cxnLst/>
              <a:rect l="l" t="t" r="r" b="b"/>
              <a:pathLst>
                <a:path w="50800" h="41275" extrusionOk="0">
                  <a:moveTo>
                    <a:pt x="0" y="0"/>
                  </a:moveTo>
                  <a:lnTo>
                    <a:pt x="0" y="24597"/>
                  </a:lnTo>
                  <a:lnTo>
                    <a:pt x="28807" y="41142"/>
                  </a:lnTo>
                  <a:lnTo>
                    <a:pt x="50343" y="28807"/>
                  </a:lnTo>
                  <a:lnTo>
                    <a:pt x="0" y="0"/>
                  </a:lnTo>
                  <a:close/>
                </a:path>
              </a:pathLst>
            </a:custGeom>
            <a:noFill/>
            <a:ln w="9525" cap="flat" cmpd="sng">
              <a:solidFill>
                <a:srgbClr val="221E1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520" name="Google Shape;520;p71"/>
            <p:cNvSpPr/>
            <p:nvPr/>
          </p:nvSpPr>
          <p:spPr>
            <a:xfrm>
              <a:off x="16676805" y="3010106"/>
              <a:ext cx="43180" cy="24765"/>
            </a:xfrm>
            <a:custGeom>
              <a:avLst/>
              <a:gdLst/>
              <a:ahLst/>
              <a:cxnLst/>
              <a:rect l="l" t="t" r="r" b="b"/>
              <a:pathLst>
                <a:path w="43180" h="24764" extrusionOk="0">
                  <a:moveTo>
                    <a:pt x="13978" y="0"/>
                  </a:moveTo>
                  <a:lnTo>
                    <a:pt x="0" y="8077"/>
                  </a:lnTo>
                  <a:lnTo>
                    <a:pt x="28796" y="24621"/>
                  </a:lnTo>
                  <a:lnTo>
                    <a:pt x="42786" y="16544"/>
                  </a:lnTo>
                  <a:lnTo>
                    <a:pt x="13978" y="0"/>
                  </a:lnTo>
                  <a:close/>
                </a:path>
              </a:pathLst>
            </a:custGeom>
            <a:solidFill>
              <a:srgbClr val="98989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521" name="Google Shape;521;p71"/>
            <p:cNvSpPr/>
            <p:nvPr/>
          </p:nvSpPr>
          <p:spPr>
            <a:xfrm>
              <a:off x="16676806" y="3010106"/>
              <a:ext cx="43180" cy="24765"/>
            </a:xfrm>
            <a:custGeom>
              <a:avLst/>
              <a:gdLst/>
              <a:ahLst/>
              <a:cxnLst/>
              <a:rect l="l" t="t" r="r" b="b"/>
              <a:pathLst>
                <a:path w="43180" h="24764" extrusionOk="0">
                  <a:moveTo>
                    <a:pt x="13978" y="0"/>
                  </a:moveTo>
                  <a:lnTo>
                    <a:pt x="0" y="8077"/>
                  </a:lnTo>
                  <a:lnTo>
                    <a:pt x="28796" y="24621"/>
                  </a:lnTo>
                  <a:lnTo>
                    <a:pt x="42786" y="16544"/>
                  </a:lnTo>
                  <a:lnTo>
                    <a:pt x="13978" y="0"/>
                  </a:lnTo>
                  <a:close/>
                </a:path>
              </a:pathLst>
            </a:custGeom>
            <a:noFill/>
            <a:ln w="9525" cap="flat" cmpd="sng">
              <a:solidFill>
                <a:srgbClr val="221E1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522" name="Google Shape;522;p71"/>
            <p:cNvSpPr/>
            <p:nvPr/>
          </p:nvSpPr>
          <p:spPr>
            <a:xfrm>
              <a:off x="16722859" y="2946515"/>
              <a:ext cx="35560" cy="33020"/>
            </a:xfrm>
            <a:custGeom>
              <a:avLst/>
              <a:gdLst/>
              <a:ahLst/>
              <a:cxnLst/>
              <a:rect l="l" t="t" r="r" b="b"/>
              <a:pathLst>
                <a:path w="35559" h="33019" extrusionOk="0">
                  <a:moveTo>
                    <a:pt x="35513" y="0"/>
                  </a:moveTo>
                  <a:lnTo>
                    <a:pt x="0" y="20411"/>
                  </a:lnTo>
                  <a:lnTo>
                    <a:pt x="21428" y="32769"/>
                  </a:lnTo>
                  <a:lnTo>
                    <a:pt x="35513" y="24704"/>
                  </a:lnTo>
                  <a:lnTo>
                    <a:pt x="35513" y="0"/>
                  </a:lnTo>
                  <a:close/>
                </a:path>
              </a:pathLst>
            </a:custGeom>
            <a:solidFill>
              <a:srgbClr val="AAA9A9"/>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523" name="Google Shape;523;p71"/>
            <p:cNvSpPr/>
            <p:nvPr/>
          </p:nvSpPr>
          <p:spPr>
            <a:xfrm>
              <a:off x="16722848" y="2946514"/>
              <a:ext cx="35560" cy="33020"/>
            </a:xfrm>
            <a:custGeom>
              <a:avLst/>
              <a:gdLst/>
              <a:ahLst/>
              <a:cxnLst/>
              <a:rect l="l" t="t" r="r" b="b"/>
              <a:pathLst>
                <a:path w="35559" h="33019" extrusionOk="0">
                  <a:moveTo>
                    <a:pt x="35525" y="0"/>
                  </a:moveTo>
                  <a:lnTo>
                    <a:pt x="0" y="20411"/>
                  </a:lnTo>
                  <a:lnTo>
                    <a:pt x="21440" y="32781"/>
                  </a:lnTo>
                  <a:lnTo>
                    <a:pt x="35525" y="24704"/>
                  </a:lnTo>
                  <a:lnTo>
                    <a:pt x="35525" y="0"/>
                  </a:lnTo>
                  <a:close/>
                </a:path>
              </a:pathLst>
            </a:custGeom>
            <a:noFill/>
            <a:ln w="9525" cap="flat" cmpd="sng">
              <a:solidFill>
                <a:srgbClr val="221E1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524" name="Google Shape;524;p71"/>
            <p:cNvSpPr/>
            <p:nvPr/>
          </p:nvSpPr>
          <p:spPr>
            <a:xfrm>
              <a:off x="16758372" y="2946515"/>
              <a:ext cx="50800" cy="41275"/>
            </a:xfrm>
            <a:custGeom>
              <a:avLst/>
              <a:gdLst/>
              <a:ahLst/>
              <a:cxnLst/>
              <a:rect l="l" t="t" r="r" b="b"/>
              <a:pathLst>
                <a:path w="50800" h="41275" extrusionOk="0">
                  <a:moveTo>
                    <a:pt x="0" y="0"/>
                  </a:moveTo>
                  <a:lnTo>
                    <a:pt x="0" y="24704"/>
                  </a:lnTo>
                  <a:lnTo>
                    <a:pt x="28807" y="41142"/>
                  </a:lnTo>
                  <a:lnTo>
                    <a:pt x="50236" y="28772"/>
                  </a:lnTo>
                  <a:lnTo>
                    <a:pt x="0" y="0"/>
                  </a:lnTo>
                  <a:close/>
                </a:path>
              </a:pathLst>
            </a:custGeom>
            <a:solidFill>
              <a:srgbClr val="CCCBCA"/>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525" name="Google Shape;525;p71"/>
            <p:cNvSpPr/>
            <p:nvPr/>
          </p:nvSpPr>
          <p:spPr>
            <a:xfrm>
              <a:off x="16758373" y="2946514"/>
              <a:ext cx="50800" cy="41275"/>
            </a:xfrm>
            <a:custGeom>
              <a:avLst/>
              <a:gdLst/>
              <a:ahLst/>
              <a:cxnLst/>
              <a:rect l="l" t="t" r="r" b="b"/>
              <a:pathLst>
                <a:path w="50800" h="41275" extrusionOk="0">
                  <a:moveTo>
                    <a:pt x="0" y="0"/>
                  </a:moveTo>
                  <a:lnTo>
                    <a:pt x="0" y="24704"/>
                  </a:lnTo>
                  <a:lnTo>
                    <a:pt x="28807" y="41142"/>
                  </a:lnTo>
                  <a:lnTo>
                    <a:pt x="50236" y="28772"/>
                  </a:lnTo>
                  <a:lnTo>
                    <a:pt x="0" y="0"/>
                  </a:lnTo>
                  <a:close/>
                </a:path>
              </a:pathLst>
            </a:custGeom>
            <a:noFill/>
            <a:ln w="9525" cap="flat" cmpd="sng">
              <a:solidFill>
                <a:srgbClr val="221E1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526" name="Google Shape;526;p71"/>
            <p:cNvSpPr/>
            <p:nvPr/>
          </p:nvSpPr>
          <p:spPr>
            <a:xfrm>
              <a:off x="16744287" y="2971214"/>
              <a:ext cx="43180" cy="24765"/>
            </a:xfrm>
            <a:custGeom>
              <a:avLst/>
              <a:gdLst/>
              <a:ahLst/>
              <a:cxnLst/>
              <a:rect l="l" t="t" r="r" b="b"/>
              <a:pathLst>
                <a:path w="43180" h="24764" extrusionOk="0">
                  <a:moveTo>
                    <a:pt x="14084" y="0"/>
                  </a:moveTo>
                  <a:lnTo>
                    <a:pt x="0" y="8077"/>
                  </a:lnTo>
                  <a:lnTo>
                    <a:pt x="28796" y="24515"/>
                  </a:lnTo>
                  <a:lnTo>
                    <a:pt x="42892" y="16438"/>
                  </a:lnTo>
                  <a:lnTo>
                    <a:pt x="14084" y="0"/>
                  </a:lnTo>
                  <a:close/>
                </a:path>
              </a:pathLst>
            </a:custGeom>
            <a:solidFill>
              <a:srgbClr val="98989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527" name="Google Shape;527;p71"/>
            <p:cNvSpPr/>
            <p:nvPr/>
          </p:nvSpPr>
          <p:spPr>
            <a:xfrm>
              <a:off x="16744289" y="2971214"/>
              <a:ext cx="43180" cy="24765"/>
            </a:xfrm>
            <a:custGeom>
              <a:avLst/>
              <a:gdLst/>
              <a:ahLst/>
              <a:cxnLst/>
              <a:rect l="l" t="t" r="r" b="b"/>
              <a:pathLst>
                <a:path w="43180" h="24764" extrusionOk="0">
                  <a:moveTo>
                    <a:pt x="14084" y="0"/>
                  </a:moveTo>
                  <a:lnTo>
                    <a:pt x="0" y="8077"/>
                  </a:lnTo>
                  <a:lnTo>
                    <a:pt x="28796" y="24515"/>
                  </a:lnTo>
                  <a:lnTo>
                    <a:pt x="42892" y="16438"/>
                  </a:lnTo>
                  <a:lnTo>
                    <a:pt x="14084" y="0"/>
                  </a:lnTo>
                  <a:close/>
                </a:path>
              </a:pathLst>
            </a:custGeom>
            <a:noFill/>
            <a:ln w="9525" cap="flat" cmpd="sng">
              <a:solidFill>
                <a:srgbClr val="221E1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528" name="Google Shape;528;p71"/>
            <p:cNvSpPr/>
            <p:nvPr/>
          </p:nvSpPr>
          <p:spPr>
            <a:xfrm>
              <a:off x="16790334" y="2907596"/>
              <a:ext cx="35560" cy="33020"/>
            </a:xfrm>
            <a:custGeom>
              <a:avLst/>
              <a:gdLst/>
              <a:ahLst/>
              <a:cxnLst/>
              <a:rect l="l" t="t" r="r" b="b"/>
              <a:pathLst>
                <a:path w="35559" h="33019" extrusionOk="0">
                  <a:moveTo>
                    <a:pt x="35525" y="0"/>
                  </a:moveTo>
                  <a:lnTo>
                    <a:pt x="0" y="20328"/>
                  </a:lnTo>
                  <a:lnTo>
                    <a:pt x="21440" y="32675"/>
                  </a:lnTo>
                  <a:lnTo>
                    <a:pt x="35525" y="24621"/>
                  </a:lnTo>
                  <a:lnTo>
                    <a:pt x="35525" y="0"/>
                  </a:lnTo>
                  <a:close/>
                </a:path>
              </a:pathLst>
            </a:custGeom>
            <a:solidFill>
              <a:srgbClr val="AAA9A9"/>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529" name="Google Shape;529;p71"/>
            <p:cNvSpPr/>
            <p:nvPr/>
          </p:nvSpPr>
          <p:spPr>
            <a:xfrm>
              <a:off x="16790335" y="2907596"/>
              <a:ext cx="35560" cy="33020"/>
            </a:xfrm>
            <a:custGeom>
              <a:avLst/>
              <a:gdLst/>
              <a:ahLst/>
              <a:cxnLst/>
              <a:rect l="l" t="t" r="r" b="b"/>
              <a:pathLst>
                <a:path w="35559" h="33019" extrusionOk="0">
                  <a:moveTo>
                    <a:pt x="35525" y="0"/>
                  </a:moveTo>
                  <a:lnTo>
                    <a:pt x="0" y="20328"/>
                  </a:lnTo>
                  <a:lnTo>
                    <a:pt x="21440" y="32675"/>
                  </a:lnTo>
                  <a:lnTo>
                    <a:pt x="35525" y="24621"/>
                  </a:lnTo>
                  <a:lnTo>
                    <a:pt x="35525" y="0"/>
                  </a:lnTo>
                  <a:close/>
                </a:path>
              </a:pathLst>
            </a:custGeom>
            <a:noFill/>
            <a:ln w="9525" cap="flat" cmpd="sng">
              <a:solidFill>
                <a:srgbClr val="221E1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530" name="Google Shape;530;p71"/>
            <p:cNvSpPr/>
            <p:nvPr/>
          </p:nvSpPr>
          <p:spPr>
            <a:xfrm>
              <a:off x="16825859" y="2907596"/>
              <a:ext cx="50800" cy="41275"/>
            </a:xfrm>
            <a:custGeom>
              <a:avLst/>
              <a:gdLst/>
              <a:ahLst/>
              <a:cxnLst/>
              <a:rect l="l" t="t" r="r" b="b"/>
              <a:pathLst>
                <a:path w="50800" h="41275" extrusionOk="0">
                  <a:moveTo>
                    <a:pt x="0" y="0"/>
                  </a:moveTo>
                  <a:lnTo>
                    <a:pt x="0" y="24621"/>
                  </a:lnTo>
                  <a:lnTo>
                    <a:pt x="28807" y="41059"/>
                  </a:lnTo>
                  <a:lnTo>
                    <a:pt x="50343" y="28807"/>
                  </a:lnTo>
                  <a:lnTo>
                    <a:pt x="0" y="0"/>
                  </a:lnTo>
                  <a:close/>
                </a:path>
              </a:pathLst>
            </a:custGeom>
            <a:solidFill>
              <a:srgbClr val="CCCBCA"/>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531" name="Google Shape;531;p71"/>
            <p:cNvSpPr/>
            <p:nvPr/>
          </p:nvSpPr>
          <p:spPr>
            <a:xfrm>
              <a:off x="16825860" y="2907596"/>
              <a:ext cx="50800" cy="41275"/>
            </a:xfrm>
            <a:custGeom>
              <a:avLst/>
              <a:gdLst/>
              <a:ahLst/>
              <a:cxnLst/>
              <a:rect l="l" t="t" r="r" b="b"/>
              <a:pathLst>
                <a:path w="50800" h="41275" extrusionOk="0">
                  <a:moveTo>
                    <a:pt x="0" y="0"/>
                  </a:moveTo>
                  <a:lnTo>
                    <a:pt x="0" y="24621"/>
                  </a:lnTo>
                  <a:lnTo>
                    <a:pt x="28796" y="41059"/>
                  </a:lnTo>
                  <a:lnTo>
                    <a:pt x="50343" y="28807"/>
                  </a:lnTo>
                  <a:lnTo>
                    <a:pt x="0" y="0"/>
                  </a:lnTo>
                  <a:close/>
                </a:path>
              </a:pathLst>
            </a:custGeom>
            <a:noFill/>
            <a:ln w="9525" cap="flat" cmpd="sng">
              <a:solidFill>
                <a:srgbClr val="221E1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532" name="Google Shape;532;p71"/>
            <p:cNvSpPr/>
            <p:nvPr/>
          </p:nvSpPr>
          <p:spPr>
            <a:xfrm>
              <a:off x="16811774" y="2932217"/>
              <a:ext cx="43180" cy="24765"/>
            </a:xfrm>
            <a:custGeom>
              <a:avLst/>
              <a:gdLst/>
              <a:ahLst/>
              <a:cxnLst/>
              <a:rect l="l" t="t" r="r" b="b"/>
              <a:pathLst>
                <a:path w="43180" h="24764" extrusionOk="0">
                  <a:moveTo>
                    <a:pt x="14084" y="0"/>
                  </a:moveTo>
                  <a:lnTo>
                    <a:pt x="0" y="8053"/>
                  </a:lnTo>
                  <a:lnTo>
                    <a:pt x="28796" y="24491"/>
                  </a:lnTo>
                  <a:lnTo>
                    <a:pt x="42892" y="16438"/>
                  </a:lnTo>
                  <a:lnTo>
                    <a:pt x="14084" y="0"/>
                  </a:lnTo>
                  <a:close/>
                </a:path>
              </a:pathLst>
            </a:custGeom>
            <a:solidFill>
              <a:srgbClr val="98989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533" name="Google Shape;533;p71"/>
            <p:cNvSpPr/>
            <p:nvPr/>
          </p:nvSpPr>
          <p:spPr>
            <a:xfrm>
              <a:off x="16811776" y="2932217"/>
              <a:ext cx="43180" cy="24765"/>
            </a:xfrm>
            <a:custGeom>
              <a:avLst/>
              <a:gdLst/>
              <a:ahLst/>
              <a:cxnLst/>
              <a:rect l="l" t="t" r="r" b="b"/>
              <a:pathLst>
                <a:path w="43180" h="24764" extrusionOk="0">
                  <a:moveTo>
                    <a:pt x="14084" y="0"/>
                  </a:moveTo>
                  <a:lnTo>
                    <a:pt x="0" y="8053"/>
                  </a:lnTo>
                  <a:lnTo>
                    <a:pt x="28796" y="24491"/>
                  </a:lnTo>
                  <a:lnTo>
                    <a:pt x="42880" y="16438"/>
                  </a:lnTo>
                  <a:lnTo>
                    <a:pt x="14084" y="0"/>
                  </a:lnTo>
                  <a:close/>
                </a:path>
              </a:pathLst>
            </a:custGeom>
            <a:noFill/>
            <a:ln w="9525" cap="flat" cmpd="sng">
              <a:solidFill>
                <a:srgbClr val="221E1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534" name="Google Shape;534;p71"/>
            <p:cNvSpPr/>
            <p:nvPr/>
          </p:nvSpPr>
          <p:spPr>
            <a:xfrm>
              <a:off x="16906538" y="3299251"/>
              <a:ext cx="290830" cy="167640"/>
            </a:xfrm>
            <a:custGeom>
              <a:avLst/>
              <a:gdLst/>
              <a:ahLst/>
              <a:cxnLst/>
              <a:rect l="l" t="t" r="r" b="b"/>
              <a:pathLst>
                <a:path w="290830" h="167639" extrusionOk="0">
                  <a:moveTo>
                    <a:pt x="156516" y="0"/>
                  </a:moveTo>
                  <a:lnTo>
                    <a:pt x="155783" y="106"/>
                  </a:lnTo>
                  <a:lnTo>
                    <a:pt x="155073" y="212"/>
                  </a:lnTo>
                  <a:lnTo>
                    <a:pt x="154482" y="839"/>
                  </a:lnTo>
                  <a:lnTo>
                    <a:pt x="147325" y="17630"/>
                  </a:lnTo>
                  <a:lnTo>
                    <a:pt x="136225" y="32654"/>
                  </a:lnTo>
                  <a:lnTo>
                    <a:pt x="103015" y="58703"/>
                  </a:lnTo>
                  <a:lnTo>
                    <a:pt x="57386" y="77705"/>
                  </a:lnTo>
                  <a:lnTo>
                    <a:pt x="295" y="88008"/>
                  </a:lnTo>
                  <a:lnTo>
                    <a:pt x="0" y="91095"/>
                  </a:lnTo>
                  <a:lnTo>
                    <a:pt x="289132" y="167467"/>
                  </a:lnTo>
                  <a:lnTo>
                    <a:pt x="290575" y="165397"/>
                  </a:lnTo>
                  <a:lnTo>
                    <a:pt x="157119" y="319"/>
                  </a:lnTo>
                  <a:lnTo>
                    <a:pt x="156516" y="0"/>
                  </a:lnTo>
                  <a:close/>
                </a:path>
              </a:pathLst>
            </a:custGeom>
            <a:solidFill>
              <a:srgbClr val="82828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pic>
          <p:nvPicPr>
            <p:cNvPr id="535" name="Google Shape;535;p71"/>
            <p:cNvPicPr preferRelativeResize="0"/>
            <p:nvPr/>
          </p:nvPicPr>
          <p:blipFill rotWithShape="1">
            <a:blip r:embed="rId26">
              <a:alphaModFix/>
            </a:blip>
            <a:srcRect/>
            <a:stretch/>
          </p:blipFill>
          <p:spPr>
            <a:xfrm>
              <a:off x="16806458" y="3243214"/>
              <a:ext cx="239841" cy="135182"/>
            </a:xfrm>
            <a:prstGeom prst="rect">
              <a:avLst/>
            </a:prstGeom>
            <a:noFill/>
            <a:ln>
              <a:noFill/>
            </a:ln>
          </p:spPr>
        </p:pic>
      </p:grpSp>
      <p:pic>
        <p:nvPicPr>
          <p:cNvPr id="536" name="Google Shape;536;p71"/>
          <p:cNvPicPr preferRelativeResize="0"/>
          <p:nvPr/>
        </p:nvPicPr>
        <p:blipFill rotWithShape="1">
          <a:blip r:embed="rId27">
            <a:alphaModFix/>
          </a:blip>
          <a:srcRect/>
          <a:stretch/>
        </p:blipFill>
        <p:spPr>
          <a:xfrm>
            <a:off x="6719304" y="4965223"/>
            <a:ext cx="1149165" cy="118013"/>
          </a:xfrm>
          <a:prstGeom prst="rect">
            <a:avLst/>
          </a:prstGeom>
          <a:noFill/>
          <a:ln>
            <a:noFill/>
          </a:ln>
        </p:spPr>
      </p:pic>
      <p:grpSp>
        <p:nvGrpSpPr>
          <p:cNvPr id="537" name="Google Shape;537;p71"/>
          <p:cNvGrpSpPr/>
          <p:nvPr/>
        </p:nvGrpSpPr>
        <p:grpSpPr>
          <a:xfrm>
            <a:off x="3098042" y="1587819"/>
            <a:ext cx="324770" cy="324779"/>
            <a:chOff x="5644734" y="4747774"/>
            <a:chExt cx="971103" cy="971131"/>
          </a:xfrm>
        </p:grpSpPr>
        <p:sp>
          <p:nvSpPr>
            <p:cNvPr id="538" name="Google Shape;538;p71"/>
            <p:cNvSpPr/>
            <p:nvPr/>
          </p:nvSpPr>
          <p:spPr>
            <a:xfrm>
              <a:off x="5644734" y="5233130"/>
              <a:ext cx="485775" cy="243204"/>
            </a:xfrm>
            <a:custGeom>
              <a:avLst/>
              <a:gdLst/>
              <a:ahLst/>
              <a:cxnLst/>
              <a:rect l="l" t="t" r="r" b="b"/>
              <a:pathLst>
                <a:path w="485775" h="243204" extrusionOk="0">
                  <a:moveTo>
                    <a:pt x="485324" y="0"/>
                  </a:moveTo>
                  <a:lnTo>
                    <a:pt x="0" y="0"/>
                  </a:lnTo>
                  <a:lnTo>
                    <a:pt x="1033" y="31803"/>
                  </a:lnTo>
                  <a:lnTo>
                    <a:pt x="9274" y="94727"/>
                  </a:lnTo>
                  <a:lnTo>
                    <a:pt x="25695" y="156105"/>
                  </a:lnTo>
                  <a:lnTo>
                    <a:pt x="49999" y="214691"/>
                  </a:lnTo>
                  <a:lnTo>
                    <a:pt x="64948" y="242715"/>
                  </a:lnTo>
                  <a:lnTo>
                    <a:pt x="485324" y="0"/>
                  </a:lnTo>
                  <a:close/>
                </a:path>
              </a:pathLst>
            </a:custGeom>
            <a:solidFill>
              <a:srgbClr val="E8E7E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539" name="Google Shape;539;p71"/>
            <p:cNvSpPr/>
            <p:nvPr/>
          </p:nvSpPr>
          <p:spPr>
            <a:xfrm>
              <a:off x="5644734" y="5233130"/>
              <a:ext cx="485775" cy="243204"/>
            </a:xfrm>
            <a:custGeom>
              <a:avLst/>
              <a:gdLst/>
              <a:ahLst/>
              <a:cxnLst/>
              <a:rect l="l" t="t" r="r" b="b"/>
              <a:pathLst>
                <a:path w="485775" h="243204" extrusionOk="0">
                  <a:moveTo>
                    <a:pt x="0" y="0"/>
                  </a:moveTo>
                  <a:lnTo>
                    <a:pt x="4128" y="63406"/>
                  </a:lnTo>
                  <a:lnTo>
                    <a:pt x="16461" y="125686"/>
                  </a:lnTo>
                  <a:lnTo>
                    <a:pt x="36895" y="185797"/>
                  </a:lnTo>
                  <a:lnTo>
                    <a:pt x="64948" y="242715"/>
                  </a:lnTo>
                  <a:lnTo>
                    <a:pt x="485324" y="0"/>
                  </a:lnTo>
                  <a:lnTo>
                    <a:pt x="0" y="0"/>
                  </a:lnTo>
                  <a:close/>
                </a:path>
              </a:pathLst>
            </a:custGeom>
            <a:noFill/>
            <a:ln w="9525" cap="flat" cmpd="sng">
              <a:solidFill>
                <a:srgbClr val="E8E7E6"/>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540" name="Google Shape;540;p71"/>
            <p:cNvSpPr/>
            <p:nvPr/>
          </p:nvSpPr>
          <p:spPr>
            <a:xfrm>
              <a:off x="5644734" y="4812855"/>
              <a:ext cx="485775" cy="420370"/>
            </a:xfrm>
            <a:custGeom>
              <a:avLst/>
              <a:gdLst/>
              <a:ahLst/>
              <a:cxnLst/>
              <a:rect l="l" t="t" r="r" b="b"/>
              <a:pathLst>
                <a:path w="485775" h="420370" extrusionOk="0">
                  <a:moveTo>
                    <a:pt x="242609" y="0"/>
                  </a:moveTo>
                  <a:lnTo>
                    <a:pt x="189877" y="35217"/>
                  </a:lnTo>
                  <a:lnTo>
                    <a:pt x="142183" y="77105"/>
                  </a:lnTo>
                  <a:lnTo>
                    <a:pt x="100275" y="124812"/>
                  </a:lnTo>
                  <a:lnTo>
                    <a:pt x="64948" y="177637"/>
                  </a:lnTo>
                  <a:lnTo>
                    <a:pt x="36895" y="234582"/>
                  </a:lnTo>
                  <a:lnTo>
                    <a:pt x="16461" y="294666"/>
                  </a:lnTo>
                  <a:lnTo>
                    <a:pt x="4128" y="356940"/>
                  </a:lnTo>
                  <a:lnTo>
                    <a:pt x="0" y="420270"/>
                  </a:lnTo>
                  <a:lnTo>
                    <a:pt x="485324" y="420270"/>
                  </a:lnTo>
                  <a:lnTo>
                    <a:pt x="242609" y="0"/>
                  </a:lnTo>
                  <a:close/>
                </a:path>
              </a:pathLst>
            </a:custGeom>
            <a:solidFill>
              <a:srgbClr val="9869AC"/>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541" name="Google Shape;541;p71"/>
            <p:cNvSpPr/>
            <p:nvPr/>
          </p:nvSpPr>
          <p:spPr>
            <a:xfrm>
              <a:off x="5644734" y="4812855"/>
              <a:ext cx="485775" cy="420370"/>
            </a:xfrm>
            <a:custGeom>
              <a:avLst/>
              <a:gdLst/>
              <a:ahLst/>
              <a:cxnLst/>
              <a:rect l="l" t="t" r="r" b="b"/>
              <a:pathLst>
                <a:path w="485775" h="420370" extrusionOk="0">
                  <a:moveTo>
                    <a:pt x="242609" y="0"/>
                  </a:moveTo>
                  <a:lnTo>
                    <a:pt x="189877" y="35217"/>
                  </a:lnTo>
                  <a:lnTo>
                    <a:pt x="142183" y="77105"/>
                  </a:lnTo>
                  <a:lnTo>
                    <a:pt x="100275" y="124812"/>
                  </a:lnTo>
                  <a:lnTo>
                    <a:pt x="64948" y="177637"/>
                  </a:lnTo>
                  <a:lnTo>
                    <a:pt x="36895" y="234582"/>
                  </a:lnTo>
                  <a:lnTo>
                    <a:pt x="16461" y="294666"/>
                  </a:lnTo>
                  <a:lnTo>
                    <a:pt x="4128" y="356940"/>
                  </a:lnTo>
                  <a:lnTo>
                    <a:pt x="0" y="420270"/>
                  </a:lnTo>
                  <a:lnTo>
                    <a:pt x="485324" y="420270"/>
                  </a:lnTo>
                  <a:lnTo>
                    <a:pt x="242609" y="0"/>
                  </a:lnTo>
                  <a:close/>
                </a:path>
              </a:pathLst>
            </a:custGeom>
            <a:noFill/>
            <a:ln w="9525" cap="flat" cmpd="sng">
              <a:solidFill>
                <a:srgbClr val="9869AC"/>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542" name="Google Shape;542;p71"/>
            <p:cNvSpPr/>
            <p:nvPr/>
          </p:nvSpPr>
          <p:spPr>
            <a:xfrm>
              <a:off x="5887347" y="4747774"/>
              <a:ext cx="243204" cy="485775"/>
            </a:xfrm>
            <a:custGeom>
              <a:avLst/>
              <a:gdLst/>
              <a:ahLst/>
              <a:cxnLst/>
              <a:rect l="l" t="t" r="r" b="b"/>
              <a:pathLst>
                <a:path w="243204" h="485775" extrusionOk="0">
                  <a:moveTo>
                    <a:pt x="242715" y="0"/>
                  </a:moveTo>
                  <a:lnTo>
                    <a:pt x="179393" y="4146"/>
                  </a:lnTo>
                  <a:lnTo>
                    <a:pt x="117135" y="16603"/>
                  </a:lnTo>
                  <a:lnTo>
                    <a:pt x="56971" y="36969"/>
                  </a:lnTo>
                  <a:lnTo>
                    <a:pt x="0" y="65078"/>
                  </a:lnTo>
                  <a:lnTo>
                    <a:pt x="242715" y="485360"/>
                  </a:lnTo>
                  <a:lnTo>
                    <a:pt x="242715" y="0"/>
                  </a:lnTo>
                  <a:close/>
                </a:path>
              </a:pathLst>
            </a:custGeom>
            <a:solidFill>
              <a:srgbClr val="E8E7E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543" name="Google Shape;543;p71"/>
            <p:cNvSpPr/>
            <p:nvPr/>
          </p:nvSpPr>
          <p:spPr>
            <a:xfrm>
              <a:off x="5887347" y="4747774"/>
              <a:ext cx="243204" cy="485775"/>
            </a:xfrm>
            <a:custGeom>
              <a:avLst/>
              <a:gdLst/>
              <a:ahLst/>
              <a:cxnLst/>
              <a:rect l="l" t="t" r="r" b="b"/>
              <a:pathLst>
                <a:path w="243204" h="485775" extrusionOk="0">
                  <a:moveTo>
                    <a:pt x="242715" y="0"/>
                  </a:moveTo>
                  <a:lnTo>
                    <a:pt x="179393" y="4146"/>
                  </a:lnTo>
                  <a:lnTo>
                    <a:pt x="117135" y="16603"/>
                  </a:lnTo>
                  <a:lnTo>
                    <a:pt x="56971" y="36969"/>
                  </a:lnTo>
                  <a:lnTo>
                    <a:pt x="0" y="65078"/>
                  </a:lnTo>
                  <a:lnTo>
                    <a:pt x="242715" y="485360"/>
                  </a:lnTo>
                  <a:lnTo>
                    <a:pt x="242715" y="0"/>
                  </a:lnTo>
                  <a:close/>
                </a:path>
              </a:pathLst>
            </a:custGeom>
            <a:noFill/>
            <a:ln w="9525" cap="flat" cmpd="sng">
              <a:solidFill>
                <a:srgbClr val="E8E7E6"/>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544" name="Google Shape;544;p71"/>
            <p:cNvSpPr/>
            <p:nvPr/>
          </p:nvSpPr>
          <p:spPr>
            <a:xfrm>
              <a:off x="6130062" y="5233130"/>
              <a:ext cx="421005" cy="420370"/>
            </a:xfrm>
            <a:custGeom>
              <a:avLst/>
              <a:gdLst/>
              <a:ahLst/>
              <a:cxnLst/>
              <a:rect l="l" t="t" r="r" b="b"/>
              <a:pathLst>
                <a:path w="421004" h="420370" extrusionOk="0">
                  <a:moveTo>
                    <a:pt x="0" y="0"/>
                  </a:moveTo>
                  <a:lnTo>
                    <a:pt x="242715" y="420353"/>
                  </a:lnTo>
                  <a:lnTo>
                    <a:pt x="269675" y="403605"/>
                  </a:lnTo>
                  <a:lnTo>
                    <a:pt x="295475" y="385110"/>
                  </a:lnTo>
                  <a:lnTo>
                    <a:pt x="343259" y="343259"/>
                  </a:lnTo>
                  <a:lnTo>
                    <a:pt x="385070" y="295506"/>
                  </a:lnTo>
                  <a:lnTo>
                    <a:pt x="420388" y="242715"/>
                  </a:lnTo>
                  <a:lnTo>
                    <a:pt x="0" y="0"/>
                  </a:lnTo>
                  <a:close/>
                </a:path>
              </a:pathLst>
            </a:custGeom>
            <a:solidFill>
              <a:srgbClr val="E8E7E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545" name="Google Shape;545;p71"/>
            <p:cNvSpPr/>
            <p:nvPr/>
          </p:nvSpPr>
          <p:spPr>
            <a:xfrm>
              <a:off x="6130062" y="5233130"/>
              <a:ext cx="421005" cy="420370"/>
            </a:xfrm>
            <a:custGeom>
              <a:avLst/>
              <a:gdLst/>
              <a:ahLst/>
              <a:cxnLst/>
              <a:rect l="l" t="t" r="r" b="b"/>
              <a:pathLst>
                <a:path w="421004" h="420370" extrusionOk="0">
                  <a:moveTo>
                    <a:pt x="0" y="0"/>
                  </a:moveTo>
                  <a:lnTo>
                    <a:pt x="242715" y="420353"/>
                  </a:lnTo>
                  <a:lnTo>
                    <a:pt x="269675" y="403605"/>
                  </a:lnTo>
                  <a:lnTo>
                    <a:pt x="295475" y="385110"/>
                  </a:lnTo>
                  <a:lnTo>
                    <a:pt x="343259" y="343259"/>
                  </a:lnTo>
                  <a:lnTo>
                    <a:pt x="385070" y="295506"/>
                  </a:lnTo>
                  <a:lnTo>
                    <a:pt x="420388" y="242715"/>
                  </a:lnTo>
                  <a:lnTo>
                    <a:pt x="0" y="0"/>
                  </a:lnTo>
                  <a:close/>
                </a:path>
              </a:pathLst>
            </a:custGeom>
            <a:noFill/>
            <a:ln w="9525" cap="flat" cmpd="sng">
              <a:solidFill>
                <a:srgbClr val="E8E7E6"/>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546" name="Google Shape;546;p71"/>
            <p:cNvSpPr/>
            <p:nvPr/>
          </p:nvSpPr>
          <p:spPr>
            <a:xfrm>
              <a:off x="5709674" y="5233130"/>
              <a:ext cx="663575" cy="485775"/>
            </a:xfrm>
            <a:custGeom>
              <a:avLst/>
              <a:gdLst/>
              <a:ahLst/>
              <a:cxnLst/>
              <a:rect l="l" t="t" r="r" b="b"/>
              <a:pathLst>
                <a:path w="663575" h="485775" extrusionOk="0">
                  <a:moveTo>
                    <a:pt x="420388" y="0"/>
                  </a:moveTo>
                  <a:lnTo>
                    <a:pt x="177672" y="420353"/>
                  </a:lnTo>
                  <a:lnTo>
                    <a:pt x="205714" y="435366"/>
                  </a:lnTo>
                  <a:lnTo>
                    <a:pt x="234644" y="448472"/>
                  </a:lnTo>
                  <a:lnTo>
                    <a:pt x="294808" y="468839"/>
                  </a:lnTo>
                  <a:lnTo>
                    <a:pt x="357066" y="481252"/>
                  </a:lnTo>
                  <a:lnTo>
                    <a:pt x="420388" y="485443"/>
                  </a:lnTo>
                  <a:lnTo>
                    <a:pt x="452149" y="484390"/>
                  </a:lnTo>
                  <a:lnTo>
                    <a:pt x="515076" y="476058"/>
                  </a:lnTo>
                  <a:lnTo>
                    <a:pt x="576414" y="459640"/>
                  </a:lnTo>
                  <a:lnTo>
                    <a:pt x="635063" y="435366"/>
                  </a:lnTo>
                  <a:lnTo>
                    <a:pt x="663104" y="420353"/>
                  </a:lnTo>
                  <a:lnTo>
                    <a:pt x="420388" y="0"/>
                  </a:lnTo>
                  <a:close/>
                </a:path>
                <a:path w="663575" h="485775" extrusionOk="0">
                  <a:moveTo>
                    <a:pt x="420388" y="0"/>
                  </a:moveTo>
                  <a:lnTo>
                    <a:pt x="0" y="242715"/>
                  </a:lnTo>
                  <a:lnTo>
                    <a:pt x="16819" y="269710"/>
                  </a:lnTo>
                  <a:lnTo>
                    <a:pt x="35332" y="295506"/>
                  </a:lnTo>
                  <a:lnTo>
                    <a:pt x="77247" y="343259"/>
                  </a:lnTo>
                  <a:lnTo>
                    <a:pt x="124941" y="385110"/>
                  </a:lnTo>
                  <a:lnTo>
                    <a:pt x="177672" y="420353"/>
                  </a:lnTo>
                  <a:lnTo>
                    <a:pt x="420388" y="0"/>
                  </a:lnTo>
                  <a:close/>
                </a:path>
              </a:pathLst>
            </a:custGeom>
            <a:solidFill>
              <a:srgbClr val="7DA4D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547" name="Google Shape;547;p71"/>
            <p:cNvSpPr/>
            <p:nvPr/>
          </p:nvSpPr>
          <p:spPr>
            <a:xfrm>
              <a:off x="5709674" y="5233130"/>
              <a:ext cx="663575" cy="485775"/>
            </a:xfrm>
            <a:custGeom>
              <a:avLst/>
              <a:gdLst/>
              <a:ahLst/>
              <a:cxnLst/>
              <a:rect l="l" t="t" r="r" b="b"/>
              <a:pathLst>
                <a:path w="663575" h="485775" extrusionOk="0">
                  <a:moveTo>
                    <a:pt x="420388" y="0"/>
                  </a:moveTo>
                  <a:lnTo>
                    <a:pt x="177672" y="420353"/>
                  </a:lnTo>
                  <a:lnTo>
                    <a:pt x="205714" y="435366"/>
                  </a:lnTo>
                  <a:lnTo>
                    <a:pt x="234644" y="448472"/>
                  </a:lnTo>
                  <a:lnTo>
                    <a:pt x="294808" y="468839"/>
                  </a:lnTo>
                  <a:lnTo>
                    <a:pt x="357066" y="481252"/>
                  </a:lnTo>
                  <a:lnTo>
                    <a:pt x="420388" y="485443"/>
                  </a:lnTo>
                  <a:lnTo>
                    <a:pt x="452149" y="484390"/>
                  </a:lnTo>
                  <a:lnTo>
                    <a:pt x="515076" y="476058"/>
                  </a:lnTo>
                  <a:lnTo>
                    <a:pt x="576414" y="459640"/>
                  </a:lnTo>
                  <a:lnTo>
                    <a:pt x="635063" y="435366"/>
                  </a:lnTo>
                  <a:lnTo>
                    <a:pt x="663104" y="420353"/>
                  </a:lnTo>
                  <a:lnTo>
                    <a:pt x="420388" y="0"/>
                  </a:lnTo>
                  <a:close/>
                </a:path>
                <a:path w="663575" h="485775" extrusionOk="0">
                  <a:moveTo>
                    <a:pt x="420388" y="0"/>
                  </a:moveTo>
                  <a:lnTo>
                    <a:pt x="0" y="242715"/>
                  </a:lnTo>
                  <a:lnTo>
                    <a:pt x="16819" y="269710"/>
                  </a:lnTo>
                  <a:lnTo>
                    <a:pt x="35332" y="295506"/>
                  </a:lnTo>
                  <a:lnTo>
                    <a:pt x="77247" y="343259"/>
                  </a:lnTo>
                  <a:lnTo>
                    <a:pt x="124941" y="385110"/>
                  </a:lnTo>
                  <a:lnTo>
                    <a:pt x="177672" y="420353"/>
                  </a:lnTo>
                  <a:lnTo>
                    <a:pt x="420388" y="0"/>
                  </a:lnTo>
                  <a:close/>
                </a:path>
              </a:pathLst>
            </a:custGeom>
            <a:noFill/>
            <a:ln w="9525" cap="flat" cmpd="sng">
              <a:solidFill>
                <a:srgbClr val="7DA4D6"/>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548" name="Google Shape;548;p71"/>
            <p:cNvSpPr/>
            <p:nvPr/>
          </p:nvSpPr>
          <p:spPr>
            <a:xfrm>
              <a:off x="6130062" y="4747774"/>
              <a:ext cx="343535" cy="485775"/>
            </a:xfrm>
            <a:custGeom>
              <a:avLst/>
              <a:gdLst/>
              <a:ahLst/>
              <a:cxnLst/>
              <a:rect l="l" t="t" r="r" b="b"/>
              <a:pathLst>
                <a:path w="343535" h="485775" extrusionOk="0">
                  <a:moveTo>
                    <a:pt x="0" y="0"/>
                  </a:moveTo>
                  <a:lnTo>
                    <a:pt x="0" y="485360"/>
                  </a:lnTo>
                  <a:lnTo>
                    <a:pt x="343259" y="142183"/>
                  </a:lnTo>
                  <a:lnTo>
                    <a:pt x="295475" y="100300"/>
                  </a:lnTo>
                  <a:lnTo>
                    <a:pt x="242715" y="65078"/>
                  </a:lnTo>
                  <a:lnTo>
                    <a:pt x="185747" y="36969"/>
                  </a:lnTo>
                  <a:lnTo>
                    <a:pt x="125603" y="16603"/>
                  </a:lnTo>
                  <a:lnTo>
                    <a:pt x="63364" y="4146"/>
                  </a:lnTo>
                  <a:lnTo>
                    <a:pt x="0" y="0"/>
                  </a:lnTo>
                  <a:close/>
                </a:path>
              </a:pathLst>
            </a:custGeom>
            <a:solidFill>
              <a:srgbClr val="97D8E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549" name="Google Shape;549;p71"/>
            <p:cNvSpPr/>
            <p:nvPr/>
          </p:nvSpPr>
          <p:spPr>
            <a:xfrm>
              <a:off x="6130062" y="4747774"/>
              <a:ext cx="343535" cy="485775"/>
            </a:xfrm>
            <a:custGeom>
              <a:avLst/>
              <a:gdLst/>
              <a:ahLst/>
              <a:cxnLst/>
              <a:rect l="l" t="t" r="r" b="b"/>
              <a:pathLst>
                <a:path w="343535" h="485775" extrusionOk="0">
                  <a:moveTo>
                    <a:pt x="0" y="0"/>
                  </a:moveTo>
                  <a:lnTo>
                    <a:pt x="0" y="485360"/>
                  </a:lnTo>
                  <a:lnTo>
                    <a:pt x="343259" y="142183"/>
                  </a:lnTo>
                  <a:lnTo>
                    <a:pt x="295475" y="100300"/>
                  </a:lnTo>
                  <a:lnTo>
                    <a:pt x="242715" y="65078"/>
                  </a:lnTo>
                  <a:lnTo>
                    <a:pt x="185747" y="36969"/>
                  </a:lnTo>
                  <a:lnTo>
                    <a:pt x="125603" y="16603"/>
                  </a:lnTo>
                  <a:lnTo>
                    <a:pt x="63364" y="4146"/>
                  </a:lnTo>
                  <a:lnTo>
                    <a:pt x="0" y="0"/>
                  </a:lnTo>
                  <a:close/>
                </a:path>
              </a:pathLst>
            </a:custGeom>
            <a:noFill/>
            <a:ln w="9525" cap="flat" cmpd="sng">
              <a:solidFill>
                <a:srgbClr val="97D8E8"/>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550" name="Google Shape;550;p71"/>
            <p:cNvSpPr/>
            <p:nvPr/>
          </p:nvSpPr>
          <p:spPr>
            <a:xfrm>
              <a:off x="6130058" y="4889958"/>
              <a:ext cx="421005" cy="343535"/>
            </a:xfrm>
            <a:custGeom>
              <a:avLst/>
              <a:gdLst/>
              <a:ahLst/>
              <a:cxnLst/>
              <a:rect l="l" t="t" r="r" b="b"/>
              <a:pathLst>
                <a:path w="421004" h="343535" extrusionOk="0">
                  <a:moveTo>
                    <a:pt x="343259" y="0"/>
                  </a:moveTo>
                  <a:lnTo>
                    <a:pt x="0" y="343141"/>
                  </a:lnTo>
                  <a:lnTo>
                    <a:pt x="420388" y="100567"/>
                  </a:lnTo>
                  <a:lnTo>
                    <a:pt x="403575" y="73552"/>
                  </a:lnTo>
                  <a:lnTo>
                    <a:pt x="385074" y="47720"/>
                  </a:lnTo>
                  <a:lnTo>
                    <a:pt x="364948" y="23170"/>
                  </a:lnTo>
                  <a:lnTo>
                    <a:pt x="343259" y="0"/>
                  </a:lnTo>
                  <a:close/>
                </a:path>
              </a:pathLst>
            </a:custGeom>
            <a:solidFill>
              <a:srgbClr val="E8E7E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551" name="Google Shape;551;p71"/>
            <p:cNvSpPr/>
            <p:nvPr/>
          </p:nvSpPr>
          <p:spPr>
            <a:xfrm>
              <a:off x="6130058" y="4889956"/>
              <a:ext cx="421005" cy="343535"/>
            </a:xfrm>
            <a:custGeom>
              <a:avLst/>
              <a:gdLst/>
              <a:ahLst/>
              <a:cxnLst/>
              <a:rect l="l" t="t" r="r" b="b"/>
              <a:pathLst>
                <a:path w="421004" h="343535" extrusionOk="0">
                  <a:moveTo>
                    <a:pt x="343259" y="0"/>
                  </a:moveTo>
                  <a:lnTo>
                    <a:pt x="364948" y="23170"/>
                  </a:lnTo>
                  <a:lnTo>
                    <a:pt x="385074" y="47720"/>
                  </a:lnTo>
                  <a:lnTo>
                    <a:pt x="403575" y="73552"/>
                  </a:lnTo>
                  <a:lnTo>
                    <a:pt x="420388" y="100567"/>
                  </a:lnTo>
                  <a:lnTo>
                    <a:pt x="0" y="343141"/>
                  </a:lnTo>
                  <a:lnTo>
                    <a:pt x="343259" y="0"/>
                  </a:lnTo>
                  <a:close/>
                </a:path>
              </a:pathLst>
            </a:custGeom>
            <a:noFill/>
            <a:ln w="9525" cap="flat" cmpd="sng">
              <a:solidFill>
                <a:srgbClr val="E8E7E6"/>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552" name="Google Shape;552;p71"/>
            <p:cNvSpPr/>
            <p:nvPr/>
          </p:nvSpPr>
          <p:spPr>
            <a:xfrm>
              <a:off x="6130053" y="4990504"/>
              <a:ext cx="469265" cy="243204"/>
            </a:xfrm>
            <a:custGeom>
              <a:avLst/>
              <a:gdLst/>
              <a:ahLst/>
              <a:cxnLst/>
              <a:rect l="l" t="t" r="r" b="b"/>
              <a:pathLst>
                <a:path w="469265" h="243204" extrusionOk="0">
                  <a:moveTo>
                    <a:pt x="420400" y="0"/>
                  </a:moveTo>
                  <a:lnTo>
                    <a:pt x="0" y="242609"/>
                  </a:lnTo>
                  <a:lnTo>
                    <a:pt x="468863" y="117029"/>
                  </a:lnTo>
                  <a:lnTo>
                    <a:pt x="459637" y="86606"/>
                  </a:lnTo>
                  <a:lnTo>
                    <a:pt x="448445" y="56891"/>
                  </a:lnTo>
                  <a:lnTo>
                    <a:pt x="435346" y="27987"/>
                  </a:lnTo>
                  <a:lnTo>
                    <a:pt x="420400" y="0"/>
                  </a:lnTo>
                  <a:close/>
                </a:path>
              </a:pathLst>
            </a:custGeom>
            <a:solidFill>
              <a:srgbClr val="99CC6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553" name="Google Shape;553;p71"/>
            <p:cNvSpPr/>
            <p:nvPr/>
          </p:nvSpPr>
          <p:spPr>
            <a:xfrm>
              <a:off x="6130053" y="4990504"/>
              <a:ext cx="469265" cy="243204"/>
            </a:xfrm>
            <a:custGeom>
              <a:avLst/>
              <a:gdLst/>
              <a:ahLst/>
              <a:cxnLst/>
              <a:rect l="l" t="t" r="r" b="b"/>
              <a:pathLst>
                <a:path w="469265" h="243204" extrusionOk="0">
                  <a:moveTo>
                    <a:pt x="420400" y="0"/>
                  </a:moveTo>
                  <a:lnTo>
                    <a:pt x="435346" y="27987"/>
                  </a:lnTo>
                  <a:lnTo>
                    <a:pt x="448445" y="56891"/>
                  </a:lnTo>
                  <a:lnTo>
                    <a:pt x="459637" y="86606"/>
                  </a:lnTo>
                  <a:lnTo>
                    <a:pt x="468863" y="117029"/>
                  </a:lnTo>
                  <a:lnTo>
                    <a:pt x="0" y="242609"/>
                  </a:lnTo>
                  <a:lnTo>
                    <a:pt x="420400" y="0"/>
                  </a:lnTo>
                  <a:close/>
                </a:path>
              </a:pathLst>
            </a:custGeom>
            <a:noFill/>
            <a:ln w="9525" cap="flat" cmpd="sng">
              <a:solidFill>
                <a:srgbClr val="99CC6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554" name="Google Shape;554;p71"/>
            <p:cNvSpPr/>
            <p:nvPr/>
          </p:nvSpPr>
          <p:spPr>
            <a:xfrm>
              <a:off x="6130061" y="5233130"/>
              <a:ext cx="485775" cy="243204"/>
            </a:xfrm>
            <a:custGeom>
              <a:avLst/>
              <a:gdLst/>
              <a:ahLst/>
              <a:cxnLst/>
              <a:rect l="l" t="t" r="r" b="b"/>
              <a:pathLst>
                <a:path w="485775" h="243204" extrusionOk="0">
                  <a:moveTo>
                    <a:pt x="485360" y="0"/>
                  </a:moveTo>
                  <a:lnTo>
                    <a:pt x="0" y="0"/>
                  </a:lnTo>
                  <a:lnTo>
                    <a:pt x="420388" y="242715"/>
                  </a:lnTo>
                  <a:lnTo>
                    <a:pt x="448435" y="185797"/>
                  </a:lnTo>
                  <a:lnTo>
                    <a:pt x="468863" y="125686"/>
                  </a:lnTo>
                  <a:lnTo>
                    <a:pt x="481213" y="63406"/>
                  </a:lnTo>
                  <a:lnTo>
                    <a:pt x="485360" y="0"/>
                  </a:lnTo>
                  <a:close/>
                </a:path>
              </a:pathLst>
            </a:custGeom>
            <a:solidFill>
              <a:srgbClr val="ED667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555" name="Google Shape;555;p71"/>
            <p:cNvSpPr/>
            <p:nvPr/>
          </p:nvSpPr>
          <p:spPr>
            <a:xfrm>
              <a:off x="6130062" y="5233130"/>
              <a:ext cx="485775" cy="243204"/>
            </a:xfrm>
            <a:custGeom>
              <a:avLst/>
              <a:gdLst/>
              <a:ahLst/>
              <a:cxnLst/>
              <a:rect l="l" t="t" r="r" b="b"/>
              <a:pathLst>
                <a:path w="485775" h="243204" extrusionOk="0">
                  <a:moveTo>
                    <a:pt x="0" y="0"/>
                  </a:moveTo>
                  <a:lnTo>
                    <a:pt x="420388" y="242715"/>
                  </a:lnTo>
                  <a:lnTo>
                    <a:pt x="435331" y="214691"/>
                  </a:lnTo>
                  <a:lnTo>
                    <a:pt x="448435" y="185797"/>
                  </a:lnTo>
                  <a:lnTo>
                    <a:pt x="468863" y="125686"/>
                  </a:lnTo>
                  <a:lnTo>
                    <a:pt x="481213" y="63406"/>
                  </a:lnTo>
                  <a:lnTo>
                    <a:pt x="485360" y="0"/>
                  </a:lnTo>
                  <a:lnTo>
                    <a:pt x="0" y="0"/>
                  </a:lnTo>
                  <a:close/>
                </a:path>
              </a:pathLst>
            </a:custGeom>
            <a:noFill/>
            <a:ln w="9525" cap="flat" cmpd="sng">
              <a:solidFill>
                <a:srgbClr val="ED667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556" name="Google Shape;556;p71"/>
            <p:cNvSpPr/>
            <p:nvPr/>
          </p:nvSpPr>
          <p:spPr>
            <a:xfrm>
              <a:off x="6130052" y="5107531"/>
              <a:ext cx="485775" cy="125730"/>
            </a:xfrm>
            <a:custGeom>
              <a:avLst/>
              <a:gdLst/>
              <a:ahLst/>
              <a:cxnLst/>
              <a:rect l="l" t="t" r="r" b="b"/>
              <a:pathLst>
                <a:path w="485775" h="125729" extrusionOk="0">
                  <a:moveTo>
                    <a:pt x="468874" y="0"/>
                  </a:moveTo>
                  <a:lnTo>
                    <a:pt x="0" y="125603"/>
                  </a:lnTo>
                  <a:lnTo>
                    <a:pt x="485360" y="125591"/>
                  </a:lnTo>
                  <a:lnTo>
                    <a:pt x="484324" y="93846"/>
                  </a:lnTo>
                  <a:lnTo>
                    <a:pt x="481224" y="62268"/>
                  </a:lnTo>
                  <a:lnTo>
                    <a:pt x="476070" y="30953"/>
                  </a:lnTo>
                  <a:lnTo>
                    <a:pt x="468874" y="0"/>
                  </a:lnTo>
                  <a:close/>
                </a:path>
              </a:pathLst>
            </a:custGeom>
            <a:solidFill>
              <a:srgbClr val="E8E7E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557" name="Google Shape;557;p71"/>
            <p:cNvSpPr/>
            <p:nvPr/>
          </p:nvSpPr>
          <p:spPr>
            <a:xfrm>
              <a:off x="6130053" y="5107531"/>
              <a:ext cx="485775" cy="125730"/>
            </a:xfrm>
            <a:custGeom>
              <a:avLst/>
              <a:gdLst/>
              <a:ahLst/>
              <a:cxnLst/>
              <a:rect l="l" t="t" r="r" b="b"/>
              <a:pathLst>
                <a:path w="485775" h="125729" extrusionOk="0">
                  <a:moveTo>
                    <a:pt x="468874" y="0"/>
                  </a:moveTo>
                  <a:lnTo>
                    <a:pt x="476070" y="30952"/>
                  </a:lnTo>
                  <a:lnTo>
                    <a:pt x="481224" y="62263"/>
                  </a:lnTo>
                  <a:lnTo>
                    <a:pt x="484324" y="93841"/>
                  </a:lnTo>
                  <a:lnTo>
                    <a:pt x="485360" y="125591"/>
                  </a:lnTo>
                  <a:lnTo>
                    <a:pt x="0" y="125603"/>
                  </a:lnTo>
                  <a:lnTo>
                    <a:pt x="468874" y="0"/>
                  </a:lnTo>
                  <a:close/>
                </a:path>
              </a:pathLst>
            </a:custGeom>
            <a:noFill/>
            <a:ln w="9525" cap="flat" cmpd="sng">
              <a:solidFill>
                <a:srgbClr val="E8E7E6"/>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558" name="Google Shape;558;p71"/>
            <p:cNvSpPr/>
            <p:nvPr/>
          </p:nvSpPr>
          <p:spPr>
            <a:xfrm>
              <a:off x="5753446" y="4856565"/>
              <a:ext cx="753745" cy="753745"/>
            </a:xfrm>
            <a:custGeom>
              <a:avLst/>
              <a:gdLst/>
              <a:ahLst/>
              <a:cxnLst/>
              <a:rect l="l" t="t" r="r" b="b"/>
              <a:pathLst>
                <a:path w="753745" h="753745" extrusionOk="0">
                  <a:moveTo>
                    <a:pt x="363709" y="0"/>
                  </a:moveTo>
                  <a:lnTo>
                    <a:pt x="318855" y="4204"/>
                  </a:lnTo>
                  <a:lnTo>
                    <a:pt x="274336" y="13905"/>
                  </a:lnTo>
                  <a:lnTo>
                    <a:pt x="230632" y="29231"/>
                  </a:lnTo>
                  <a:lnTo>
                    <a:pt x="188227" y="50313"/>
                  </a:lnTo>
                  <a:lnTo>
                    <a:pt x="148758" y="76479"/>
                  </a:lnTo>
                  <a:lnTo>
                    <a:pt x="113627" y="106653"/>
                  </a:lnTo>
                  <a:lnTo>
                    <a:pt x="82962" y="140351"/>
                  </a:lnTo>
                  <a:lnTo>
                    <a:pt x="56893" y="177090"/>
                  </a:lnTo>
                  <a:lnTo>
                    <a:pt x="35548" y="216388"/>
                  </a:lnTo>
                  <a:lnTo>
                    <a:pt x="19057" y="257761"/>
                  </a:lnTo>
                  <a:lnTo>
                    <a:pt x="7549" y="300727"/>
                  </a:lnTo>
                  <a:lnTo>
                    <a:pt x="1153" y="344803"/>
                  </a:lnTo>
                  <a:lnTo>
                    <a:pt x="0" y="389506"/>
                  </a:lnTo>
                  <a:lnTo>
                    <a:pt x="4216" y="434353"/>
                  </a:lnTo>
                  <a:lnTo>
                    <a:pt x="13933" y="478861"/>
                  </a:lnTo>
                  <a:lnTo>
                    <a:pt x="29279" y="522548"/>
                  </a:lnTo>
                  <a:lnTo>
                    <a:pt x="50383" y="564930"/>
                  </a:lnTo>
                  <a:lnTo>
                    <a:pt x="76548" y="604401"/>
                  </a:lnTo>
                  <a:lnTo>
                    <a:pt x="106717" y="639535"/>
                  </a:lnTo>
                  <a:lnTo>
                    <a:pt x="140407" y="670203"/>
                  </a:lnTo>
                  <a:lnTo>
                    <a:pt x="177138" y="696276"/>
                  </a:lnTo>
                  <a:lnTo>
                    <a:pt x="216426" y="717625"/>
                  </a:lnTo>
                  <a:lnTo>
                    <a:pt x="257791" y="734122"/>
                  </a:lnTo>
                  <a:lnTo>
                    <a:pt x="300750" y="745637"/>
                  </a:lnTo>
                  <a:lnTo>
                    <a:pt x="344822" y="752042"/>
                  </a:lnTo>
                  <a:lnTo>
                    <a:pt x="389524" y="753208"/>
                  </a:lnTo>
                  <a:lnTo>
                    <a:pt x="434375" y="749006"/>
                  </a:lnTo>
                  <a:lnTo>
                    <a:pt x="478893" y="739307"/>
                  </a:lnTo>
                  <a:lnTo>
                    <a:pt x="522596" y="723983"/>
                  </a:lnTo>
                  <a:lnTo>
                    <a:pt x="565001" y="702904"/>
                  </a:lnTo>
                  <a:lnTo>
                    <a:pt x="604472" y="676737"/>
                  </a:lnTo>
                  <a:lnTo>
                    <a:pt x="639606" y="646563"/>
                  </a:lnTo>
                  <a:lnTo>
                    <a:pt x="670273" y="612864"/>
                  </a:lnTo>
                  <a:lnTo>
                    <a:pt x="696346" y="576123"/>
                  </a:lnTo>
                  <a:lnTo>
                    <a:pt x="717695" y="536822"/>
                  </a:lnTo>
                  <a:lnTo>
                    <a:pt x="734191" y="495444"/>
                  </a:lnTo>
                  <a:lnTo>
                    <a:pt x="745706" y="452471"/>
                  </a:lnTo>
                  <a:lnTo>
                    <a:pt x="752110" y="408386"/>
                  </a:lnTo>
                  <a:lnTo>
                    <a:pt x="753275" y="363671"/>
                  </a:lnTo>
                  <a:lnTo>
                    <a:pt x="749072" y="318810"/>
                  </a:lnTo>
                  <a:lnTo>
                    <a:pt x="739371" y="274283"/>
                  </a:lnTo>
                  <a:lnTo>
                    <a:pt x="724044" y="230575"/>
                  </a:lnTo>
                  <a:lnTo>
                    <a:pt x="702963" y="188168"/>
                  </a:lnTo>
                  <a:lnTo>
                    <a:pt x="676775" y="148722"/>
                  </a:lnTo>
                  <a:lnTo>
                    <a:pt x="646587" y="113609"/>
                  </a:lnTo>
                  <a:lnTo>
                    <a:pt x="612879" y="82958"/>
                  </a:lnTo>
                  <a:lnTo>
                    <a:pt x="576135" y="56899"/>
                  </a:lnTo>
                  <a:lnTo>
                    <a:pt x="536834" y="35561"/>
                  </a:lnTo>
                  <a:lnTo>
                    <a:pt x="495460" y="19072"/>
                  </a:lnTo>
                  <a:lnTo>
                    <a:pt x="452493" y="7563"/>
                  </a:lnTo>
                  <a:lnTo>
                    <a:pt x="408416" y="1162"/>
                  </a:lnTo>
                  <a:lnTo>
                    <a:pt x="363709"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grpSp>
      <p:grpSp>
        <p:nvGrpSpPr>
          <p:cNvPr id="559" name="Google Shape;559;p71"/>
          <p:cNvGrpSpPr/>
          <p:nvPr/>
        </p:nvGrpSpPr>
        <p:grpSpPr>
          <a:xfrm>
            <a:off x="3554766" y="1587808"/>
            <a:ext cx="432668" cy="324817"/>
            <a:chOff x="7010396" y="4747742"/>
            <a:chExt cx="1293732" cy="971243"/>
          </a:xfrm>
        </p:grpSpPr>
        <p:sp>
          <p:nvSpPr>
            <p:cNvPr id="560" name="Google Shape;560;p71"/>
            <p:cNvSpPr/>
            <p:nvPr/>
          </p:nvSpPr>
          <p:spPr>
            <a:xfrm>
              <a:off x="7818351" y="4998606"/>
              <a:ext cx="469265" cy="243204"/>
            </a:xfrm>
            <a:custGeom>
              <a:avLst/>
              <a:gdLst/>
              <a:ahLst/>
              <a:cxnLst/>
              <a:rect l="l" t="t" r="r" b="b"/>
              <a:pathLst>
                <a:path w="469265" h="243204" extrusionOk="0">
                  <a:moveTo>
                    <a:pt x="420364" y="0"/>
                  </a:moveTo>
                  <a:lnTo>
                    <a:pt x="0" y="242739"/>
                  </a:lnTo>
                  <a:lnTo>
                    <a:pt x="468863" y="117147"/>
                  </a:lnTo>
                  <a:lnTo>
                    <a:pt x="459600" y="86716"/>
                  </a:lnTo>
                  <a:lnTo>
                    <a:pt x="448405" y="56986"/>
                  </a:lnTo>
                  <a:lnTo>
                    <a:pt x="435314" y="28049"/>
                  </a:lnTo>
                  <a:lnTo>
                    <a:pt x="420364" y="0"/>
                  </a:lnTo>
                  <a:close/>
                </a:path>
              </a:pathLst>
            </a:custGeom>
            <a:solidFill>
              <a:srgbClr val="99CC6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561" name="Google Shape;561;p71"/>
            <p:cNvSpPr/>
            <p:nvPr/>
          </p:nvSpPr>
          <p:spPr>
            <a:xfrm>
              <a:off x="7818351" y="4998605"/>
              <a:ext cx="469265" cy="243204"/>
            </a:xfrm>
            <a:custGeom>
              <a:avLst/>
              <a:gdLst/>
              <a:ahLst/>
              <a:cxnLst/>
              <a:rect l="l" t="t" r="r" b="b"/>
              <a:pathLst>
                <a:path w="469265" h="243204" extrusionOk="0">
                  <a:moveTo>
                    <a:pt x="420364" y="0"/>
                  </a:moveTo>
                  <a:lnTo>
                    <a:pt x="435314" y="28049"/>
                  </a:lnTo>
                  <a:lnTo>
                    <a:pt x="448405" y="56986"/>
                  </a:lnTo>
                  <a:lnTo>
                    <a:pt x="459600" y="86716"/>
                  </a:lnTo>
                  <a:lnTo>
                    <a:pt x="468863" y="117147"/>
                  </a:lnTo>
                  <a:lnTo>
                    <a:pt x="0" y="242739"/>
                  </a:lnTo>
                  <a:lnTo>
                    <a:pt x="420364" y="0"/>
                  </a:lnTo>
                  <a:close/>
                </a:path>
              </a:pathLst>
            </a:custGeom>
            <a:noFill/>
            <a:ln w="9525" cap="flat" cmpd="sng">
              <a:solidFill>
                <a:srgbClr val="99CC6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562" name="Google Shape;562;p71"/>
            <p:cNvSpPr/>
            <p:nvPr/>
          </p:nvSpPr>
          <p:spPr>
            <a:xfrm>
              <a:off x="7818352" y="5241345"/>
              <a:ext cx="485775" cy="243204"/>
            </a:xfrm>
            <a:custGeom>
              <a:avLst/>
              <a:gdLst/>
              <a:ahLst/>
              <a:cxnLst/>
              <a:rect l="l" t="t" r="r" b="b"/>
              <a:pathLst>
                <a:path w="485775" h="243204" extrusionOk="0">
                  <a:moveTo>
                    <a:pt x="485360" y="0"/>
                  </a:moveTo>
                  <a:lnTo>
                    <a:pt x="0" y="0"/>
                  </a:lnTo>
                  <a:lnTo>
                    <a:pt x="420388" y="242715"/>
                  </a:lnTo>
                  <a:lnTo>
                    <a:pt x="448390" y="185744"/>
                  </a:lnTo>
                  <a:lnTo>
                    <a:pt x="468863" y="125579"/>
                  </a:lnTo>
                  <a:lnTo>
                    <a:pt x="481213" y="63361"/>
                  </a:lnTo>
                  <a:lnTo>
                    <a:pt x="485360" y="0"/>
                  </a:lnTo>
                  <a:close/>
                </a:path>
              </a:pathLst>
            </a:custGeom>
            <a:solidFill>
              <a:srgbClr val="ED667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563" name="Google Shape;563;p71"/>
            <p:cNvSpPr/>
            <p:nvPr/>
          </p:nvSpPr>
          <p:spPr>
            <a:xfrm>
              <a:off x="7818353" y="5241345"/>
              <a:ext cx="485775" cy="243204"/>
            </a:xfrm>
            <a:custGeom>
              <a:avLst/>
              <a:gdLst/>
              <a:ahLst/>
              <a:cxnLst/>
              <a:rect l="l" t="t" r="r" b="b"/>
              <a:pathLst>
                <a:path w="485775" h="243204" extrusionOk="0">
                  <a:moveTo>
                    <a:pt x="0" y="0"/>
                  </a:moveTo>
                  <a:lnTo>
                    <a:pt x="420388" y="242715"/>
                  </a:lnTo>
                  <a:lnTo>
                    <a:pt x="435314" y="214674"/>
                  </a:lnTo>
                  <a:lnTo>
                    <a:pt x="448390" y="185744"/>
                  </a:lnTo>
                  <a:lnTo>
                    <a:pt x="468863" y="125579"/>
                  </a:lnTo>
                  <a:lnTo>
                    <a:pt x="481213" y="63361"/>
                  </a:lnTo>
                  <a:lnTo>
                    <a:pt x="485360" y="0"/>
                  </a:lnTo>
                  <a:lnTo>
                    <a:pt x="0" y="0"/>
                  </a:lnTo>
                  <a:close/>
                </a:path>
              </a:pathLst>
            </a:custGeom>
            <a:noFill/>
            <a:ln w="9525" cap="flat" cmpd="sng">
              <a:solidFill>
                <a:srgbClr val="ED667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564" name="Google Shape;564;p71"/>
            <p:cNvSpPr/>
            <p:nvPr/>
          </p:nvSpPr>
          <p:spPr>
            <a:xfrm>
              <a:off x="7818343" y="5115748"/>
              <a:ext cx="485775" cy="125730"/>
            </a:xfrm>
            <a:custGeom>
              <a:avLst/>
              <a:gdLst/>
              <a:ahLst/>
              <a:cxnLst/>
              <a:rect l="l" t="t" r="r" b="b"/>
              <a:pathLst>
                <a:path w="485775" h="125729" extrusionOk="0">
                  <a:moveTo>
                    <a:pt x="468874" y="0"/>
                  </a:moveTo>
                  <a:lnTo>
                    <a:pt x="0" y="125603"/>
                  </a:lnTo>
                  <a:lnTo>
                    <a:pt x="485360" y="125591"/>
                  </a:lnTo>
                  <a:lnTo>
                    <a:pt x="484326" y="93827"/>
                  </a:lnTo>
                  <a:lnTo>
                    <a:pt x="481228" y="62228"/>
                  </a:lnTo>
                  <a:lnTo>
                    <a:pt x="476075" y="30912"/>
                  </a:lnTo>
                  <a:lnTo>
                    <a:pt x="468874" y="0"/>
                  </a:lnTo>
                  <a:close/>
                </a:path>
              </a:pathLst>
            </a:custGeom>
            <a:solidFill>
              <a:srgbClr val="E8E7E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565" name="Google Shape;565;p71"/>
            <p:cNvSpPr/>
            <p:nvPr/>
          </p:nvSpPr>
          <p:spPr>
            <a:xfrm>
              <a:off x="7818343" y="5115745"/>
              <a:ext cx="485775" cy="125730"/>
            </a:xfrm>
            <a:custGeom>
              <a:avLst/>
              <a:gdLst/>
              <a:ahLst/>
              <a:cxnLst/>
              <a:rect l="l" t="t" r="r" b="b"/>
              <a:pathLst>
                <a:path w="485775" h="125729" extrusionOk="0">
                  <a:moveTo>
                    <a:pt x="468874" y="0"/>
                  </a:moveTo>
                  <a:lnTo>
                    <a:pt x="476075" y="30913"/>
                  </a:lnTo>
                  <a:lnTo>
                    <a:pt x="481228" y="62232"/>
                  </a:lnTo>
                  <a:lnTo>
                    <a:pt x="484326" y="93832"/>
                  </a:lnTo>
                  <a:lnTo>
                    <a:pt x="485360" y="125591"/>
                  </a:lnTo>
                  <a:lnTo>
                    <a:pt x="0" y="125603"/>
                  </a:lnTo>
                  <a:lnTo>
                    <a:pt x="468874" y="0"/>
                  </a:lnTo>
                  <a:close/>
                </a:path>
              </a:pathLst>
            </a:custGeom>
            <a:noFill/>
            <a:ln w="9525" cap="flat" cmpd="sng">
              <a:solidFill>
                <a:srgbClr val="E8E7E6"/>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566" name="Google Shape;566;p71"/>
            <p:cNvSpPr/>
            <p:nvPr/>
          </p:nvSpPr>
          <p:spPr>
            <a:xfrm>
              <a:off x="7441698" y="4864675"/>
              <a:ext cx="753745" cy="753745"/>
            </a:xfrm>
            <a:custGeom>
              <a:avLst/>
              <a:gdLst/>
              <a:ahLst/>
              <a:cxnLst/>
              <a:rect l="l" t="t" r="r" b="b"/>
              <a:pathLst>
                <a:path w="753745" h="753745" extrusionOk="0">
                  <a:moveTo>
                    <a:pt x="363698" y="0"/>
                  </a:moveTo>
                  <a:lnTo>
                    <a:pt x="318851" y="4203"/>
                  </a:lnTo>
                  <a:lnTo>
                    <a:pt x="274342" y="13904"/>
                  </a:lnTo>
                  <a:lnTo>
                    <a:pt x="230656" y="29230"/>
                  </a:lnTo>
                  <a:lnTo>
                    <a:pt x="188273" y="50312"/>
                  </a:lnTo>
                  <a:lnTo>
                    <a:pt x="148803" y="76500"/>
                  </a:lnTo>
                  <a:lnTo>
                    <a:pt x="113669" y="106688"/>
                  </a:lnTo>
                  <a:lnTo>
                    <a:pt x="83001" y="140395"/>
                  </a:lnTo>
                  <a:lnTo>
                    <a:pt x="56928" y="177140"/>
                  </a:lnTo>
                  <a:lnTo>
                    <a:pt x="35579" y="216440"/>
                  </a:lnTo>
                  <a:lnTo>
                    <a:pt x="19083" y="257814"/>
                  </a:lnTo>
                  <a:lnTo>
                    <a:pt x="7569" y="300780"/>
                  </a:lnTo>
                  <a:lnTo>
                    <a:pt x="1164" y="344856"/>
                  </a:lnTo>
                  <a:lnTo>
                    <a:pt x="0" y="389561"/>
                  </a:lnTo>
                  <a:lnTo>
                    <a:pt x="4203" y="434414"/>
                  </a:lnTo>
                  <a:lnTo>
                    <a:pt x="13904" y="478931"/>
                  </a:lnTo>
                  <a:lnTo>
                    <a:pt x="29230" y="522633"/>
                  </a:lnTo>
                  <a:lnTo>
                    <a:pt x="50312" y="565036"/>
                  </a:lnTo>
                  <a:lnTo>
                    <a:pt x="76499" y="604514"/>
                  </a:lnTo>
                  <a:lnTo>
                    <a:pt x="106687" y="639652"/>
                  </a:lnTo>
                  <a:lnTo>
                    <a:pt x="140394" y="670323"/>
                  </a:lnTo>
                  <a:lnTo>
                    <a:pt x="177137" y="696397"/>
                  </a:lnTo>
                  <a:lnTo>
                    <a:pt x="216436" y="717746"/>
                  </a:lnTo>
                  <a:lnTo>
                    <a:pt x="257809" y="734242"/>
                  </a:lnTo>
                  <a:lnTo>
                    <a:pt x="300775" y="745755"/>
                  </a:lnTo>
                  <a:lnTo>
                    <a:pt x="344851" y="752158"/>
                  </a:lnTo>
                  <a:lnTo>
                    <a:pt x="389556" y="753321"/>
                  </a:lnTo>
                  <a:lnTo>
                    <a:pt x="434409" y="749116"/>
                  </a:lnTo>
                  <a:lnTo>
                    <a:pt x="478928" y="739415"/>
                  </a:lnTo>
                  <a:lnTo>
                    <a:pt x="522630" y="724089"/>
                  </a:lnTo>
                  <a:lnTo>
                    <a:pt x="565036" y="703009"/>
                  </a:lnTo>
                  <a:lnTo>
                    <a:pt x="604491" y="676819"/>
                  </a:lnTo>
                  <a:lnTo>
                    <a:pt x="639613" y="646630"/>
                  </a:lnTo>
                  <a:lnTo>
                    <a:pt x="670273" y="612921"/>
                  </a:lnTo>
                  <a:lnTo>
                    <a:pt x="696341" y="576176"/>
                  </a:lnTo>
                  <a:lnTo>
                    <a:pt x="717688" y="536876"/>
                  </a:lnTo>
                  <a:lnTo>
                    <a:pt x="734183" y="495502"/>
                  </a:lnTo>
                  <a:lnTo>
                    <a:pt x="745696" y="452536"/>
                  </a:lnTo>
                  <a:lnTo>
                    <a:pt x="752098" y="408459"/>
                  </a:lnTo>
                  <a:lnTo>
                    <a:pt x="753258" y="363754"/>
                  </a:lnTo>
                  <a:lnTo>
                    <a:pt x="749048" y="318901"/>
                  </a:lnTo>
                  <a:lnTo>
                    <a:pt x="739336" y="274382"/>
                  </a:lnTo>
                  <a:lnTo>
                    <a:pt x="723994" y="230679"/>
                  </a:lnTo>
                  <a:lnTo>
                    <a:pt x="702891" y="188273"/>
                  </a:lnTo>
                  <a:lnTo>
                    <a:pt x="676724" y="148803"/>
                  </a:lnTo>
                  <a:lnTo>
                    <a:pt x="646551" y="113669"/>
                  </a:lnTo>
                  <a:lnTo>
                    <a:pt x="612853" y="83001"/>
                  </a:lnTo>
                  <a:lnTo>
                    <a:pt x="576114" y="56928"/>
                  </a:lnTo>
                  <a:lnTo>
                    <a:pt x="536816" y="35579"/>
                  </a:lnTo>
                  <a:lnTo>
                    <a:pt x="495443" y="19083"/>
                  </a:lnTo>
                  <a:lnTo>
                    <a:pt x="452477" y="7569"/>
                  </a:lnTo>
                  <a:lnTo>
                    <a:pt x="408401" y="1164"/>
                  </a:lnTo>
                  <a:lnTo>
                    <a:pt x="36369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567" name="Google Shape;567;p71"/>
            <p:cNvSpPr/>
            <p:nvPr/>
          </p:nvSpPr>
          <p:spPr>
            <a:xfrm>
              <a:off x="7010396" y="5233210"/>
              <a:ext cx="485775" cy="243204"/>
            </a:xfrm>
            <a:custGeom>
              <a:avLst/>
              <a:gdLst/>
              <a:ahLst/>
              <a:cxnLst/>
              <a:rect l="l" t="t" r="r" b="b"/>
              <a:pathLst>
                <a:path w="485775" h="243204" extrusionOk="0">
                  <a:moveTo>
                    <a:pt x="485324" y="0"/>
                  </a:moveTo>
                  <a:lnTo>
                    <a:pt x="16603" y="125579"/>
                  </a:lnTo>
                  <a:lnTo>
                    <a:pt x="25802" y="156013"/>
                  </a:lnTo>
                  <a:lnTo>
                    <a:pt x="36969" y="185730"/>
                  </a:lnTo>
                  <a:lnTo>
                    <a:pt x="50071" y="214629"/>
                  </a:lnTo>
                  <a:lnTo>
                    <a:pt x="65078" y="242609"/>
                  </a:lnTo>
                  <a:lnTo>
                    <a:pt x="485324" y="0"/>
                  </a:lnTo>
                  <a:close/>
                </a:path>
                <a:path w="485775" h="243204" extrusionOk="0">
                  <a:moveTo>
                    <a:pt x="485324" y="0"/>
                  </a:moveTo>
                  <a:lnTo>
                    <a:pt x="0" y="0"/>
                  </a:lnTo>
                  <a:lnTo>
                    <a:pt x="1036" y="31745"/>
                  </a:lnTo>
                  <a:lnTo>
                    <a:pt x="4146" y="63322"/>
                  </a:lnTo>
                  <a:lnTo>
                    <a:pt x="9334" y="94632"/>
                  </a:lnTo>
                  <a:lnTo>
                    <a:pt x="16603" y="125579"/>
                  </a:lnTo>
                  <a:lnTo>
                    <a:pt x="485324" y="0"/>
                  </a:lnTo>
                  <a:close/>
                </a:path>
              </a:pathLst>
            </a:custGeom>
            <a:solidFill>
              <a:srgbClr val="E8E7E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568" name="Google Shape;568;p71"/>
            <p:cNvSpPr/>
            <p:nvPr/>
          </p:nvSpPr>
          <p:spPr>
            <a:xfrm>
              <a:off x="7010396" y="5233210"/>
              <a:ext cx="485775" cy="243204"/>
            </a:xfrm>
            <a:custGeom>
              <a:avLst/>
              <a:gdLst/>
              <a:ahLst/>
              <a:cxnLst/>
              <a:rect l="l" t="t" r="r" b="b"/>
              <a:pathLst>
                <a:path w="485775" h="243204" extrusionOk="0">
                  <a:moveTo>
                    <a:pt x="0" y="0"/>
                  </a:moveTo>
                  <a:lnTo>
                    <a:pt x="1036" y="31745"/>
                  </a:lnTo>
                  <a:lnTo>
                    <a:pt x="4146" y="63322"/>
                  </a:lnTo>
                  <a:lnTo>
                    <a:pt x="9334" y="94632"/>
                  </a:lnTo>
                  <a:lnTo>
                    <a:pt x="16603" y="125579"/>
                  </a:lnTo>
                  <a:lnTo>
                    <a:pt x="485324" y="0"/>
                  </a:lnTo>
                  <a:lnTo>
                    <a:pt x="0" y="0"/>
                  </a:lnTo>
                  <a:close/>
                </a:path>
                <a:path w="485775" h="243204" extrusionOk="0">
                  <a:moveTo>
                    <a:pt x="485324" y="0"/>
                  </a:moveTo>
                  <a:lnTo>
                    <a:pt x="16603" y="125579"/>
                  </a:lnTo>
                  <a:lnTo>
                    <a:pt x="25802" y="156013"/>
                  </a:lnTo>
                  <a:lnTo>
                    <a:pt x="36969" y="185730"/>
                  </a:lnTo>
                  <a:lnTo>
                    <a:pt x="50071" y="214629"/>
                  </a:lnTo>
                  <a:lnTo>
                    <a:pt x="65078" y="242609"/>
                  </a:lnTo>
                  <a:lnTo>
                    <a:pt x="485324" y="0"/>
                  </a:lnTo>
                  <a:close/>
                </a:path>
              </a:pathLst>
            </a:custGeom>
            <a:noFill/>
            <a:ln w="9525" cap="flat" cmpd="sng">
              <a:solidFill>
                <a:srgbClr val="E8E7E6"/>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569" name="Google Shape;569;p71"/>
            <p:cNvSpPr/>
            <p:nvPr/>
          </p:nvSpPr>
          <p:spPr>
            <a:xfrm>
              <a:off x="7010400" y="4812823"/>
              <a:ext cx="485775" cy="421005"/>
            </a:xfrm>
            <a:custGeom>
              <a:avLst/>
              <a:gdLst/>
              <a:ahLst/>
              <a:cxnLst/>
              <a:rect l="l" t="t" r="r" b="b"/>
              <a:pathLst>
                <a:path w="485775" h="421004" extrusionOk="0">
                  <a:moveTo>
                    <a:pt x="242715" y="0"/>
                  </a:moveTo>
                  <a:lnTo>
                    <a:pt x="189886" y="35264"/>
                  </a:lnTo>
                  <a:lnTo>
                    <a:pt x="142183" y="77128"/>
                  </a:lnTo>
                  <a:lnTo>
                    <a:pt x="100286" y="124873"/>
                  </a:lnTo>
                  <a:lnTo>
                    <a:pt x="65078" y="177672"/>
                  </a:lnTo>
                  <a:lnTo>
                    <a:pt x="36964" y="234626"/>
                  </a:lnTo>
                  <a:lnTo>
                    <a:pt x="16603" y="294666"/>
                  </a:lnTo>
                  <a:lnTo>
                    <a:pt x="4146" y="356995"/>
                  </a:lnTo>
                  <a:lnTo>
                    <a:pt x="0" y="420388"/>
                  </a:lnTo>
                  <a:lnTo>
                    <a:pt x="485324" y="420388"/>
                  </a:lnTo>
                  <a:lnTo>
                    <a:pt x="242715" y="0"/>
                  </a:lnTo>
                  <a:close/>
                </a:path>
              </a:pathLst>
            </a:custGeom>
            <a:solidFill>
              <a:srgbClr val="9869AC"/>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570" name="Google Shape;570;p71"/>
            <p:cNvSpPr/>
            <p:nvPr/>
          </p:nvSpPr>
          <p:spPr>
            <a:xfrm>
              <a:off x="7010400" y="4812823"/>
              <a:ext cx="485775" cy="421005"/>
            </a:xfrm>
            <a:custGeom>
              <a:avLst/>
              <a:gdLst/>
              <a:ahLst/>
              <a:cxnLst/>
              <a:rect l="l" t="t" r="r" b="b"/>
              <a:pathLst>
                <a:path w="485775" h="421004" extrusionOk="0">
                  <a:moveTo>
                    <a:pt x="242715" y="0"/>
                  </a:moveTo>
                  <a:lnTo>
                    <a:pt x="189886" y="35264"/>
                  </a:lnTo>
                  <a:lnTo>
                    <a:pt x="142183" y="77128"/>
                  </a:lnTo>
                  <a:lnTo>
                    <a:pt x="100286" y="124873"/>
                  </a:lnTo>
                  <a:lnTo>
                    <a:pt x="65078" y="177672"/>
                  </a:lnTo>
                  <a:lnTo>
                    <a:pt x="36964" y="234626"/>
                  </a:lnTo>
                  <a:lnTo>
                    <a:pt x="16603" y="294666"/>
                  </a:lnTo>
                  <a:lnTo>
                    <a:pt x="4146" y="356995"/>
                  </a:lnTo>
                  <a:lnTo>
                    <a:pt x="0" y="420388"/>
                  </a:lnTo>
                  <a:lnTo>
                    <a:pt x="485324" y="420388"/>
                  </a:lnTo>
                  <a:lnTo>
                    <a:pt x="242715" y="0"/>
                  </a:lnTo>
                  <a:close/>
                </a:path>
              </a:pathLst>
            </a:custGeom>
            <a:noFill/>
            <a:ln w="9525" cap="flat" cmpd="sng">
              <a:solidFill>
                <a:srgbClr val="9869AC"/>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571" name="Google Shape;571;p71"/>
            <p:cNvSpPr/>
            <p:nvPr/>
          </p:nvSpPr>
          <p:spPr>
            <a:xfrm>
              <a:off x="7253114" y="4747742"/>
              <a:ext cx="243204" cy="485775"/>
            </a:xfrm>
            <a:custGeom>
              <a:avLst/>
              <a:gdLst/>
              <a:ahLst/>
              <a:cxnLst/>
              <a:rect l="l" t="t" r="r" b="b"/>
              <a:pathLst>
                <a:path w="243204" h="485775" extrusionOk="0">
                  <a:moveTo>
                    <a:pt x="242609" y="0"/>
                  </a:moveTo>
                  <a:lnTo>
                    <a:pt x="179300" y="4199"/>
                  </a:lnTo>
                  <a:lnTo>
                    <a:pt x="117029" y="16603"/>
                  </a:lnTo>
                  <a:lnTo>
                    <a:pt x="56878" y="36987"/>
                  </a:lnTo>
                  <a:lnTo>
                    <a:pt x="0" y="65078"/>
                  </a:lnTo>
                  <a:lnTo>
                    <a:pt x="242609" y="485466"/>
                  </a:lnTo>
                  <a:lnTo>
                    <a:pt x="242609" y="0"/>
                  </a:lnTo>
                  <a:close/>
                </a:path>
              </a:pathLst>
            </a:custGeom>
            <a:solidFill>
              <a:srgbClr val="E8E7E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572" name="Google Shape;572;p71"/>
            <p:cNvSpPr/>
            <p:nvPr/>
          </p:nvSpPr>
          <p:spPr>
            <a:xfrm>
              <a:off x="7253114" y="4747742"/>
              <a:ext cx="243204" cy="485775"/>
            </a:xfrm>
            <a:custGeom>
              <a:avLst/>
              <a:gdLst/>
              <a:ahLst/>
              <a:cxnLst/>
              <a:rect l="l" t="t" r="r" b="b"/>
              <a:pathLst>
                <a:path w="243204" h="485775" extrusionOk="0">
                  <a:moveTo>
                    <a:pt x="242609" y="0"/>
                  </a:moveTo>
                  <a:lnTo>
                    <a:pt x="179300" y="4199"/>
                  </a:lnTo>
                  <a:lnTo>
                    <a:pt x="117029" y="16603"/>
                  </a:lnTo>
                  <a:lnTo>
                    <a:pt x="56878" y="36987"/>
                  </a:lnTo>
                  <a:lnTo>
                    <a:pt x="0" y="65078"/>
                  </a:lnTo>
                  <a:lnTo>
                    <a:pt x="242609" y="485466"/>
                  </a:lnTo>
                  <a:lnTo>
                    <a:pt x="242609" y="0"/>
                  </a:lnTo>
                  <a:close/>
                </a:path>
              </a:pathLst>
            </a:custGeom>
            <a:noFill/>
            <a:ln w="9525" cap="flat" cmpd="sng">
              <a:solidFill>
                <a:srgbClr val="E8E7E6"/>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573" name="Google Shape;573;p71"/>
            <p:cNvSpPr/>
            <p:nvPr/>
          </p:nvSpPr>
          <p:spPr>
            <a:xfrm>
              <a:off x="7495723" y="5233210"/>
              <a:ext cx="421005" cy="420370"/>
            </a:xfrm>
            <a:custGeom>
              <a:avLst/>
              <a:gdLst/>
              <a:ahLst/>
              <a:cxnLst/>
              <a:rect l="l" t="t" r="r" b="b"/>
              <a:pathLst>
                <a:path w="421004" h="420370" extrusionOk="0">
                  <a:moveTo>
                    <a:pt x="0" y="0"/>
                  </a:moveTo>
                  <a:lnTo>
                    <a:pt x="242751" y="420270"/>
                  </a:lnTo>
                  <a:lnTo>
                    <a:pt x="269741" y="403519"/>
                  </a:lnTo>
                  <a:lnTo>
                    <a:pt x="295536" y="385040"/>
                  </a:lnTo>
                  <a:lnTo>
                    <a:pt x="343283" y="343141"/>
                  </a:lnTo>
                  <a:lnTo>
                    <a:pt x="385126" y="295434"/>
                  </a:lnTo>
                  <a:lnTo>
                    <a:pt x="420388" y="242609"/>
                  </a:lnTo>
                  <a:lnTo>
                    <a:pt x="0" y="0"/>
                  </a:lnTo>
                  <a:close/>
                </a:path>
              </a:pathLst>
            </a:custGeom>
            <a:solidFill>
              <a:srgbClr val="E8E7E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574" name="Google Shape;574;p71"/>
            <p:cNvSpPr/>
            <p:nvPr/>
          </p:nvSpPr>
          <p:spPr>
            <a:xfrm>
              <a:off x="7495723" y="5233210"/>
              <a:ext cx="421005" cy="420370"/>
            </a:xfrm>
            <a:custGeom>
              <a:avLst/>
              <a:gdLst/>
              <a:ahLst/>
              <a:cxnLst/>
              <a:rect l="l" t="t" r="r" b="b"/>
              <a:pathLst>
                <a:path w="421004" h="420370" extrusionOk="0">
                  <a:moveTo>
                    <a:pt x="0" y="0"/>
                  </a:moveTo>
                  <a:lnTo>
                    <a:pt x="242751" y="420270"/>
                  </a:lnTo>
                  <a:lnTo>
                    <a:pt x="269741" y="403519"/>
                  </a:lnTo>
                  <a:lnTo>
                    <a:pt x="295536" y="385040"/>
                  </a:lnTo>
                  <a:lnTo>
                    <a:pt x="343283" y="343141"/>
                  </a:lnTo>
                  <a:lnTo>
                    <a:pt x="385126" y="295434"/>
                  </a:lnTo>
                  <a:lnTo>
                    <a:pt x="420388" y="242609"/>
                  </a:lnTo>
                  <a:lnTo>
                    <a:pt x="0" y="0"/>
                  </a:lnTo>
                  <a:close/>
                </a:path>
              </a:pathLst>
            </a:custGeom>
            <a:noFill/>
            <a:ln w="9525" cap="flat" cmpd="sng">
              <a:solidFill>
                <a:srgbClr val="E8E7E6"/>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575" name="Google Shape;575;p71"/>
            <p:cNvSpPr/>
            <p:nvPr/>
          </p:nvSpPr>
          <p:spPr>
            <a:xfrm>
              <a:off x="7075477" y="5233210"/>
              <a:ext cx="663575" cy="485775"/>
            </a:xfrm>
            <a:custGeom>
              <a:avLst/>
              <a:gdLst/>
              <a:ahLst/>
              <a:cxnLst/>
              <a:rect l="l" t="t" r="r" b="b"/>
              <a:pathLst>
                <a:path w="663575" h="485775" extrusionOk="0">
                  <a:moveTo>
                    <a:pt x="420246" y="0"/>
                  </a:moveTo>
                  <a:lnTo>
                    <a:pt x="0" y="242609"/>
                  </a:lnTo>
                  <a:lnTo>
                    <a:pt x="16737" y="269614"/>
                  </a:lnTo>
                  <a:lnTo>
                    <a:pt x="35208" y="295434"/>
                  </a:lnTo>
                  <a:lnTo>
                    <a:pt x="77105" y="343141"/>
                  </a:lnTo>
                  <a:lnTo>
                    <a:pt x="124812" y="385040"/>
                  </a:lnTo>
                  <a:lnTo>
                    <a:pt x="177637" y="420270"/>
                  </a:lnTo>
                  <a:lnTo>
                    <a:pt x="234515" y="448376"/>
                  </a:lnTo>
                  <a:lnTo>
                    <a:pt x="294666" y="468863"/>
                  </a:lnTo>
                  <a:lnTo>
                    <a:pt x="356937" y="481196"/>
                  </a:lnTo>
                  <a:lnTo>
                    <a:pt x="420246" y="485324"/>
                  </a:lnTo>
                  <a:lnTo>
                    <a:pt x="452068" y="484290"/>
                  </a:lnTo>
                  <a:lnTo>
                    <a:pt x="515004" y="476050"/>
                  </a:lnTo>
                  <a:lnTo>
                    <a:pt x="576322" y="459582"/>
                  </a:lnTo>
                  <a:lnTo>
                    <a:pt x="634938" y="435265"/>
                  </a:lnTo>
                  <a:lnTo>
                    <a:pt x="662997" y="420270"/>
                  </a:lnTo>
                  <a:lnTo>
                    <a:pt x="420246" y="0"/>
                  </a:lnTo>
                  <a:close/>
                </a:path>
              </a:pathLst>
            </a:custGeom>
            <a:solidFill>
              <a:srgbClr val="7DA4D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576" name="Google Shape;576;p71"/>
            <p:cNvSpPr/>
            <p:nvPr/>
          </p:nvSpPr>
          <p:spPr>
            <a:xfrm>
              <a:off x="7075477" y="5233210"/>
              <a:ext cx="663575" cy="485775"/>
            </a:xfrm>
            <a:custGeom>
              <a:avLst/>
              <a:gdLst/>
              <a:ahLst/>
              <a:cxnLst/>
              <a:rect l="l" t="t" r="r" b="b"/>
              <a:pathLst>
                <a:path w="663575" h="485775" extrusionOk="0">
                  <a:moveTo>
                    <a:pt x="420246" y="0"/>
                  </a:moveTo>
                  <a:lnTo>
                    <a:pt x="0" y="242609"/>
                  </a:lnTo>
                  <a:lnTo>
                    <a:pt x="16737" y="269614"/>
                  </a:lnTo>
                  <a:lnTo>
                    <a:pt x="35208" y="295434"/>
                  </a:lnTo>
                  <a:lnTo>
                    <a:pt x="77105" y="343141"/>
                  </a:lnTo>
                  <a:lnTo>
                    <a:pt x="124812" y="385040"/>
                  </a:lnTo>
                  <a:lnTo>
                    <a:pt x="177637" y="420270"/>
                  </a:lnTo>
                  <a:lnTo>
                    <a:pt x="234515" y="448376"/>
                  </a:lnTo>
                  <a:lnTo>
                    <a:pt x="294666" y="468863"/>
                  </a:lnTo>
                  <a:lnTo>
                    <a:pt x="356937" y="481196"/>
                  </a:lnTo>
                  <a:lnTo>
                    <a:pt x="420246" y="485324"/>
                  </a:lnTo>
                  <a:lnTo>
                    <a:pt x="452068" y="484290"/>
                  </a:lnTo>
                  <a:lnTo>
                    <a:pt x="515004" y="476050"/>
                  </a:lnTo>
                  <a:lnTo>
                    <a:pt x="576322" y="459582"/>
                  </a:lnTo>
                  <a:lnTo>
                    <a:pt x="634938" y="435265"/>
                  </a:lnTo>
                  <a:lnTo>
                    <a:pt x="662997" y="420270"/>
                  </a:lnTo>
                  <a:lnTo>
                    <a:pt x="420246" y="0"/>
                  </a:lnTo>
                  <a:close/>
                </a:path>
              </a:pathLst>
            </a:custGeom>
            <a:noFill/>
            <a:ln w="9525" cap="flat" cmpd="sng">
              <a:solidFill>
                <a:srgbClr val="7DA4D6"/>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577" name="Google Shape;577;p71"/>
            <p:cNvSpPr/>
            <p:nvPr/>
          </p:nvSpPr>
          <p:spPr>
            <a:xfrm>
              <a:off x="7495723" y="4747742"/>
              <a:ext cx="343535" cy="485775"/>
            </a:xfrm>
            <a:custGeom>
              <a:avLst/>
              <a:gdLst/>
              <a:ahLst/>
              <a:cxnLst/>
              <a:rect l="l" t="t" r="r" b="b"/>
              <a:pathLst>
                <a:path w="343534" h="485775" extrusionOk="0">
                  <a:moveTo>
                    <a:pt x="0" y="0"/>
                  </a:moveTo>
                  <a:lnTo>
                    <a:pt x="0" y="485466"/>
                  </a:lnTo>
                  <a:lnTo>
                    <a:pt x="343283" y="142206"/>
                  </a:lnTo>
                  <a:lnTo>
                    <a:pt x="295536" y="100343"/>
                  </a:lnTo>
                  <a:lnTo>
                    <a:pt x="242751" y="65078"/>
                  </a:lnTo>
                  <a:lnTo>
                    <a:pt x="185766" y="36987"/>
                  </a:lnTo>
                  <a:lnTo>
                    <a:pt x="125721" y="16603"/>
                  </a:lnTo>
                  <a:lnTo>
                    <a:pt x="63432" y="4199"/>
                  </a:lnTo>
                  <a:lnTo>
                    <a:pt x="0" y="0"/>
                  </a:lnTo>
                  <a:close/>
                </a:path>
              </a:pathLst>
            </a:custGeom>
            <a:solidFill>
              <a:srgbClr val="97D8E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578" name="Google Shape;578;p71"/>
            <p:cNvSpPr/>
            <p:nvPr/>
          </p:nvSpPr>
          <p:spPr>
            <a:xfrm>
              <a:off x="7495723" y="4747742"/>
              <a:ext cx="343535" cy="485775"/>
            </a:xfrm>
            <a:custGeom>
              <a:avLst/>
              <a:gdLst/>
              <a:ahLst/>
              <a:cxnLst/>
              <a:rect l="l" t="t" r="r" b="b"/>
              <a:pathLst>
                <a:path w="343534" h="485775" extrusionOk="0">
                  <a:moveTo>
                    <a:pt x="0" y="0"/>
                  </a:moveTo>
                  <a:lnTo>
                    <a:pt x="0" y="485466"/>
                  </a:lnTo>
                  <a:lnTo>
                    <a:pt x="343283" y="142206"/>
                  </a:lnTo>
                  <a:lnTo>
                    <a:pt x="295536" y="100343"/>
                  </a:lnTo>
                  <a:lnTo>
                    <a:pt x="242751" y="65078"/>
                  </a:lnTo>
                  <a:lnTo>
                    <a:pt x="185766" y="36987"/>
                  </a:lnTo>
                  <a:lnTo>
                    <a:pt x="125721" y="16603"/>
                  </a:lnTo>
                  <a:lnTo>
                    <a:pt x="63432" y="4199"/>
                  </a:lnTo>
                  <a:lnTo>
                    <a:pt x="0" y="0"/>
                  </a:lnTo>
                  <a:close/>
                </a:path>
              </a:pathLst>
            </a:custGeom>
            <a:noFill/>
            <a:ln w="9525" cap="flat" cmpd="sng">
              <a:solidFill>
                <a:srgbClr val="97D8E8"/>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579" name="Google Shape;579;p71"/>
            <p:cNvSpPr/>
            <p:nvPr/>
          </p:nvSpPr>
          <p:spPr>
            <a:xfrm>
              <a:off x="7495747" y="4889954"/>
              <a:ext cx="420370" cy="343535"/>
            </a:xfrm>
            <a:custGeom>
              <a:avLst/>
              <a:gdLst/>
              <a:ahLst/>
              <a:cxnLst/>
              <a:rect l="l" t="t" r="r" b="b"/>
              <a:pathLst>
                <a:path w="420370" h="343535" extrusionOk="0">
                  <a:moveTo>
                    <a:pt x="343259" y="0"/>
                  </a:moveTo>
                  <a:lnTo>
                    <a:pt x="0" y="343259"/>
                  </a:lnTo>
                  <a:lnTo>
                    <a:pt x="420364" y="100532"/>
                  </a:lnTo>
                  <a:lnTo>
                    <a:pt x="403615" y="73542"/>
                  </a:lnTo>
                  <a:lnTo>
                    <a:pt x="385142" y="47747"/>
                  </a:lnTo>
                  <a:lnTo>
                    <a:pt x="365004" y="23211"/>
                  </a:lnTo>
                  <a:lnTo>
                    <a:pt x="343259" y="0"/>
                  </a:lnTo>
                  <a:close/>
                </a:path>
              </a:pathLst>
            </a:custGeom>
            <a:solidFill>
              <a:srgbClr val="E8E7E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580" name="Google Shape;580;p71"/>
            <p:cNvSpPr/>
            <p:nvPr/>
          </p:nvSpPr>
          <p:spPr>
            <a:xfrm>
              <a:off x="7495747" y="4889954"/>
              <a:ext cx="420370" cy="343535"/>
            </a:xfrm>
            <a:custGeom>
              <a:avLst/>
              <a:gdLst/>
              <a:ahLst/>
              <a:cxnLst/>
              <a:rect l="l" t="t" r="r" b="b"/>
              <a:pathLst>
                <a:path w="420370" h="343535" extrusionOk="0">
                  <a:moveTo>
                    <a:pt x="343259" y="0"/>
                  </a:moveTo>
                  <a:lnTo>
                    <a:pt x="365004" y="23211"/>
                  </a:lnTo>
                  <a:lnTo>
                    <a:pt x="385142" y="47747"/>
                  </a:lnTo>
                  <a:lnTo>
                    <a:pt x="403615" y="73542"/>
                  </a:lnTo>
                  <a:lnTo>
                    <a:pt x="420364" y="100532"/>
                  </a:lnTo>
                  <a:lnTo>
                    <a:pt x="0" y="343259"/>
                  </a:lnTo>
                  <a:lnTo>
                    <a:pt x="343259" y="0"/>
                  </a:lnTo>
                  <a:close/>
                </a:path>
              </a:pathLst>
            </a:custGeom>
            <a:noFill/>
            <a:ln w="9525" cap="flat" cmpd="sng">
              <a:solidFill>
                <a:srgbClr val="E8E7E6"/>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sp>
          <p:nvSpPr>
            <p:cNvPr id="581" name="Google Shape;581;p71"/>
            <p:cNvSpPr/>
            <p:nvPr/>
          </p:nvSpPr>
          <p:spPr>
            <a:xfrm>
              <a:off x="7119175" y="4856539"/>
              <a:ext cx="753745" cy="753745"/>
            </a:xfrm>
            <a:custGeom>
              <a:avLst/>
              <a:gdLst/>
              <a:ahLst/>
              <a:cxnLst/>
              <a:rect l="l" t="t" r="r" b="b"/>
              <a:pathLst>
                <a:path w="753745" h="753745" extrusionOk="0">
                  <a:moveTo>
                    <a:pt x="363662" y="0"/>
                  </a:moveTo>
                  <a:lnTo>
                    <a:pt x="318800" y="4203"/>
                  </a:lnTo>
                  <a:lnTo>
                    <a:pt x="274274" y="13904"/>
                  </a:lnTo>
                  <a:lnTo>
                    <a:pt x="230566" y="29230"/>
                  </a:lnTo>
                  <a:lnTo>
                    <a:pt x="188159" y="50312"/>
                  </a:lnTo>
                  <a:lnTo>
                    <a:pt x="148713" y="76479"/>
                  </a:lnTo>
                  <a:lnTo>
                    <a:pt x="113601" y="106653"/>
                  </a:lnTo>
                  <a:lnTo>
                    <a:pt x="82951" y="140351"/>
                  </a:lnTo>
                  <a:lnTo>
                    <a:pt x="56893" y="177092"/>
                  </a:lnTo>
                  <a:lnTo>
                    <a:pt x="35555" y="216393"/>
                  </a:lnTo>
                  <a:lnTo>
                    <a:pt x="19068" y="257771"/>
                  </a:lnTo>
                  <a:lnTo>
                    <a:pt x="7560" y="300743"/>
                  </a:lnTo>
                  <a:lnTo>
                    <a:pt x="1161" y="344827"/>
                  </a:lnTo>
                  <a:lnTo>
                    <a:pt x="0" y="389541"/>
                  </a:lnTo>
                  <a:lnTo>
                    <a:pt x="4205" y="434401"/>
                  </a:lnTo>
                  <a:lnTo>
                    <a:pt x="13907" y="478925"/>
                  </a:lnTo>
                  <a:lnTo>
                    <a:pt x="29234" y="522631"/>
                  </a:lnTo>
                  <a:lnTo>
                    <a:pt x="50315" y="565036"/>
                  </a:lnTo>
                  <a:lnTo>
                    <a:pt x="76487" y="604491"/>
                  </a:lnTo>
                  <a:lnTo>
                    <a:pt x="106664" y="639613"/>
                  </a:lnTo>
                  <a:lnTo>
                    <a:pt x="140364" y="670273"/>
                  </a:lnTo>
                  <a:lnTo>
                    <a:pt x="177104" y="696341"/>
                  </a:lnTo>
                  <a:lnTo>
                    <a:pt x="216402" y="717688"/>
                  </a:lnTo>
                  <a:lnTo>
                    <a:pt x="257776" y="734183"/>
                  </a:lnTo>
                  <a:lnTo>
                    <a:pt x="300742" y="745696"/>
                  </a:lnTo>
                  <a:lnTo>
                    <a:pt x="344818" y="752098"/>
                  </a:lnTo>
                  <a:lnTo>
                    <a:pt x="389521" y="753258"/>
                  </a:lnTo>
                  <a:lnTo>
                    <a:pt x="434369" y="749048"/>
                  </a:lnTo>
                  <a:lnTo>
                    <a:pt x="478880" y="739336"/>
                  </a:lnTo>
                  <a:lnTo>
                    <a:pt x="522570" y="723994"/>
                  </a:lnTo>
                  <a:lnTo>
                    <a:pt x="564957" y="702891"/>
                  </a:lnTo>
                  <a:lnTo>
                    <a:pt x="604427" y="676724"/>
                  </a:lnTo>
                  <a:lnTo>
                    <a:pt x="639560" y="646551"/>
                  </a:lnTo>
                  <a:lnTo>
                    <a:pt x="670226" y="612853"/>
                  </a:lnTo>
                  <a:lnTo>
                    <a:pt x="696296" y="576114"/>
                  </a:lnTo>
                  <a:lnTo>
                    <a:pt x="717643" y="536816"/>
                  </a:lnTo>
                  <a:lnTo>
                    <a:pt x="734136" y="495443"/>
                  </a:lnTo>
                  <a:lnTo>
                    <a:pt x="745648" y="452477"/>
                  </a:lnTo>
                  <a:lnTo>
                    <a:pt x="752050" y="408401"/>
                  </a:lnTo>
                  <a:lnTo>
                    <a:pt x="753212" y="363698"/>
                  </a:lnTo>
                  <a:lnTo>
                    <a:pt x="749007" y="318851"/>
                  </a:lnTo>
                  <a:lnTo>
                    <a:pt x="739304" y="274342"/>
                  </a:lnTo>
                  <a:lnTo>
                    <a:pt x="723977" y="230656"/>
                  </a:lnTo>
                  <a:lnTo>
                    <a:pt x="702894" y="188273"/>
                  </a:lnTo>
                  <a:lnTo>
                    <a:pt x="676728" y="148803"/>
                  </a:lnTo>
                  <a:lnTo>
                    <a:pt x="646554" y="113669"/>
                  </a:lnTo>
                  <a:lnTo>
                    <a:pt x="612855" y="83001"/>
                  </a:lnTo>
                  <a:lnTo>
                    <a:pt x="576114" y="56928"/>
                  </a:lnTo>
                  <a:lnTo>
                    <a:pt x="536813" y="35579"/>
                  </a:lnTo>
                  <a:lnTo>
                    <a:pt x="495434" y="19083"/>
                  </a:lnTo>
                  <a:lnTo>
                    <a:pt x="452462" y="7569"/>
                  </a:lnTo>
                  <a:lnTo>
                    <a:pt x="408377" y="1164"/>
                  </a:lnTo>
                  <a:lnTo>
                    <a:pt x="36366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602" b="0" i="0" u="none" strike="noStrike" cap="none">
                <a:solidFill>
                  <a:srgbClr val="000000"/>
                </a:solidFill>
                <a:latin typeface="Arial"/>
                <a:ea typeface="Arial"/>
                <a:cs typeface="Arial"/>
                <a:sym typeface="Arial"/>
              </a:endParaRPr>
            </a:p>
          </p:txBody>
        </p:sp>
      </p:grpSp>
      <p:sp>
        <p:nvSpPr>
          <p:cNvPr id="582" name="Google Shape;582;p71"/>
          <p:cNvSpPr txBox="1"/>
          <p:nvPr/>
        </p:nvSpPr>
        <p:spPr>
          <a:xfrm>
            <a:off x="3839897" y="1682159"/>
            <a:ext cx="64559" cy="117311"/>
          </a:xfrm>
          <a:prstGeom prst="rect">
            <a:avLst/>
          </a:prstGeom>
          <a:noFill/>
          <a:ln>
            <a:noFill/>
          </a:ln>
        </p:spPr>
        <p:txBody>
          <a:bodyPr spcFirstLastPara="1" wrap="square" lIns="0" tIns="4025" rIns="0" bIns="0" anchor="t" anchorCtr="0">
            <a:spAutoFit/>
          </a:bodyPr>
          <a:lstStyle/>
          <a:p>
            <a:pPr marL="4247" marR="0" lvl="0" indent="0" algn="l" rtl="0">
              <a:lnSpc>
                <a:spcPct val="100000"/>
              </a:lnSpc>
              <a:spcBef>
                <a:spcPts val="0"/>
              </a:spcBef>
              <a:spcAft>
                <a:spcPts val="0"/>
              </a:spcAft>
              <a:buNone/>
            </a:pPr>
            <a:r>
              <a:rPr lang="en-US" sz="736" b="0" i="0" u="none" strike="noStrike" cap="none">
                <a:solidFill>
                  <a:srgbClr val="303030"/>
                </a:solidFill>
                <a:latin typeface="Times New Roman"/>
                <a:ea typeface="Times New Roman"/>
                <a:cs typeface="Times New Roman"/>
                <a:sym typeface="Times New Roman"/>
              </a:rPr>
              <a:t>+</a:t>
            </a:r>
            <a:endParaRPr sz="736" b="0" i="0" u="none" strike="noStrike" cap="none">
              <a:solidFill>
                <a:srgbClr val="000000"/>
              </a:solidFill>
              <a:latin typeface="Times New Roman"/>
              <a:ea typeface="Times New Roman"/>
              <a:cs typeface="Times New Roman"/>
              <a:sym typeface="Times New Roman"/>
            </a:endParaRPr>
          </a:p>
        </p:txBody>
      </p:sp>
      <p:sp>
        <p:nvSpPr>
          <p:cNvPr id="583" name="Google Shape;583;p71"/>
          <p:cNvSpPr txBox="1"/>
          <p:nvPr/>
        </p:nvSpPr>
        <p:spPr>
          <a:xfrm>
            <a:off x="3444884" y="1683453"/>
            <a:ext cx="97264" cy="104852"/>
          </a:xfrm>
          <a:prstGeom prst="rect">
            <a:avLst/>
          </a:prstGeom>
          <a:noFill/>
          <a:ln>
            <a:noFill/>
          </a:ln>
        </p:spPr>
        <p:txBody>
          <a:bodyPr spcFirstLastPara="1" wrap="square" lIns="0" tIns="4450" rIns="0" bIns="0" anchor="t" anchorCtr="0">
            <a:spAutoFit/>
          </a:bodyPr>
          <a:lstStyle/>
          <a:p>
            <a:pPr marL="4247" marR="0" lvl="0" indent="0" algn="l" rtl="0">
              <a:lnSpc>
                <a:spcPct val="100000"/>
              </a:lnSpc>
              <a:spcBef>
                <a:spcPts val="0"/>
              </a:spcBef>
              <a:spcAft>
                <a:spcPts val="0"/>
              </a:spcAft>
              <a:buNone/>
            </a:pPr>
            <a:r>
              <a:rPr lang="en-US" sz="652" b="0" i="0" u="none" strike="noStrike" cap="none">
                <a:solidFill>
                  <a:srgbClr val="231F20"/>
                </a:solidFill>
                <a:latin typeface="Noto Sans Symbols"/>
                <a:ea typeface="Noto Sans Symbols"/>
                <a:cs typeface="Noto Sans Symbols"/>
                <a:sym typeface="Noto Sans Symbols"/>
              </a:rPr>
              <a:t></a:t>
            </a:r>
            <a:endParaRPr sz="652" b="0" i="0" u="none" strike="noStrike" cap="none">
              <a:solidFill>
                <a:srgbClr val="000000"/>
              </a:solidFill>
              <a:latin typeface="Noto Sans Symbols"/>
              <a:ea typeface="Noto Sans Symbols"/>
              <a:cs typeface="Noto Sans Symbols"/>
              <a:sym typeface="Noto Sans Symbols"/>
            </a:endParaRPr>
          </a:p>
        </p:txBody>
      </p:sp>
      <p:pic>
        <p:nvPicPr>
          <p:cNvPr id="584" name="Google Shape;584;p71"/>
          <p:cNvPicPr preferRelativeResize="0"/>
          <p:nvPr/>
        </p:nvPicPr>
        <p:blipFill rotWithShape="1">
          <a:blip r:embed="rId28">
            <a:alphaModFix/>
          </a:blip>
          <a:srcRect/>
          <a:stretch/>
        </p:blipFill>
        <p:spPr>
          <a:xfrm>
            <a:off x="7545885" y="4579939"/>
            <a:ext cx="302293" cy="302293"/>
          </a:xfrm>
          <a:prstGeom prst="rect">
            <a:avLst/>
          </a:prstGeom>
          <a:noFill/>
          <a:ln>
            <a:noFill/>
          </a:ln>
        </p:spPr>
      </p:pic>
      <p:sp>
        <p:nvSpPr>
          <p:cNvPr id="585" name="Google Shape;585;p71"/>
          <p:cNvSpPr txBox="1"/>
          <p:nvPr/>
        </p:nvSpPr>
        <p:spPr>
          <a:xfrm rot="-2100000">
            <a:off x="3072128" y="1446652"/>
            <a:ext cx="182146" cy="153888"/>
          </a:xfrm>
          <a:prstGeom prst="rect">
            <a:avLst/>
          </a:prstGeom>
          <a:noFill/>
          <a:ln>
            <a:noFill/>
          </a:ln>
        </p:spPr>
        <p:txBody>
          <a:bodyPr spcFirstLastPara="1" wrap="square" lIns="0" tIns="0" rIns="0" bIns="0" anchor="t" anchorCtr="0">
            <a:spAutoFit/>
          </a:bodyPr>
          <a:lstStyle/>
          <a:p>
            <a:pPr marL="0" marR="0" lvl="0" indent="0" algn="l" rtl="0">
              <a:lnSpc>
                <a:spcPct val="100727"/>
              </a:lnSpc>
              <a:spcBef>
                <a:spcPts val="0"/>
              </a:spcBef>
              <a:spcAft>
                <a:spcPts val="0"/>
              </a:spcAft>
              <a:buNone/>
            </a:pPr>
            <a:r>
              <a:rPr lang="en-US" sz="1237" b="1" i="0" u="none" strike="noStrike" cap="none">
                <a:solidFill>
                  <a:srgbClr val="231F20"/>
                </a:solidFill>
                <a:latin typeface="Arial"/>
                <a:ea typeface="Arial"/>
                <a:cs typeface="Arial"/>
                <a:sym typeface="Arial"/>
              </a:rPr>
              <a:t>A</a:t>
            </a:r>
            <a:endParaRPr sz="1237" b="0" i="0" u="none" strike="noStrike" cap="none">
              <a:solidFill>
                <a:srgbClr val="000000"/>
              </a:solidFill>
              <a:latin typeface="Arial"/>
              <a:ea typeface="Arial"/>
              <a:cs typeface="Arial"/>
              <a:sym typeface="Arial"/>
            </a:endParaRPr>
          </a:p>
        </p:txBody>
      </p:sp>
      <p:sp>
        <p:nvSpPr>
          <p:cNvPr id="586" name="Google Shape;586;p71"/>
          <p:cNvSpPr txBox="1"/>
          <p:nvPr/>
        </p:nvSpPr>
        <p:spPr>
          <a:xfrm rot="-1980000">
            <a:off x="3189543" y="1367770"/>
            <a:ext cx="177029" cy="153888"/>
          </a:xfrm>
          <a:prstGeom prst="rect">
            <a:avLst/>
          </a:prstGeom>
          <a:noFill/>
          <a:ln>
            <a:noFill/>
          </a:ln>
        </p:spPr>
        <p:txBody>
          <a:bodyPr spcFirstLastPara="1" wrap="square" lIns="0" tIns="0" rIns="0" bIns="0" anchor="t" anchorCtr="0">
            <a:spAutoFit/>
          </a:bodyPr>
          <a:lstStyle/>
          <a:p>
            <a:pPr marL="0" marR="0" lvl="0" indent="0" algn="l" rtl="0">
              <a:lnSpc>
                <a:spcPct val="100727"/>
              </a:lnSpc>
              <a:spcBef>
                <a:spcPts val="0"/>
              </a:spcBef>
              <a:spcAft>
                <a:spcPts val="0"/>
              </a:spcAft>
              <a:buNone/>
            </a:pPr>
            <a:r>
              <a:rPr lang="en-US" sz="1237" b="1" i="0" u="none" strike="noStrike" cap="none">
                <a:solidFill>
                  <a:srgbClr val="231F20"/>
                </a:solidFill>
                <a:latin typeface="Arial"/>
                <a:ea typeface="Arial"/>
                <a:cs typeface="Arial"/>
                <a:sym typeface="Arial"/>
              </a:rPr>
              <a:t>p</a:t>
            </a:r>
            <a:endParaRPr sz="1237" b="0" i="0" u="none" strike="noStrike" cap="none">
              <a:solidFill>
                <a:srgbClr val="000000"/>
              </a:solidFill>
              <a:latin typeface="Arial"/>
              <a:ea typeface="Arial"/>
              <a:cs typeface="Arial"/>
              <a:sym typeface="Arial"/>
            </a:endParaRPr>
          </a:p>
        </p:txBody>
      </p:sp>
      <p:sp>
        <p:nvSpPr>
          <p:cNvPr id="587" name="Google Shape;587;p71"/>
          <p:cNvSpPr txBox="1"/>
          <p:nvPr/>
        </p:nvSpPr>
        <p:spPr>
          <a:xfrm rot="-1860000">
            <a:off x="3257558" y="1327860"/>
            <a:ext cx="167431" cy="153888"/>
          </a:xfrm>
          <a:prstGeom prst="rect">
            <a:avLst/>
          </a:prstGeom>
          <a:noFill/>
          <a:ln>
            <a:noFill/>
          </a:ln>
        </p:spPr>
        <p:txBody>
          <a:bodyPr spcFirstLastPara="1" wrap="square" lIns="0" tIns="0" rIns="0" bIns="0" anchor="t" anchorCtr="0">
            <a:spAutoFit/>
          </a:bodyPr>
          <a:lstStyle/>
          <a:p>
            <a:pPr marL="0" marR="0" lvl="0" indent="0" algn="l" rtl="0">
              <a:lnSpc>
                <a:spcPct val="100727"/>
              </a:lnSpc>
              <a:spcBef>
                <a:spcPts val="0"/>
              </a:spcBef>
              <a:spcAft>
                <a:spcPts val="0"/>
              </a:spcAft>
              <a:buNone/>
            </a:pPr>
            <a:r>
              <a:rPr lang="en-US" sz="1237" b="1" i="0" u="none" strike="noStrike" cap="none">
                <a:solidFill>
                  <a:srgbClr val="231F20"/>
                </a:solidFill>
                <a:latin typeface="Arial"/>
                <a:ea typeface="Arial"/>
                <a:cs typeface="Arial"/>
                <a:sym typeface="Arial"/>
              </a:rPr>
              <a:t>r</a:t>
            </a:r>
            <a:endParaRPr sz="1237" b="0" i="0" u="none" strike="noStrike" cap="none">
              <a:solidFill>
                <a:srgbClr val="000000"/>
              </a:solidFill>
              <a:latin typeface="Arial"/>
              <a:ea typeface="Arial"/>
              <a:cs typeface="Arial"/>
              <a:sym typeface="Arial"/>
            </a:endParaRPr>
          </a:p>
        </p:txBody>
      </p:sp>
      <p:sp>
        <p:nvSpPr>
          <p:cNvPr id="588" name="Google Shape;588;p71"/>
          <p:cNvSpPr txBox="1"/>
          <p:nvPr/>
        </p:nvSpPr>
        <p:spPr>
          <a:xfrm rot="-1800000">
            <a:off x="3315695" y="1290793"/>
            <a:ext cx="174712" cy="153888"/>
          </a:xfrm>
          <a:prstGeom prst="rect">
            <a:avLst/>
          </a:prstGeom>
          <a:noFill/>
          <a:ln>
            <a:noFill/>
          </a:ln>
        </p:spPr>
        <p:txBody>
          <a:bodyPr spcFirstLastPara="1" wrap="square" lIns="0" tIns="0" rIns="0" bIns="0" anchor="t" anchorCtr="0">
            <a:spAutoFit/>
          </a:bodyPr>
          <a:lstStyle/>
          <a:p>
            <a:pPr marL="0" marR="0" lvl="0" indent="0" algn="l" rtl="0">
              <a:lnSpc>
                <a:spcPct val="100727"/>
              </a:lnSpc>
              <a:spcBef>
                <a:spcPts val="0"/>
              </a:spcBef>
              <a:spcAft>
                <a:spcPts val="0"/>
              </a:spcAft>
              <a:buNone/>
            </a:pPr>
            <a:r>
              <a:rPr lang="en-US" sz="1237" b="1" i="0" u="none" strike="noStrike" cap="none">
                <a:solidFill>
                  <a:srgbClr val="231F20"/>
                </a:solidFill>
                <a:latin typeface="Arial"/>
                <a:ea typeface="Arial"/>
                <a:cs typeface="Arial"/>
                <a:sym typeface="Arial"/>
              </a:rPr>
              <a:t>e</a:t>
            </a:r>
            <a:endParaRPr sz="1237" b="0" i="0" u="none" strike="noStrike" cap="none">
              <a:solidFill>
                <a:srgbClr val="000000"/>
              </a:solidFill>
              <a:latin typeface="Arial"/>
              <a:ea typeface="Arial"/>
              <a:cs typeface="Arial"/>
              <a:sym typeface="Arial"/>
            </a:endParaRPr>
          </a:p>
        </p:txBody>
      </p:sp>
      <p:sp>
        <p:nvSpPr>
          <p:cNvPr id="589" name="Google Shape;589;p71"/>
          <p:cNvSpPr txBox="1"/>
          <p:nvPr/>
        </p:nvSpPr>
        <p:spPr>
          <a:xfrm rot="-1680000">
            <a:off x="3383415" y="1254087"/>
            <a:ext cx="169623" cy="153888"/>
          </a:xfrm>
          <a:prstGeom prst="rect">
            <a:avLst/>
          </a:prstGeom>
          <a:noFill/>
          <a:ln>
            <a:noFill/>
          </a:ln>
        </p:spPr>
        <p:txBody>
          <a:bodyPr spcFirstLastPara="1" wrap="square" lIns="0" tIns="0" rIns="0" bIns="0" anchor="t" anchorCtr="0">
            <a:spAutoFit/>
          </a:bodyPr>
          <a:lstStyle/>
          <a:p>
            <a:pPr marL="0" marR="0" lvl="0" indent="0" algn="l" rtl="0">
              <a:lnSpc>
                <a:spcPct val="100727"/>
              </a:lnSpc>
              <a:spcBef>
                <a:spcPts val="0"/>
              </a:spcBef>
              <a:spcAft>
                <a:spcPts val="0"/>
              </a:spcAft>
              <a:buNone/>
            </a:pPr>
            <a:r>
              <a:rPr lang="en-US" sz="1237" b="1" i="0" u="none" strike="noStrike" cap="none">
                <a:solidFill>
                  <a:srgbClr val="231F20"/>
                </a:solidFill>
                <a:latin typeface="Arial"/>
                <a:ea typeface="Arial"/>
                <a:cs typeface="Arial"/>
                <a:sym typeface="Arial"/>
              </a:rPr>
              <a:t>-</a:t>
            </a:r>
            <a:endParaRPr sz="1237" b="0" i="0" u="none" strike="noStrike" cap="none">
              <a:solidFill>
                <a:srgbClr val="000000"/>
              </a:solidFill>
              <a:latin typeface="Arial"/>
              <a:ea typeface="Arial"/>
              <a:cs typeface="Arial"/>
              <a:sym typeface="Arial"/>
            </a:endParaRPr>
          </a:p>
        </p:txBody>
      </p:sp>
      <p:sp>
        <p:nvSpPr>
          <p:cNvPr id="590" name="Google Shape;590;p71"/>
          <p:cNvSpPr txBox="1"/>
          <p:nvPr/>
        </p:nvSpPr>
        <p:spPr>
          <a:xfrm rot="-1560000">
            <a:off x="3455390" y="1208400"/>
            <a:ext cx="200115" cy="153888"/>
          </a:xfrm>
          <a:prstGeom prst="rect">
            <a:avLst/>
          </a:prstGeom>
          <a:noFill/>
          <a:ln>
            <a:noFill/>
          </a:ln>
        </p:spPr>
        <p:txBody>
          <a:bodyPr spcFirstLastPara="1" wrap="square" lIns="0" tIns="0" rIns="0" bIns="0" anchor="t" anchorCtr="0">
            <a:spAutoFit/>
          </a:bodyPr>
          <a:lstStyle/>
          <a:p>
            <a:pPr marL="0" marR="0" lvl="0" indent="0" algn="l" rtl="0">
              <a:lnSpc>
                <a:spcPct val="100727"/>
              </a:lnSpc>
              <a:spcBef>
                <a:spcPts val="0"/>
              </a:spcBef>
              <a:spcAft>
                <a:spcPts val="0"/>
              </a:spcAft>
              <a:buNone/>
            </a:pPr>
            <a:r>
              <a:rPr lang="en-US" sz="1237" b="1" i="0" u="none" strike="noStrike" cap="none">
                <a:solidFill>
                  <a:srgbClr val="231F20"/>
                </a:solidFill>
                <a:latin typeface="Arial"/>
                <a:ea typeface="Arial"/>
                <a:cs typeface="Arial"/>
                <a:sym typeface="Arial"/>
              </a:rPr>
              <a:t>m</a:t>
            </a:r>
            <a:endParaRPr sz="1237" b="0" i="0" u="none" strike="noStrike" cap="none">
              <a:solidFill>
                <a:srgbClr val="000000"/>
              </a:solidFill>
              <a:latin typeface="Arial"/>
              <a:ea typeface="Arial"/>
              <a:cs typeface="Arial"/>
              <a:sym typeface="Arial"/>
            </a:endParaRPr>
          </a:p>
        </p:txBody>
      </p:sp>
      <p:sp>
        <p:nvSpPr>
          <p:cNvPr id="591" name="Google Shape;591;p71"/>
          <p:cNvSpPr txBox="1"/>
          <p:nvPr/>
        </p:nvSpPr>
        <p:spPr>
          <a:xfrm rot="-1440000">
            <a:off x="3564088" y="1161609"/>
            <a:ext cx="176368" cy="153888"/>
          </a:xfrm>
          <a:prstGeom prst="rect">
            <a:avLst/>
          </a:prstGeom>
          <a:noFill/>
          <a:ln>
            <a:noFill/>
          </a:ln>
        </p:spPr>
        <p:txBody>
          <a:bodyPr spcFirstLastPara="1" wrap="square" lIns="0" tIns="0" rIns="0" bIns="0" anchor="t" anchorCtr="0">
            <a:spAutoFit/>
          </a:bodyPr>
          <a:lstStyle/>
          <a:p>
            <a:pPr marL="0" marR="0" lvl="0" indent="0" algn="l" rtl="0">
              <a:lnSpc>
                <a:spcPct val="100727"/>
              </a:lnSpc>
              <a:spcBef>
                <a:spcPts val="0"/>
              </a:spcBef>
              <a:spcAft>
                <a:spcPts val="0"/>
              </a:spcAft>
              <a:buNone/>
            </a:pPr>
            <a:r>
              <a:rPr lang="en-US" sz="1237" b="1" i="0" u="none" strike="noStrike" cap="none">
                <a:solidFill>
                  <a:srgbClr val="231F20"/>
                </a:solidFill>
                <a:latin typeface="Arial"/>
                <a:ea typeface="Arial"/>
                <a:cs typeface="Arial"/>
                <a:sym typeface="Arial"/>
              </a:rPr>
              <a:t>a</a:t>
            </a:r>
            <a:endParaRPr sz="1237" b="0" i="0" u="none" strike="noStrike" cap="none">
              <a:solidFill>
                <a:srgbClr val="000000"/>
              </a:solidFill>
              <a:latin typeface="Arial"/>
              <a:ea typeface="Arial"/>
              <a:cs typeface="Arial"/>
              <a:sym typeface="Arial"/>
            </a:endParaRPr>
          </a:p>
        </p:txBody>
      </p:sp>
      <p:sp>
        <p:nvSpPr>
          <p:cNvPr id="592" name="Google Shape;592;p71"/>
          <p:cNvSpPr txBox="1"/>
          <p:nvPr/>
        </p:nvSpPr>
        <p:spPr>
          <a:xfrm rot="-1320000">
            <a:off x="3642793" y="1126867"/>
            <a:ext cx="178090" cy="153888"/>
          </a:xfrm>
          <a:prstGeom prst="rect">
            <a:avLst/>
          </a:prstGeom>
          <a:noFill/>
          <a:ln>
            <a:noFill/>
          </a:ln>
        </p:spPr>
        <p:txBody>
          <a:bodyPr spcFirstLastPara="1" wrap="square" lIns="0" tIns="0" rIns="0" bIns="0" anchor="t" anchorCtr="0">
            <a:spAutoFit/>
          </a:bodyPr>
          <a:lstStyle/>
          <a:p>
            <a:pPr marL="0" marR="0" lvl="0" indent="0" algn="l" rtl="0">
              <a:lnSpc>
                <a:spcPct val="100727"/>
              </a:lnSpc>
              <a:spcBef>
                <a:spcPts val="0"/>
              </a:spcBef>
              <a:spcAft>
                <a:spcPts val="0"/>
              </a:spcAft>
              <a:buNone/>
            </a:pPr>
            <a:r>
              <a:rPr lang="en-US" sz="1237" b="1" i="0" u="none" strike="noStrike" cap="none">
                <a:solidFill>
                  <a:srgbClr val="231F20"/>
                </a:solidFill>
                <a:latin typeface="Arial"/>
                <a:ea typeface="Arial"/>
                <a:cs typeface="Arial"/>
                <a:sym typeface="Arial"/>
              </a:rPr>
              <a:t>d</a:t>
            </a:r>
            <a:endParaRPr sz="1237" b="0" i="0" u="none" strike="noStrike" cap="none">
              <a:solidFill>
                <a:srgbClr val="000000"/>
              </a:solidFill>
              <a:latin typeface="Arial"/>
              <a:ea typeface="Arial"/>
              <a:cs typeface="Arial"/>
              <a:sym typeface="Arial"/>
            </a:endParaRPr>
          </a:p>
        </p:txBody>
      </p:sp>
      <p:sp>
        <p:nvSpPr>
          <p:cNvPr id="593" name="Google Shape;593;p71"/>
          <p:cNvSpPr txBox="1"/>
          <p:nvPr/>
        </p:nvSpPr>
        <p:spPr>
          <a:xfrm rot="-1200000">
            <a:off x="3742232" y="1072494"/>
            <a:ext cx="261935" cy="153888"/>
          </a:xfrm>
          <a:prstGeom prst="rect">
            <a:avLst/>
          </a:prstGeom>
          <a:noFill/>
          <a:ln>
            <a:noFill/>
          </a:ln>
        </p:spPr>
        <p:txBody>
          <a:bodyPr spcFirstLastPara="1" wrap="square" lIns="0" tIns="0" rIns="0" bIns="0" anchor="t" anchorCtr="0">
            <a:spAutoFit/>
          </a:bodyPr>
          <a:lstStyle/>
          <a:p>
            <a:pPr marL="0" marR="0" lvl="0" indent="0" algn="l" rtl="0">
              <a:lnSpc>
                <a:spcPct val="100727"/>
              </a:lnSpc>
              <a:spcBef>
                <a:spcPts val="0"/>
              </a:spcBef>
              <a:spcAft>
                <a:spcPts val="0"/>
              </a:spcAft>
              <a:buNone/>
            </a:pPr>
            <a:r>
              <a:rPr lang="en-US" sz="1237" b="1" i="0" u="none" strike="noStrike" cap="none">
                <a:solidFill>
                  <a:srgbClr val="231F20"/>
                </a:solidFill>
                <a:latin typeface="Arial"/>
                <a:ea typeface="Arial"/>
                <a:cs typeface="Arial"/>
                <a:sym typeface="Arial"/>
              </a:rPr>
              <a:t>e p</a:t>
            </a:r>
            <a:endParaRPr sz="1237" b="0" i="0" u="none" strike="noStrike" cap="none">
              <a:solidFill>
                <a:srgbClr val="000000"/>
              </a:solidFill>
              <a:latin typeface="Arial"/>
              <a:ea typeface="Arial"/>
              <a:cs typeface="Arial"/>
              <a:sym typeface="Arial"/>
            </a:endParaRPr>
          </a:p>
        </p:txBody>
      </p:sp>
      <p:sp>
        <p:nvSpPr>
          <p:cNvPr id="594" name="Google Shape;594;p71"/>
          <p:cNvSpPr txBox="1"/>
          <p:nvPr/>
        </p:nvSpPr>
        <p:spPr>
          <a:xfrm rot="-1080000">
            <a:off x="3915765" y="1028161"/>
            <a:ext cx="163435" cy="153888"/>
          </a:xfrm>
          <a:prstGeom prst="rect">
            <a:avLst/>
          </a:prstGeom>
          <a:noFill/>
          <a:ln>
            <a:noFill/>
          </a:ln>
        </p:spPr>
        <p:txBody>
          <a:bodyPr spcFirstLastPara="1" wrap="square" lIns="0" tIns="0" rIns="0" bIns="0" anchor="t" anchorCtr="0">
            <a:spAutoFit/>
          </a:bodyPr>
          <a:lstStyle/>
          <a:p>
            <a:pPr marL="0" marR="0" lvl="0" indent="0" algn="l" rtl="0">
              <a:lnSpc>
                <a:spcPct val="100727"/>
              </a:lnSpc>
              <a:spcBef>
                <a:spcPts val="0"/>
              </a:spcBef>
              <a:spcAft>
                <a:spcPts val="0"/>
              </a:spcAft>
              <a:buNone/>
            </a:pPr>
            <a:r>
              <a:rPr lang="en-US" sz="1237" b="1" i="0" u="none" strike="noStrike" cap="none">
                <a:solidFill>
                  <a:srgbClr val="231F20"/>
                </a:solidFill>
                <a:latin typeface="Arial"/>
                <a:ea typeface="Arial"/>
                <a:cs typeface="Arial"/>
                <a:sym typeface="Arial"/>
              </a:rPr>
              <a:t>l</a:t>
            </a:r>
            <a:endParaRPr sz="1237" b="0" i="0" u="none" strike="noStrike" cap="none">
              <a:solidFill>
                <a:srgbClr val="000000"/>
              </a:solidFill>
              <a:latin typeface="Arial"/>
              <a:ea typeface="Arial"/>
              <a:cs typeface="Arial"/>
              <a:sym typeface="Arial"/>
            </a:endParaRPr>
          </a:p>
        </p:txBody>
      </p:sp>
      <p:sp>
        <p:nvSpPr>
          <p:cNvPr id="595" name="Google Shape;595;p71"/>
          <p:cNvSpPr txBox="1"/>
          <p:nvPr/>
        </p:nvSpPr>
        <p:spPr>
          <a:xfrm rot="-1020000">
            <a:off x="3971844" y="1007578"/>
            <a:ext cx="176556" cy="153888"/>
          </a:xfrm>
          <a:prstGeom prst="rect">
            <a:avLst/>
          </a:prstGeom>
          <a:noFill/>
          <a:ln>
            <a:noFill/>
          </a:ln>
        </p:spPr>
        <p:txBody>
          <a:bodyPr spcFirstLastPara="1" wrap="square" lIns="0" tIns="0" rIns="0" bIns="0" anchor="t" anchorCtr="0">
            <a:spAutoFit/>
          </a:bodyPr>
          <a:lstStyle/>
          <a:p>
            <a:pPr marL="0" marR="0" lvl="0" indent="0" algn="l" rtl="0">
              <a:lnSpc>
                <a:spcPct val="100727"/>
              </a:lnSpc>
              <a:spcBef>
                <a:spcPts val="0"/>
              </a:spcBef>
              <a:spcAft>
                <a:spcPts val="0"/>
              </a:spcAft>
              <a:buNone/>
            </a:pPr>
            <a:r>
              <a:rPr lang="en-US" sz="1237" b="1" i="0" u="none" strike="noStrike" cap="none">
                <a:solidFill>
                  <a:srgbClr val="231F20"/>
                </a:solidFill>
                <a:latin typeface="Arial"/>
                <a:ea typeface="Arial"/>
                <a:cs typeface="Arial"/>
                <a:sym typeface="Arial"/>
              </a:rPr>
              <a:t>a</a:t>
            </a:r>
            <a:endParaRPr sz="1237" b="0" i="0" u="none" strike="noStrike" cap="none">
              <a:solidFill>
                <a:srgbClr val="000000"/>
              </a:solidFill>
              <a:latin typeface="Arial"/>
              <a:ea typeface="Arial"/>
              <a:cs typeface="Arial"/>
              <a:sym typeface="Arial"/>
            </a:endParaRPr>
          </a:p>
        </p:txBody>
      </p:sp>
      <p:sp>
        <p:nvSpPr>
          <p:cNvPr id="596" name="Google Shape;596;p71"/>
          <p:cNvSpPr txBox="1"/>
          <p:nvPr/>
        </p:nvSpPr>
        <p:spPr>
          <a:xfrm rot="-960000">
            <a:off x="4051958" y="983535"/>
            <a:ext cx="173385" cy="153888"/>
          </a:xfrm>
          <a:prstGeom prst="rect">
            <a:avLst/>
          </a:prstGeom>
          <a:noFill/>
          <a:ln>
            <a:noFill/>
          </a:ln>
        </p:spPr>
        <p:txBody>
          <a:bodyPr spcFirstLastPara="1" wrap="square" lIns="0" tIns="0" rIns="0" bIns="0" anchor="t" anchorCtr="0">
            <a:spAutoFit/>
          </a:bodyPr>
          <a:lstStyle/>
          <a:p>
            <a:pPr marL="0" marR="0" lvl="0" indent="0" algn="l" rtl="0">
              <a:lnSpc>
                <a:spcPct val="100727"/>
              </a:lnSpc>
              <a:spcBef>
                <a:spcPts val="0"/>
              </a:spcBef>
              <a:spcAft>
                <a:spcPts val="0"/>
              </a:spcAft>
              <a:buNone/>
            </a:pPr>
            <a:r>
              <a:rPr lang="en-US" sz="1237" b="1" i="0" u="none" strike="noStrike" cap="none">
                <a:solidFill>
                  <a:srgbClr val="231F20"/>
                </a:solidFill>
                <a:latin typeface="Arial"/>
                <a:ea typeface="Arial"/>
                <a:cs typeface="Arial"/>
                <a:sym typeface="Arial"/>
              </a:rPr>
              <a:t>s</a:t>
            </a:r>
            <a:endParaRPr sz="1237" b="0" i="0" u="none" strike="noStrike" cap="none">
              <a:solidFill>
                <a:srgbClr val="000000"/>
              </a:solidFill>
              <a:latin typeface="Arial"/>
              <a:ea typeface="Arial"/>
              <a:cs typeface="Arial"/>
              <a:sym typeface="Arial"/>
            </a:endParaRPr>
          </a:p>
        </p:txBody>
      </p:sp>
      <p:sp>
        <p:nvSpPr>
          <p:cNvPr id="597" name="Google Shape;597;p71"/>
          <p:cNvSpPr txBox="1"/>
          <p:nvPr/>
        </p:nvSpPr>
        <p:spPr>
          <a:xfrm rot="-840000">
            <a:off x="4139518" y="956205"/>
            <a:ext cx="199337" cy="153888"/>
          </a:xfrm>
          <a:prstGeom prst="rect">
            <a:avLst/>
          </a:prstGeom>
          <a:noFill/>
          <a:ln>
            <a:noFill/>
          </a:ln>
        </p:spPr>
        <p:txBody>
          <a:bodyPr spcFirstLastPara="1" wrap="square" lIns="0" tIns="0" rIns="0" bIns="0" anchor="t" anchorCtr="0">
            <a:spAutoFit/>
          </a:bodyPr>
          <a:lstStyle/>
          <a:p>
            <a:pPr marL="0" marR="0" lvl="0" indent="0" algn="l" rtl="0">
              <a:lnSpc>
                <a:spcPct val="100727"/>
              </a:lnSpc>
              <a:spcBef>
                <a:spcPts val="0"/>
              </a:spcBef>
              <a:spcAft>
                <a:spcPts val="0"/>
              </a:spcAft>
              <a:buNone/>
            </a:pPr>
            <a:r>
              <a:rPr lang="en-US" sz="1237" b="1" i="0" u="none" strike="noStrike" cap="none">
                <a:solidFill>
                  <a:srgbClr val="231F20"/>
                </a:solidFill>
                <a:latin typeface="Arial"/>
                <a:ea typeface="Arial"/>
                <a:cs typeface="Arial"/>
                <a:sym typeface="Arial"/>
              </a:rPr>
              <a:t>m</a:t>
            </a:r>
            <a:endParaRPr sz="1237" b="0" i="0" u="none" strike="noStrike" cap="none">
              <a:solidFill>
                <a:srgbClr val="000000"/>
              </a:solidFill>
              <a:latin typeface="Arial"/>
              <a:ea typeface="Arial"/>
              <a:cs typeface="Arial"/>
              <a:sym typeface="Arial"/>
            </a:endParaRPr>
          </a:p>
        </p:txBody>
      </p:sp>
      <p:sp>
        <p:nvSpPr>
          <p:cNvPr id="598" name="Google Shape;598;p71"/>
          <p:cNvSpPr txBox="1"/>
          <p:nvPr/>
        </p:nvSpPr>
        <p:spPr>
          <a:xfrm rot="-720000">
            <a:off x="4242760" y="935383"/>
            <a:ext cx="163489" cy="153888"/>
          </a:xfrm>
          <a:prstGeom prst="rect">
            <a:avLst/>
          </a:prstGeom>
          <a:noFill/>
          <a:ln>
            <a:noFill/>
          </a:ln>
        </p:spPr>
        <p:txBody>
          <a:bodyPr spcFirstLastPara="1" wrap="square" lIns="0" tIns="0" rIns="0" bIns="0" anchor="t" anchorCtr="0">
            <a:spAutoFit/>
          </a:bodyPr>
          <a:lstStyle/>
          <a:p>
            <a:pPr marL="0" marR="0" lvl="0" indent="0" algn="l" rtl="0">
              <a:lnSpc>
                <a:spcPct val="100727"/>
              </a:lnSpc>
              <a:spcBef>
                <a:spcPts val="0"/>
              </a:spcBef>
              <a:spcAft>
                <a:spcPts val="0"/>
              </a:spcAft>
              <a:buNone/>
            </a:pPr>
            <a:r>
              <a:rPr lang="en-US" sz="1237" b="1" i="0" u="none" strike="noStrike" cap="none">
                <a:solidFill>
                  <a:srgbClr val="231F20"/>
                </a:solidFill>
                <a:latin typeface="Arial"/>
                <a:ea typeface="Arial"/>
                <a:cs typeface="Arial"/>
                <a:sym typeface="Arial"/>
              </a:rPr>
              <a:t>i</a:t>
            </a:r>
            <a:endParaRPr sz="1237" b="0" i="0" u="none" strike="noStrike" cap="none">
              <a:solidFill>
                <a:srgbClr val="000000"/>
              </a:solidFill>
              <a:latin typeface="Arial"/>
              <a:ea typeface="Arial"/>
              <a:cs typeface="Arial"/>
              <a:sym typeface="Arial"/>
            </a:endParaRPr>
          </a:p>
        </p:txBody>
      </p:sp>
      <p:sp>
        <p:nvSpPr>
          <p:cNvPr id="599" name="Google Shape;599;p71"/>
          <p:cNvSpPr txBox="1"/>
          <p:nvPr/>
        </p:nvSpPr>
        <p:spPr>
          <a:xfrm rot="-660000">
            <a:off x="4301065" y="921070"/>
            <a:ext cx="178285" cy="153888"/>
          </a:xfrm>
          <a:prstGeom prst="rect">
            <a:avLst/>
          </a:prstGeom>
          <a:noFill/>
          <a:ln>
            <a:noFill/>
          </a:ln>
        </p:spPr>
        <p:txBody>
          <a:bodyPr spcFirstLastPara="1" wrap="square" lIns="0" tIns="0" rIns="0" bIns="0" anchor="t" anchorCtr="0">
            <a:spAutoFit/>
          </a:bodyPr>
          <a:lstStyle/>
          <a:p>
            <a:pPr marL="0" marR="0" lvl="0" indent="0" algn="l" rtl="0">
              <a:lnSpc>
                <a:spcPct val="100727"/>
              </a:lnSpc>
              <a:spcBef>
                <a:spcPts val="0"/>
              </a:spcBef>
              <a:spcAft>
                <a:spcPts val="0"/>
              </a:spcAft>
              <a:buNone/>
            </a:pPr>
            <a:r>
              <a:rPr lang="en-US" sz="1237" b="1" i="0" u="none" strike="noStrike" cap="none">
                <a:solidFill>
                  <a:srgbClr val="231F20"/>
                </a:solidFill>
                <a:latin typeface="Arial"/>
                <a:ea typeface="Arial"/>
                <a:cs typeface="Arial"/>
                <a:sym typeface="Arial"/>
              </a:rPr>
              <a:t>d</a:t>
            </a:r>
            <a:endParaRPr sz="1237" b="0" i="0" u="none" strike="noStrike" cap="none">
              <a:solidFill>
                <a:srgbClr val="000000"/>
              </a:solidFill>
              <a:latin typeface="Arial"/>
              <a:ea typeface="Arial"/>
              <a:cs typeface="Arial"/>
              <a:sym typeface="Arial"/>
            </a:endParaRPr>
          </a:p>
        </p:txBody>
      </p:sp>
      <p:sp>
        <p:nvSpPr>
          <p:cNvPr id="600" name="Google Shape;600;p71"/>
          <p:cNvSpPr txBox="1"/>
          <p:nvPr/>
        </p:nvSpPr>
        <p:spPr>
          <a:xfrm rot="-600000">
            <a:off x="4420410" y="899119"/>
            <a:ext cx="162815" cy="153888"/>
          </a:xfrm>
          <a:prstGeom prst="rect">
            <a:avLst/>
          </a:prstGeom>
          <a:noFill/>
          <a:ln>
            <a:noFill/>
          </a:ln>
        </p:spPr>
        <p:txBody>
          <a:bodyPr spcFirstLastPara="1" wrap="square" lIns="0" tIns="0" rIns="0" bIns="0" anchor="t" anchorCtr="0">
            <a:spAutoFit/>
          </a:bodyPr>
          <a:lstStyle/>
          <a:p>
            <a:pPr marL="0" marR="0" lvl="0" indent="0" algn="l" rtl="0">
              <a:lnSpc>
                <a:spcPct val="100727"/>
              </a:lnSpc>
              <a:spcBef>
                <a:spcPts val="0"/>
              </a:spcBef>
              <a:spcAft>
                <a:spcPts val="0"/>
              </a:spcAft>
              <a:buNone/>
            </a:pPr>
            <a:r>
              <a:rPr lang="en-US" sz="1237" b="1" i="0" u="none" strike="noStrike" cap="none">
                <a:solidFill>
                  <a:srgbClr val="231F20"/>
                </a:solidFill>
                <a:latin typeface="Arial"/>
                <a:ea typeface="Arial"/>
                <a:cs typeface="Arial"/>
                <a:sym typeface="Arial"/>
              </a:rPr>
              <a:t>i</a:t>
            </a:r>
            <a:endParaRPr sz="1237" b="0" i="0" u="none" strike="noStrike" cap="none">
              <a:solidFill>
                <a:srgbClr val="000000"/>
              </a:solidFill>
              <a:latin typeface="Arial"/>
              <a:ea typeface="Arial"/>
              <a:cs typeface="Arial"/>
              <a:sym typeface="Arial"/>
            </a:endParaRPr>
          </a:p>
        </p:txBody>
      </p:sp>
      <p:sp>
        <p:nvSpPr>
          <p:cNvPr id="601" name="Google Shape;601;p71"/>
          <p:cNvSpPr txBox="1"/>
          <p:nvPr/>
        </p:nvSpPr>
        <p:spPr>
          <a:xfrm rot="-540000">
            <a:off x="4477005" y="888682"/>
            <a:ext cx="173298" cy="153888"/>
          </a:xfrm>
          <a:prstGeom prst="rect">
            <a:avLst/>
          </a:prstGeom>
          <a:noFill/>
          <a:ln>
            <a:noFill/>
          </a:ln>
        </p:spPr>
        <p:txBody>
          <a:bodyPr spcFirstLastPara="1" wrap="square" lIns="0" tIns="0" rIns="0" bIns="0" anchor="t" anchorCtr="0">
            <a:spAutoFit/>
          </a:bodyPr>
          <a:lstStyle/>
          <a:p>
            <a:pPr marL="0" marR="0" lvl="0" indent="0" algn="l" rtl="0">
              <a:lnSpc>
                <a:spcPct val="100727"/>
              </a:lnSpc>
              <a:spcBef>
                <a:spcPts val="0"/>
              </a:spcBef>
              <a:spcAft>
                <a:spcPts val="0"/>
              </a:spcAft>
              <a:buNone/>
            </a:pPr>
            <a:r>
              <a:rPr lang="en-US" sz="1237" b="1" i="0" u="none" strike="noStrike" cap="none">
                <a:solidFill>
                  <a:srgbClr val="231F20"/>
                </a:solidFill>
                <a:latin typeface="Arial"/>
                <a:ea typeface="Arial"/>
                <a:cs typeface="Arial"/>
                <a:sym typeface="Arial"/>
              </a:rPr>
              <a:t>s</a:t>
            </a:r>
            <a:endParaRPr sz="1237" b="0" i="0" u="none" strike="noStrike" cap="none">
              <a:solidFill>
                <a:srgbClr val="000000"/>
              </a:solidFill>
              <a:latin typeface="Arial"/>
              <a:ea typeface="Arial"/>
              <a:cs typeface="Arial"/>
              <a:sym typeface="Arial"/>
            </a:endParaRPr>
          </a:p>
        </p:txBody>
      </p:sp>
      <p:sp>
        <p:nvSpPr>
          <p:cNvPr id="602" name="Google Shape;602;p71"/>
          <p:cNvSpPr txBox="1"/>
          <p:nvPr/>
        </p:nvSpPr>
        <p:spPr>
          <a:xfrm rot="-420000">
            <a:off x="4603660" y="870397"/>
            <a:ext cx="177029" cy="153888"/>
          </a:xfrm>
          <a:prstGeom prst="rect">
            <a:avLst/>
          </a:prstGeom>
          <a:noFill/>
          <a:ln>
            <a:noFill/>
          </a:ln>
        </p:spPr>
        <p:txBody>
          <a:bodyPr spcFirstLastPara="1" wrap="square" lIns="0" tIns="0" rIns="0" bIns="0" anchor="t" anchorCtr="0">
            <a:spAutoFit/>
          </a:bodyPr>
          <a:lstStyle/>
          <a:p>
            <a:pPr marL="0" marR="0" lvl="0" indent="0" algn="l" rtl="0">
              <a:lnSpc>
                <a:spcPct val="100727"/>
              </a:lnSpc>
              <a:spcBef>
                <a:spcPts val="0"/>
              </a:spcBef>
              <a:spcAft>
                <a:spcPts val="0"/>
              </a:spcAft>
              <a:buNone/>
            </a:pPr>
            <a:r>
              <a:rPr lang="en-US" sz="1237" b="1" i="0" u="none" strike="noStrike" cap="none">
                <a:solidFill>
                  <a:srgbClr val="231F20"/>
                </a:solidFill>
                <a:latin typeface="Arial"/>
                <a:ea typeface="Arial"/>
                <a:cs typeface="Arial"/>
                <a:sym typeface="Arial"/>
              </a:rPr>
              <a:t>p</a:t>
            </a:r>
            <a:endParaRPr sz="1237" b="0" i="0" u="none" strike="noStrike" cap="none">
              <a:solidFill>
                <a:srgbClr val="000000"/>
              </a:solidFill>
              <a:latin typeface="Arial"/>
              <a:ea typeface="Arial"/>
              <a:cs typeface="Arial"/>
              <a:sym typeface="Arial"/>
            </a:endParaRPr>
          </a:p>
        </p:txBody>
      </p:sp>
      <p:sp>
        <p:nvSpPr>
          <p:cNvPr id="603" name="Google Shape;603;p71"/>
          <p:cNvSpPr txBox="1"/>
          <p:nvPr/>
        </p:nvSpPr>
        <p:spPr>
          <a:xfrm rot="-300000">
            <a:off x="4682523" y="862123"/>
            <a:ext cx="167781" cy="153888"/>
          </a:xfrm>
          <a:prstGeom prst="rect">
            <a:avLst/>
          </a:prstGeom>
          <a:noFill/>
          <a:ln>
            <a:noFill/>
          </a:ln>
        </p:spPr>
        <p:txBody>
          <a:bodyPr spcFirstLastPara="1" wrap="square" lIns="0" tIns="0" rIns="0" bIns="0" anchor="t" anchorCtr="0">
            <a:spAutoFit/>
          </a:bodyPr>
          <a:lstStyle/>
          <a:p>
            <a:pPr marL="0" marR="0" lvl="0" indent="0" algn="l" rtl="0">
              <a:lnSpc>
                <a:spcPct val="100727"/>
              </a:lnSpc>
              <a:spcBef>
                <a:spcPts val="0"/>
              </a:spcBef>
              <a:spcAft>
                <a:spcPts val="0"/>
              </a:spcAft>
              <a:buNone/>
            </a:pPr>
            <a:r>
              <a:rPr lang="en-US" sz="1237" b="1" i="0" u="none" strike="noStrike" cap="none">
                <a:solidFill>
                  <a:srgbClr val="231F20"/>
                </a:solidFill>
                <a:latin typeface="Arial"/>
                <a:ea typeface="Arial"/>
                <a:cs typeface="Arial"/>
                <a:sym typeface="Arial"/>
              </a:rPr>
              <a:t>r</a:t>
            </a:r>
            <a:endParaRPr sz="1237" b="0" i="0" u="none" strike="noStrike" cap="none">
              <a:solidFill>
                <a:srgbClr val="000000"/>
              </a:solidFill>
              <a:latin typeface="Arial"/>
              <a:ea typeface="Arial"/>
              <a:cs typeface="Arial"/>
              <a:sym typeface="Arial"/>
            </a:endParaRPr>
          </a:p>
        </p:txBody>
      </p:sp>
      <p:sp>
        <p:nvSpPr>
          <p:cNvPr id="604" name="Google Shape;604;p71"/>
          <p:cNvSpPr txBox="1"/>
          <p:nvPr/>
        </p:nvSpPr>
        <p:spPr>
          <a:xfrm rot="-240000">
            <a:off x="4750771" y="855371"/>
            <a:ext cx="176650" cy="153888"/>
          </a:xfrm>
          <a:prstGeom prst="rect">
            <a:avLst/>
          </a:prstGeom>
          <a:noFill/>
          <a:ln>
            <a:noFill/>
          </a:ln>
        </p:spPr>
        <p:txBody>
          <a:bodyPr spcFirstLastPara="1" wrap="square" lIns="0" tIns="0" rIns="0" bIns="0" anchor="t" anchorCtr="0">
            <a:spAutoFit/>
          </a:bodyPr>
          <a:lstStyle/>
          <a:p>
            <a:pPr marL="0" marR="0" lvl="0" indent="0" algn="l" rtl="0">
              <a:lnSpc>
                <a:spcPct val="100727"/>
              </a:lnSpc>
              <a:spcBef>
                <a:spcPts val="0"/>
              </a:spcBef>
              <a:spcAft>
                <a:spcPts val="0"/>
              </a:spcAft>
              <a:buNone/>
            </a:pPr>
            <a:r>
              <a:rPr lang="en-US" sz="1237" b="1" i="0" u="none" strike="noStrike" cap="none">
                <a:solidFill>
                  <a:srgbClr val="231F20"/>
                </a:solidFill>
                <a:latin typeface="Arial"/>
                <a:ea typeface="Arial"/>
                <a:cs typeface="Arial"/>
                <a:sym typeface="Arial"/>
              </a:rPr>
              <a:t>o</a:t>
            </a:r>
            <a:endParaRPr sz="1237" b="0" i="0" u="none" strike="noStrike" cap="none">
              <a:solidFill>
                <a:srgbClr val="000000"/>
              </a:solidFill>
              <a:latin typeface="Arial"/>
              <a:ea typeface="Arial"/>
              <a:cs typeface="Arial"/>
              <a:sym typeface="Arial"/>
            </a:endParaRPr>
          </a:p>
        </p:txBody>
      </p:sp>
      <p:sp>
        <p:nvSpPr>
          <p:cNvPr id="605" name="Google Shape;605;p71"/>
          <p:cNvSpPr txBox="1"/>
          <p:nvPr/>
        </p:nvSpPr>
        <p:spPr>
          <a:xfrm rot="-180000">
            <a:off x="4835578" y="849274"/>
            <a:ext cx="173734" cy="153888"/>
          </a:xfrm>
          <a:prstGeom prst="rect">
            <a:avLst/>
          </a:prstGeom>
          <a:noFill/>
          <a:ln>
            <a:noFill/>
          </a:ln>
        </p:spPr>
        <p:txBody>
          <a:bodyPr spcFirstLastPara="1" wrap="square" lIns="0" tIns="0" rIns="0" bIns="0" anchor="t" anchorCtr="0">
            <a:spAutoFit/>
          </a:bodyPr>
          <a:lstStyle/>
          <a:p>
            <a:pPr marL="0" marR="0" lvl="0" indent="0" algn="l" rtl="0">
              <a:lnSpc>
                <a:spcPct val="100727"/>
              </a:lnSpc>
              <a:spcBef>
                <a:spcPts val="0"/>
              </a:spcBef>
              <a:spcAft>
                <a:spcPts val="0"/>
              </a:spcAft>
              <a:buNone/>
            </a:pPr>
            <a:r>
              <a:rPr lang="en-US" sz="1237" b="1" i="0" u="none" strike="noStrike" cap="none">
                <a:solidFill>
                  <a:srgbClr val="231F20"/>
                </a:solidFill>
                <a:latin typeface="Arial"/>
                <a:ea typeface="Arial"/>
                <a:cs typeface="Arial"/>
                <a:sym typeface="Arial"/>
              </a:rPr>
              <a:t>v</a:t>
            </a:r>
            <a:endParaRPr sz="1237" b="0" i="0" u="none" strike="noStrike" cap="none">
              <a:solidFill>
                <a:srgbClr val="000000"/>
              </a:solidFill>
              <a:latin typeface="Arial"/>
              <a:ea typeface="Arial"/>
              <a:cs typeface="Arial"/>
              <a:sym typeface="Arial"/>
            </a:endParaRPr>
          </a:p>
        </p:txBody>
      </p:sp>
      <p:sp>
        <p:nvSpPr>
          <p:cNvPr id="606" name="Google Shape;606;p71"/>
          <p:cNvSpPr txBox="1"/>
          <p:nvPr/>
        </p:nvSpPr>
        <p:spPr>
          <a:xfrm rot="-120000">
            <a:off x="4903647" y="846003"/>
            <a:ext cx="163069" cy="153888"/>
          </a:xfrm>
          <a:prstGeom prst="rect">
            <a:avLst/>
          </a:prstGeom>
          <a:noFill/>
          <a:ln>
            <a:noFill/>
          </a:ln>
        </p:spPr>
        <p:txBody>
          <a:bodyPr spcFirstLastPara="1" wrap="square" lIns="0" tIns="0" rIns="0" bIns="0" anchor="t" anchorCtr="0">
            <a:spAutoFit/>
          </a:bodyPr>
          <a:lstStyle/>
          <a:p>
            <a:pPr marL="0" marR="0" lvl="0" indent="0" algn="l" rtl="0">
              <a:lnSpc>
                <a:spcPct val="100727"/>
              </a:lnSpc>
              <a:spcBef>
                <a:spcPts val="0"/>
              </a:spcBef>
              <a:spcAft>
                <a:spcPts val="0"/>
              </a:spcAft>
              <a:buNone/>
            </a:pPr>
            <a:r>
              <a:rPr lang="en-US" sz="1237" b="1" i="0" u="none" strike="noStrike" cap="none">
                <a:solidFill>
                  <a:srgbClr val="231F20"/>
                </a:solidFill>
                <a:latin typeface="Arial"/>
                <a:ea typeface="Arial"/>
                <a:cs typeface="Arial"/>
                <a:sym typeface="Arial"/>
              </a:rPr>
              <a:t>i</a:t>
            </a:r>
            <a:endParaRPr sz="1237" b="0" i="0" u="none" strike="noStrike" cap="none">
              <a:solidFill>
                <a:srgbClr val="000000"/>
              </a:solidFill>
              <a:latin typeface="Arial"/>
              <a:ea typeface="Arial"/>
              <a:cs typeface="Arial"/>
              <a:sym typeface="Arial"/>
            </a:endParaRPr>
          </a:p>
        </p:txBody>
      </p:sp>
      <p:sp>
        <p:nvSpPr>
          <p:cNvPr id="607" name="Google Shape;607;p71"/>
          <p:cNvSpPr txBox="1"/>
          <p:nvPr/>
        </p:nvSpPr>
        <p:spPr>
          <a:xfrm rot="-60000">
            <a:off x="4963645" y="843851"/>
            <a:ext cx="177412" cy="153888"/>
          </a:xfrm>
          <a:prstGeom prst="rect">
            <a:avLst/>
          </a:prstGeom>
          <a:noFill/>
          <a:ln>
            <a:noFill/>
          </a:ln>
        </p:spPr>
        <p:txBody>
          <a:bodyPr spcFirstLastPara="1" wrap="square" lIns="0" tIns="0" rIns="0" bIns="0" anchor="t" anchorCtr="0">
            <a:spAutoFit/>
          </a:bodyPr>
          <a:lstStyle/>
          <a:p>
            <a:pPr marL="0" marR="0" lvl="0" indent="0" algn="l" rtl="0">
              <a:lnSpc>
                <a:spcPct val="100727"/>
              </a:lnSpc>
              <a:spcBef>
                <a:spcPts val="0"/>
              </a:spcBef>
              <a:spcAft>
                <a:spcPts val="0"/>
              </a:spcAft>
              <a:buNone/>
            </a:pPr>
            <a:r>
              <a:rPr lang="en-US" sz="1237" b="1" i="0" u="none" strike="noStrike" cap="none">
                <a:solidFill>
                  <a:srgbClr val="231F20"/>
                </a:solidFill>
                <a:latin typeface="Arial"/>
                <a:ea typeface="Arial"/>
                <a:cs typeface="Arial"/>
                <a:sym typeface="Arial"/>
              </a:rPr>
              <a:t>d</a:t>
            </a:r>
            <a:endParaRPr sz="1237" b="0" i="0" u="none" strike="noStrike" cap="none">
              <a:solidFill>
                <a:srgbClr val="000000"/>
              </a:solidFill>
              <a:latin typeface="Arial"/>
              <a:ea typeface="Arial"/>
              <a:cs typeface="Arial"/>
              <a:sym typeface="Arial"/>
            </a:endParaRPr>
          </a:p>
        </p:txBody>
      </p:sp>
      <p:sp>
        <p:nvSpPr>
          <p:cNvPr id="608" name="Google Shape;608;p71"/>
          <p:cNvSpPr txBox="1"/>
          <p:nvPr/>
        </p:nvSpPr>
        <p:spPr>
          <a:xfrm>
            <a:off x="5096317" y="808243"/>
            <a:ext cx="82186" cy="195734"/>
          </a:xfrm>
          <a:prstGeom prst="rect">
            <a:avLst/>
          </a:prstGeom>
          <a:noFill/>
          <a:ln>
            <a:noFill/>
          </a:ln>
        </p:spPr>
        <p:txBody>
          <a:bodyPr spcFirstLastPara="1" wrap="square" lIns="0" tIns="5300" rIns="0" bIns="0" anchor="t" anchorCtr="0">
            <a:spAutoFit/>
          </a:bodyPr>
          <a:lstStyle/>
          <a:p>
            <a:pPr marL="4247" marR="0" lvl="0" indent="0" algn="l" rtl="0">
              <a:lnSpc>
                <a:spcPct val="100000"/>
              </a:lnSpc>
              <a:spcBef>
                <a:spcPts val="0"/>
              </a:spcBef>
              <a:spcAft>
                <a:spcPts val="0"/>
              </a:spcAft>
              <a:buNone/>
            </a:pPr>
            <a:r>
              <a:rPr lang="en-US" sz="1237" b="1" i="0" u="none" strike="noStrike" cap="none">
                <a:solidFill>
                  <a:srgbClr val="231F20"/>
                </a:solidFill>
                <a:latin typeface="Arial"/>
                <a:ea typeface="Arial"/>
                <a:cs typeface="Arial"/>
                <a:sym typeface="Arial"/>
              </a:rPr>
              <a:t>e</a:t>
            </a:r>
            <a:endParaRPr sz="1237" b="0" i="0" u="none" strike="noStrike" cap="none">
              <a:solidFill>
                <a:srgbClr val="000000"/>
              </a:solidFill>
              <a:latin typeface="Arial"/>
              <a:ea typeface="Arial"/>
              <a:cs typeface="Arial"/>
              <a:sym typeface="Arial"/>
            </a:endParaRPr>
          </a:p>
        </p:txBody>
      </p:sp>
      <p:sp>
        <p:nvSpPr>
          <p:cNvPr id="609" name="Google Shape;609;p71"/>
          <p:cNvSpPr txBox="1"/>
          <p:nvPr/>
        </p:nvSpPr>
        <p:spPr>
          <a:xfrm rot="60000">
            <a:off x="5133808" y="844309"/>
            <a:ext cx="177798" cy="153888"/>
          </a:xfrm>
          <a:prstGeom prst="rect">
            <a:avLst/>
          </a:prstGeom>
          <a:noFill/>
          <a:ln>
            <a:noFill/>
          </a:ln>
        </p:spPr>
        <p:txBody>
          <a:bodyPr spcFirstLastPara="1" wrap="square" lIns="0" tIns="0" rIns="0" bIns="0" anchor="t" anchorCtr="0">
            <a:spAutoFit/>
          </a:bodyPr>
          <a:lstStyle/>
          <a:p>
            <a:pPr marL="0" marR="0" lvl="0" indent="0" algn="l" rtl="0">
              <a:lnSpc>
                <a:spcPct val="100727"/>
              </a:lnSpc>
              <a:spcBef>
                <a:spcPts val="0"/>
              </a:spcBef>
              <a:spcAft>
                <a:spcPts val="0"/>
              </a:spcAft>
              <a:buNone/>
            </a:pPr>
            <a:r>
              <a:rPr lang="en-US" sz="1237" b="1" i="0" u="none" strike="noStrike" cap="none">
                <a:solidFill>
                  <a:srgbClr val="231F20"/>
                </a:solidFill>
                <a:latin typeface="Arial"/>
                <a:ea typeface="Arial"/>
                <a:cs typeface="Arial"/>
                <a:sym typeface="Arial"/>
              </a:rPr>
              <a:t>d</a:t>
            </a:r>
            <a:endParaRPr sz="1237" b="0" i="0" u="none" strike="noStrike" cap="none">
              <a:solidFill>
                <a:srgbClr val="000000"/>
              </a:solidFill>
              <a:latin typeface="Arial"/>
              <a:ea typeface="Arial"/>
              <a:cs typeface="Arial"/>
              <a:sym typeface="Arial"/>
            </a:endParaRPr>
          </a:p>
        </p:txBody>
      </p:sp>
      <p:cxnSp>
        <p:nvCxnSpPr>
          <p:cNvPr id="610" name="Google Shape;610;p71"/>
          <p:cNvCxnSpPr/>
          <p:nvPr/>
        </p:nvCxnSpPr>
        <p:spPr>
          <a:xfrm rot="10800000">
            <a:off x="7085790" y="4122115"/>
            <a:ext cx="1334641" cy="332563"/>
          </a:xfrm>
          <a:prstGeom prst="straightConnector1">
            <a:avLst/>
          </a:prstGeom>
          <a:noFill/>
          <a:ln w="57150" cap="flat" cmpd="sng">
            <a:solidFill>
              <a:srgbClr val="FF0000"/>
            </a:solidFill>
            <a:prstDash val="solid"/>
            <a:round/>
            <a:headEnd type="none" w="sm" len="sm"/>
            <a:tailEnd type="triangle" w="med" len="med"/>
          </a:ln>
        </p:spPr>
      </p:cxn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919"/>
        <p:cNvGrpSpPr/>
        <p:nvPr/>
      </p:nvGrpSpPr>
      <p:grpSpPr>
        <a:xfrm>
          <a:off x="0" y="0"/>
          <a:ext cx="0" cy="0"/>
          <a:chOff x="0" y="0"/>
          <a:chExt cx="0" cy="0"/>
        </a:xfrm>
      </p:grpSpPr>
      <p:sp>
        <p:nvSpPr>
          <p:cNvPr id="920" name="Google Shape;920;p32"/>
          <p:cNvSpPr txBox="1">
            <a:spLocks noGrp="1"/>
          </p:cNvSpPr>
          <p:nvPr>
            <p:ph type="body" idx="1"/>
          </p:nvPr>
        </p:nvSpPr>
        <p:spPr>
          <a:xfrm>
            <a:off x="1" y="1007707"/>
            <a:ext cx="2556164" cy="3551594"/>
          </a:xfrm>
          <a:prstGeom prst="rect">
            <a:avLst/>
          </a:prstGeom>
          <a:solidFill>
            <a:schemeClr val="accent1"/>
          </a:solidFill>
          <a:ln>
            <a:noFill/>
          </a:ln>
        </p:spPr>
        <p:txBody>
          <a:bodyPr spcFirstLastPara="1" wrap="square" lIns="274300" tIns="137150" rIns="91425" bIns="182875" anchor="ctr" anchorCtr="0">
            <a:noAutofit/>
          </a:bodyPr>
          <a:lstStyle/>
          <a:p>
            <a:pPr marL="0" lvl="0" indent="0" algn="l" rtl="0">
              <a:lnSpc>
                <a:spcPct val="100000"/>
              </a:lnSpc>
              <a:spcBef>
                <a:spcPts val="0"/>
              </a:spcBef>
              <a:spcAft>
                <a:spcPts val="0"/>
              </a:spcAft>
              <a:buClr>
                <a:schemeClr val="lt1"/>
              </a:buClr>
              <a:buSzPts val="1800"/>
              <a:buNone/>
            </a:pPr>
            <a:r>
              <a:rPr lang="en-US"/>
              <a:t>Successful reaction:</a:t>
            </a:r>
            <a:endParaRPr/>
          </a:p>
          <a:p>
            <a:pPr marL="219075" lvl="0" indent="-219075" algn="l" rtl="0">
              <a:lnSpc>
                <a:spcPct val="100000"/>
              </a:lnSpc>
              <a:spcBef>
                <a:spcPts val="600"/>
              </a:spcBef>
              <a:spcAft>
                <a:spcPts val="0"/>
              </a:spcAft>
              <a:buSzPts val="1800"/>
              <a:buFont typeface="Arial"/>
              <a:buChar char="•"/>
            </a:pPr>
            <a:r>
              <a:rPr lang="en-US"/>
              <a:t>Product has been made</a:t>
            </a:r>
            <a:endParaRPr/>
          </a:p>
          <a:p>
            <a:pPr marL="219075" lvl="0" indent="-219075" algn="l" rtl="0">
              <a:lnSpc>
                <a:spcPct val="100000"/>
              </a:lnSpc>
              <a:spcBef>
                <a:spcPts val="600"/>
              </a:spcBef>
              <a:spcAft>
                <a:spcPts val="0"/>
              </a:spcAft>
              <a:buSzPts val="1800"/>
              <a:buFont typeface="Arial"/>
              <a:buChar char="•"/>
            </a:pPr>
            <a:r>
              <a:rPr lang="en-US"/>
              <a:t>Product is the expected length</a:t>
            </a:r>
            <a:endParaRPr/>
          </a:p>
          <a:p>
            <a:pPr marL="219075" lvl="0" indent="-219075" algn="l" rtl="0">
              <a:lnSpc>
                <a:spcPct val="100000"/>
              </a:lnSpc>
              <a:spcBef>
                <a:spcPts val="600"/>
              </a:spcBef>
              <a:spcAft>
                <a:spcPts val="0"/>
              </a:spcAft>
              <a:buSzPts val="1800"/>
              <a:buFont typeface="Arial"/>
              <a:buChar char="•"/>
            </a:pPr>
            <a:r>
              <a:rPr lang="en-US"/>
              <a:t>Only one product synthesized</a:t>
            </a:r>
            <a:endParaRPr/>
          </a:p>
        </p:txBody>
      </p:sp>
      <p:sp>
        <p:nvSpPr>
          <p:cNvPr id="921" name="Google Shape;921;p32"/>
          <p:cNvSpPr txBox="1">
            <a:spLocks noGrp="1"/>
          </p:cNvSpPr>
          <p:nvPr>
            <p:ph type="title"/>
          </p:nvPr>
        </p:nvSpPr>
        <p:spPr>
          <a:xfrm>
            <a:off x="363538" y="40056"/>
            <a:ext cx="8416925" cy="892552"/>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chemeClr val="accent1"/>
              </a:buClr>
              <a:buSzPts val="2600"/>
              <a:buFont typeface="Calibri"/>
              <a:buNone/>
            </a:pPr>
            <a:r>
              <a:rPr lang="en-US"/>
              <a:t>PART B: SEPARATE PCR PRODUCTS USING GEL ELECTROPHORESIS</a:t>
            </a:r>
            <a:endParaRPr/>
          </a:p>
        </p:txBody>
      </p:sp>
      <p:pic>
        <p:nvPicPr>
          <p:cNvPr id="922" name="Google Shape;922;p32"/>
          <p:cNvPicPr preferRelativeResize="0"/>
          <p:nvPr/>
        </p:nvPicPr>
        <p:blipFill rotWithShape="1">
          <a:blip r:embed="rId3">
            <a:alphaModFix/>
          </a:blip>
          <a:srcRect l="3762" t="501" r="10244" b="502"/>
          <a:stretch/>
        </p:blipFill>
        <p:spPr>
          <a:xfrm>
            <a:off x="3088425" y="1160107"/>
            <a:ext cx="5513709" cy="3259493"/>
          </a:xfrm>
          <a:prstGeom prst="rect">
            <a:avLst/>
          </a:prstGeom>
          <a:noFill/>
          <a:ln>
            <a:noFill/>
          </a:ln>
        </p:spPr>
      </p:pic>
      <p:sp>
        <p:nvSpPr>
          <p:cNvPr id="923" name="Google Shape;923;p32"/>
          <p:cNvSpPr txBox="1"/>
          <p:nvPr/>
        </p:nvSpPr>
        <p:spPr>
          <a:xfrm>
            <a:off x="6268615" y="1290000"/>
            <a:ext cx="673504" cy="107797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7200"/>
              <a:buFont typeface="Arial"/>
              <a:buNone/>
            </a:pPr>
            <a:r>
              <a:rPr lang="en-US" sz="7200" b="1" i="0" u="none" strike="noStrike" cap="none">
                <a:solidFill>
                  <a:srgbClr val="FF0000"/>
                </a:solidFill>
                <a:latin typeface="Arial"/>
                <a:ea typeface="Arial"/>
                <a:cs typeface="Arial"/>
                <a:sym typeface="Arial"/>
              </a:rPr>
              <a:t>X</a:t>
            </a:r>
            <a:endParaRPr sz="1400" b="0" i="0" u="none" strike="noStrike" cap="none">
              <a:solidFill>
                <a:srgbClr val="000000"/>
              </a:solidFill>
              <a:latin typeface="Arial"/>
              <a:ea typeface="Arial"/>
              <a:cs typeface="Arial"/>
              <a:sym typeface="Arial"/>
            </a:endParaRPr>
          </a:p>
        </p:txBody>
      </p:sp>
      <p:sp>
        <p:nvSpPr>
          <p:cNvPr id="924" name="Google Shape;924;p32"/>
          <p:cNvSpPr txBox="1"/>
          <p:nvPr/>
        </p:nvSpPr>
        <p:spPr>
          <a:xfrm>
            <a:off x="7771165" y="1294957"/>
            <a:ext cx="673504" cy="107797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7200"/>
              <a:buFont typeface="Arial"/>
              <a:buNone/>
            </a:pPr>
            <a:r>
              <a:rPr lang="en-US" sz="7200" b="1" i="0" u="none" strike="noStrike" cap="none">
                <a:solidFill>
                  <a:srgbClr val="FF0000"/>
                </a:solidFill>
                <a:latin typeface="Arial"/>
                <a:ea typeface="Arial"/>
                <a:cs typeface="Arial"/>
                <a:sym typeface="Arial"/>
              </a:rPr>
              <a:t>X</a:t>
            </a:r>
            <a:endParaRPr sz="1400" b="0" i="0" u="none" strike="noStrike" cap="none">
              <a:solidFill>
                <a:srgbClr val="000000"/>
              </a:solidFill>
              <a:latin typeface="Arial"/>
              <a:ea typeface="Arial"/>
              <a:cs typeface="Arial"/>
              <a:sym typeface="Aria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929"/>
        <p:cNvGrpSpPr/>
        <p:nvPr/>
      </p:nvGrpSpPr>
      <p:grpSpPr>
        <a:xfrm>
          <a:off x="0" y="0"/>
          <a:ext cx="0" cy="0"/>
          <a:chOff x="0" y="0"/>
          <a:chExt cx="0" cy="0"/>
        </a:xfrm>
      </p:grpSpPr>
      <p:sp>
        <p:nvSpPr>
          <p:cNvPr id="930" name="Google Shape;930;p34"/>
          <p:cNvSpPr txBox="1">
            <a:spLocks noGrp="1"/>
          </p:cNvSpPr>
          <p:nvPr>
            <p:ph type="title"/>
          </p:nvPr>
        </p:nvSpPr>
        <p:spPr>
          <a:xfrm>
            <a:off x="363538" y="440165"/>
            <a:ext cx="8416925" cy="492443"/>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chemeClr val="accent1"/>
              </a:buClr>
              <a:buSzPts val="2600"/>
              <a:buFont typeface="Calibri"/>
              <a:buNone/>
            </a:pPr>
            <a:r>
              <a:rPr lang="en-US"/>
              <a:t>PLASMID COMPONENTS</a:t>
            </a:r>
            <a:endParaRPr/>
          </a:p>
        </p:txBody>
      </p:sp>
      <p:pic>
        <p:nvPicPr>
          <p:cNvPr id="931" name="Google Shape;931;p34"/>
          <p:cNvPicPr preferRelativeResize="0"/>
          <p:nvPr/>
        </p:nvPicPr>
        <p:blipFill rotWithShape="1">
          <a:blip r:embed="rId3">
            <a:alphaModFix/>
          </a:blip>
          <a:srcRect l="4246" t="19416" r="4302"/>
          <a:stretch/>
        </p:blipFill>
        <p:spPr>
          <a:xfrm>
            <a:off x="363539" y="932609"/>
            <a:ext cx="7476594" cy="3484654"/>
          </a:xfrm>
          <a:prstGeom prst="rect">
            <a:avLst/>
          </a:prstGeom>
          <a:noFill/>
          <a:ln>
            <a:noFill/>
          </a:ln>
        </p:spPr>
      </p:pic>
      <p:sp>
        <p:nvSpPr>
          <p:cNvPr id="932" name="Google Shape;932;p34"/>
          <p:cNvSpPr txBox="1"/>
          <p:nvPr/>
        </p:nvSpPr>
        <p:spPr>
          <a:xfrm>
            <a:off x="694267" y="4182533"/>
            <a:ext cx="2540000" cy="738664"/>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dk1"/>
              </a:buClr>
              <a:buSzPts val="1400"/>
              <a:buFont typeface="Arial"/>
              <a:buChar char="•"/>
            </a:pPr>
            <a:r>
              <a:rPr lang="en-US" sz="1400" b="1" i="0" u="none" strike="noStrike" cap="none">
                <a:solidFill>
                  <a:schemeClr val="dk1"/>
                </a:solidFill>
                <a:latin typeface="Arial"/>
                <a:ea typeface="Arial"/>
                <a:cs typeface="Arial"/>
                <a:sym typeface="Arial"/>
              </a:rPr>
              <a:t>Negative control</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400"/>
              <a:buFont typeface="Arial"/>
              <a:buChar char="•"/>
            </a:pPr>
            <a:r>
              <a:rPr lang="en-US" sz="1400" b="1" i="0" u="none" strike="noStrike" cap="none">
                <a:solidFill>
                  <a:schemeClr val="dk1"/>
                </a:solidFill>
                <a:latin typeface="Arial"/>
                <a:ea typeface="Arial"/>
                <a:cs typeface="Arial"/>
                <a:sym typeface="Arial"/>
              </a:rPr>
              <a:t>White colony</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400"/>
              <a:buFont typeface="Arial"/>
              <a:buChar char="•"/>
            </a:pPr>
            <a:r>
              <a:rPr lang="en-US" sz="1400" b="1" i="0" u="none" strike="noStrike" cap="none">
                <a:solidFill>
                  <a:schemeClr val="dk1"/>
                </a:solidFill>
                <a:latin typeface="Arial"/>
                <a:ea typeface="Arial"/>
                <a:cs typeface="Arial"/>
                <a:sym typeface="Arial"/>
              </a:rPr>
              <a:t>PCR product = 662 bp</a:t>
            </a:r>
            <a:endParaRPr sz="1400" b="1" i="0" u="none" strike="noStrike" cap="none">
              <a:solidFill>
                <a:schemeClr val="dk1"/>
              </a:solidFill>
              <a:latin typeface="Arial"/>
              <a:ea typeface="Arial"/>
              <a:cs typeface="Arial"/>
              <a:sym typeface="Arial"/>
            </a:endParaRPr>
          </a:p>
        </p:txBody>
      </p:sp>
      <p:sp>
        <p:nvSpPr>
          <p:cNvPr id="933" name="Google Shape;933;p34"/>
          <p:cNvSpPr txBox="1"/>
          <p:nvPr/>
        </p:nvSpPr>
        <p:spPr>
          <a:xfrm>
            <a:off x="4267200" y="4182533"/>
            <a:ext cx="2540000" cy="738664"/>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dk1"/>
              </a:buClr>
              <a:buSzPts val="1400"/>
              <a:buFont typeface="Arial"/>
              <a:buChar char="•"/>
            </a:pPr>
            <a:r>
              <a:rPr lang="en-US" sz="1400" b="1" i="0" u="none" strike="noStrike" cap="none">
                <a:solidFill>
                  <a:schemeClr val="dk1"/>
                </a:solidFill>
                <a:latin typeface="Arial"/>
                <a:ea typeface="Arial"/>
                <a:cs typeface="Arial"/>
                <a:sym typeface="Arial"/>
              </a:rPr>
              <a:t>Positive control</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400"/>
              <a:buFont typeface="Arial"/>
              <a:buChar char="•"/>
            </a:pPr>
            <a:r>
              <a:rPr lang="en-US" sz="1400" b="1" i="0" u="none" strike="noStrike" cap="none">
                <a:solidFill>
                  <a:schemeClr val="dk1"/>
                </a:solidFill>
                <a:latin typeface="Arial"/>
                <a:ea typeface="Arial"/>
                <a:cs typeface="Arial"/>
                <a:sym typeface="Arial"/>
              </a:rPr>
              <a:t>Red/pink colony</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400"/>
              <a:buFont typeface="Arial"/>
              <a:buChar char="•"/>
            </a:pPr>
            <a:r>
              <a:rPr lang="en-US" sz="1400" b="1" i="0" u="none" strike="noStrike" cap="none">
                <a:solidFill>
                  <a:schemeClr val="dk1"/>
                </a:solidFill>
                <a:latin typeface="Arial"/>
                <a:ea typeface="Arial"/>
                <a:cs typeface="Arial"/>
                <a:sym typeface="Arial"/>
              </a:rPr>
              <a:t>PCR product = 1,092 bp</a:t>
            </a:r>
            <a:endParaRPr sz="1400" b="1" i="0" u="none" strike="noStrike" cap="none">
              <a:solidFill>
                <a:schemeClr val="dk1"/>
              </a:solidFill>
              <a:latin typeface="Arial"/>
              <a:ea typeface="Arial"/>
              <a:cs typeface="Arial"/>
              <a:sym typeface="Arial"/>
            </a:endParaRPr>
          </a:p>
        </p:txBody>
      </p:sp>
    </p:spTree>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937"/>
        <p:cNvGrpSpPr/>
        <p:nvPr/>
      </p:nvGrpSpPr>
      <p:grpSpPr>
        <a:xfrm>
          <a:off x="0" y="0"/>
          <a:ext cx="0" cy="0"/>
          <a:chOff x="0" y="0"/>
          <a:chExt cx="0" cy="0"/>
        </a:xfrm>
      </p:grpSpPr>
      <p:sp>
        <p:nvSpPr>
          <p:cNvPr id="938" name="Google Shape;938;p33"/>
          <p:cNvSpPr txBox="1">
            <a:spLocks noGrp="1"/>
          </p:cNvSpPr>
          <p:nvPr>
            <p:ph type="body" idx="1"/>
          </p:nvPr>
        </p:nvSpPr>
        <p:spPr>
          <a:xfrm>
            <a:off x="6048299" y="3870543"/>
            <a:ext cx="3096096" cy="688759"/>
          </a:xfrm>
          <a:prstGeom prst="rect">
            <a:avLst/>
          </a:prstGeom>
          <a:solidFill>
            <a:schemeClr val="accent1"/>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800"/>
              <a:buNone/>
            </a:pPr>
            <a:r>
              <a:rPr lang="en-US"/>
              <a:t>Predict Your Results</a:t>
            </a:r>
            <a:endParaRPr/>
          </a:p>
        </p:txBody>
      </p:sp>
      <p:sp>
        <p:nvSpPr>
          <p:cNvPr id="939" name="Google Shape;939;p33"/>
          <p:cNvSpPr txBox="1">
            <a:spLocks noGrp="1"/>
          </p:cNvSpPr>
          <p:nvPr>
            <p:ph type="body" idx="3"/>
          </p:nvPr>
        </p:nvSpPr>
        <p:spPr>
          <a:xfrm>
            <a:off x="363539" y="1280161"/>
            <a:ext cx="5640921" cy="3172843"/>
          </a:xfrm>
          <a:prstGeom prst="rect">
            <a:avLst/>
          </a:prstGeom>
          <a:noFill/>
          <a:ln>
            <a:noFill/>
          </a:ln>
        </p:spPr>
        <p:txBody>
          <a:bodyPr spcFirstLastPara="1" wrap="square" lIns="91425" tIns="45700" rIns="91425" bIns="45700" anchor="t" anchorCtr="0">
            <a:noAutofit/>
          </a:bodyPr>
          <a:lstStyle/>
          <a:p>
            <a:pPr marL="231770" lvl="0" indent="-231770" algn="l" rtl="0">
              <a:lnSpc>
                <a:spcPct val="100000"/>
              </a:lnSpc>
              <a:spcBef>
                <a:spcPts val="0"/>
              </a:spcBef>
              <a:spcAft>
                <a:spcPts val="0"/>
              </a:spcAft>
              <a:buSzPts val="1980"/>
              <a:buChar char="•"/>
            </a:pPr>
            <a:r>
              <a:rPr lang="en-US"/>
              <a:t>Collect 4 PCR tubes from Part A</a:t>
            </a:r>
            <a:endParaRPr/>
          </a:p>
          <a:p>
            <a:pPr marL="231770" lvl="0" indent="-231770" algn="l" rtl="0">
              <a:lnSpc>
                <a:spcPct val="100000"/>
              </a:lnSpc>
              <a:spcBef>
                <a:spcPts val="600"/>
              </a:spcBef>
              <a:spcAft>
                <a:spcPts val="0"/>
              </a:spcAft>
              <a:buSzPts val="1980"/>
              <a:buChar char="•"/>
            </a:pPr>
            <a:r>
              <a:rPr lang="en-US"/>
              <a:t>Load 10µL of each sample in gel*</a:t>
            </a:r>
            <a:endParaRPr/>
          </a:p>
          <a:p>
            <a:pPr marL="231770" lvl="0" indent="-231770" algn="l" rtl="0">
              <a:lnSpc>
                <a:spcPct val="100000"/>
              </a:lnSpc>
              <a:spcBef>
                <a:spcPts val="600"/>
              </a:spcBef>
              <a:spcAft>
                <a:spcPts val="0"/>
              </a:spcAft>
              <a:buSzPts val="1980"/>
              <a:buChar char="•"/>
            </a:pPr>
            <a:r>
              <a:rPr lang="en-US"/>
              <a:t>Load 10µL of DNA ladder (M)</a:t>
            </a:r>
            <a:endParaRPr/>
          </a:p>
          <a:p>
            <a:pPr marL="231770" lvl="0" indent="-231770" algn="l" rtl="0">
              <a:lnSpc>
                <a:spcPct val="100000"/>
              </a:lnSpc>
              <a:spcBef>
                <a:spcPts val="600"/>
              </a:spcBef>
              <a:spcAft>
                <a:spcPts val="0"/>
              </a:spcAft>
              <a:buSzPts val="1980"/>
              <a:buChar char="•"/>
            </a:pPr>
            <a:r>
              <a:rPr lang="en-US"/>
              <a:t>Run gel at 100-130 volts until dark blue dye is halfway down gel ( ~ 30 min)</a:t>
            </a:r>
            <a:endParaRPr/>
          </a:p>
        </p:txBody>
      </p:sp>
      <p:sp>
        <p:nvSpPr>
          <p:cNvPr id="940" name="Google Shape;940;p33"/>
          <p:cNvSpPr txBox="1">
            <a:spLocks noGrp="1"/>
          </p:cNvSpPr>
          <p:nvPr>
            <p:ph type="title"/>
          </p:nvPr>
        </p:nvSpPr>
        <p:spPr>
          <a:xfrm>
            <a:off x="363538" y="440165"/>
            <a:ext cx="8416925" cy="492443"/>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chemeClr val="accent1"/>
              </a:buClr>
              <a:buSzPts val="2600"/>
              <a:buFont typeface="Calibri"/>
              <a:buNone/>
            </a:pPr>
            <a:r>
              <a:rPr lang="en-US"/>
              <a:t>PART B: PROCEDURE</a:t>
            </a:r>
            <a:endParaRPr/>
          </a:p>
        </p:txBody>
      </p:sp>
      <p:sp>
        <p:nvSpPr>
          <p:cNvPr id="941" name="Google Shape;941;p33"/>
          <p:cNvSpPr/>
          <p:nvPr/>
        </p:nvSpPr>
        <p:spPr>
          <a:xfrm>
            <a:off x="6197599" y="1280161"/>
            <a:ext cx="2808601" cy="2136066"/>
          </a:xfrm>
          <a:prstGeom prst="roundRect">
            <a:avLst>
              <a:gd name="adj" fmla="val 16667"/>
            </a:avLst>
          </a:prstGeom>
          <a:noFill/>
          <a:ln w="9525" cap="flat" cmpd="sng">
            <a:solidFill>
              <a:srgbClr val="0060C2"/>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2" name="Google Shape;942;p33"/>
          <p:cNvSpPr txBox="1"/>
          <p:nvPr/>
        </p:nvSpPr>
        <p:spPr>
          <a:xfrm rot="-5400000">
            <a:off x="6638117" y="1048157"/>
            <a:ext cx="1927518" cy="2600053"/>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943" name="Google Shape;943;p33"/>
          <p:cNvSpPr txBox="1"/>
          <p:nvPr/>
        </p:nvSpPr>
        <p:spPr>
          <a:xfrm rot="-5400000">
            <a:off x="6600746" y="1249369"/>
            <a:ext cx="2029303" cy="230441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1 DNA Ladder (M)</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2 Red colony</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3 White Colony </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4 pARA-R (+)</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5 pARA (-)</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1350"/>
              <a:buFont typeface="Arial"/>
              <a:buNone/>
            </a:pPr>
            <a:endParaRPr sz="1350" b="0" i="0" u="none" strike="noStrike" cap="none">
              <a:solidFill>
                <a:schemeClr val="dk1"/>
              </a:solidFill>
              <a:latin typeface="Arial"/>
              <a:ea typeface="Arial"/>
              <a:cs typeface="Arial"/>
              <a:sym typeface="Arial"/>
            </a:endParaRPr>
          </a:p>
        </p:txBody>
      </p:sp>
    </p:spTree>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948"/>
        <p:cNvGrpSpPr/>
        <p:nvPr/>
      </p:nvGrpSpPr>
      <p:grpSpPr>
        <a:xfrm>
          <a:off x="0" y="0"/>
          <a:ext cx="0" cy="0"/>
          <a:chOff x="0" y="0"/>
          <a:chExt cx="0" cy="0"/>
        </a:xfrm>
      </p:grpSpPr>
      <p:sp>
        <p:nvSpPr>
          <p:cNvPr id="949" name="Google Shape;949;p35"/>
          <p:cNvSpPr txBox="1">
            <a:spLocks noGrp="1"/>
          </p:cNvSpPr>
          <p:nvPr>
            <p:ph type="body" idx="1"/>
          </p:nvPr>
        </p:nvSpPr>
        <p:spPr>
          <a:xfrm>
            <a:off x="1" y="1007707"/>
            <a:ext cx="2556164" cy="3551594"/>
          </a:xfrm>
          <a:prstGeom prst="rect">
            <a:avLst/>
          </a:prstGeom>
          <a:solidFill>
            <a:schemeClr val="accent1"/>
          </a:solidFill>
          <a:ln>
            <a:noFill/>
          </a:ln>
        </p:spPr>
        <p:txBody>
          <a:bodyPr spcFirstLastPara="1" wrap="square" lIns="274300" tIns="137150" rIns="91425" bIns="182875" anchor="ctr" anchorCtr="0">
            <a:noAutofit/>
          </a:bodyPr>
          <a:lstStyle/>
          <a:p>
            <a:pPr marL="0" lvl="0" indent="0" algn="l" rtl="0">
              <a:lnSpc>
                <a:spcPct val="100000"/>
              </a:lnSpc>
              <a:spcBef>
                <a:spcPts val="0"/>
              </a:spcBef>
              <a:spcAft>
                <a:spcPts val="0"/>
              </a:spcAft>
              <a:buClr>
                <a:schemeClr val="lt1"/>
              </a:buClr>
              <a:buSzPts val="1800"/>
              <a:buNone/>
            </a:pPr>
            <a:r>
              <a:rPr lang="en-US"/>
              <a:t>Successful reaction:</a:t>
            </a:r>
            <a:endParaRPr/>
          </a:p>
          <a:p>
            <a:pPr marL="219075" lvl="0" indent="-219075" algn="l" rtl="0">
              <a:lnSpc>
                <a:spcPct val="100000"/>
              </a:lnSpc>
              <a:spcBef>
                <a:spcPts val="600"/>
              </a:spcBef>
              <a:spcAft>
                <a:spcPts val="0"/>
              </a:spcAft>
              <a:buSzPts val="1800"/>
              <a:buFont typeface="Arial"/>
              <a:buChar char="•"/>
            </a:pPr>
            <a:r>
              <a:rPr lang="en-US"/>
              <a:t>Product has been made</a:t>
            </a:r>
            <a:endParaRPr/>
          </a:p>
          <a:p>
            <a:pPr marL="219075" lvl="0" indent="-219075" algn="l" rtl="0">
              <a:lnSpc>
                <a:spcPct val="100000"/>
              </a:lnSpc>
              <a:spcBef>
                <a:spcPts val="600"/>
              </a:spcBef>
              <a:spcAft>
                <a:spcPts val="0"/>
              </a:spcAft>
              <a:buSzPts val="1800"/>
              <a:buFont typeface="Arial"/>
              <a:buChar char="•"/>
            </a:pPr>
            <a:r>
              <a:rPr lang="en-US"/>
              <a:t>Product is the expected length</a:t>
            </a:r>
            <a:endParaRPr/>
          </a:p>
          <a:p>
            <a:pPr marL="219075" lvl="0" indent="-219075" algn="l" rtl="0">
              <a:lnSpc>
                <a:spcPct val="100000"/>
              </a:lnSpc>
              <a:spcBef>
                <a:spcPts val="600"/>
              </a:spcBef>
              <a:spcAft>
                <a:spcPts val="0"/>
              </a:spcAft>
              <a:buSzPts val="1800"/>
              <a:buFont typeface="Arial"/>
              <a:buChar char="•"/>
            </a:pPr>
            <a:r>
              <a:rPr lang="en-US"/>
              <a:t>Only one product synthesized</a:t>
            </a:r>
            <a:endParaRPr/>
          </a:p>
        </p:txBody>
      </p:sp>
      <p:sp>
        <p:nvSpPr>
          <p:cNvPr id="950" name="Google Shape;950;p35"/>
          <p:cNvSpPr txBox="1">
            <a:spLocks noGrp="1"/>
          </p:cNvSpPr>
          <p:nvPr>
            <p:ph type="title"/>
          </p:nvPr>
        </p:nvSpPr>
        <p:spPr>
          <a:xfrm>
            <a:off x="363538" y="440166"/>
            <a:ext cx="8416925" cy="492443"/>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chemeClr val="accent1"/>
              </a:buClr>
              <a:buSzPts val="2600"/>
              <a:buFont typeface="Calibri"/>
              <a:buNone/>
            </a:pPr>
            <a:r>
              <a:rPr lang="en-US"/>
              <a:t>GEL RESULTS</a:t>
            </a:r>
            <a:endParaRPr/>
          </a:p>
        </p:txBody>
      </p:sp>
      <p:pic>
        <p:nvPicPr>
          <p:cNvPr id="951" name="Google Shape;951;p35"/>
          <p:cNvPicPr preferRelativeResize="0"/>
          <p:nvPr/>
        </p:nvPicPr>
        <p:blipFill rotWithShape="1">
          <a:blip r:embed="rId3">
            <a:alphaModFix/>
          </a:blip>
          <a:srcRect l="3762" t="501" r="10244" b="502"/>
          <a:stretch/>
        </p:blipFill>
        <p:spPr>
          <a:xfrm>
            <a:off x="3088425" y="1160107"/>
            <a:ext cx="5513709" cy="3259493"/>
          </a:xfrm>
          <a:prstGeom prst="rect">
            <a:avLst/>
          </a:prstGeom>
          <a:noFill/>
          <a:ln>
            <a:noFill/>
          </a:ln>
        </p:spPr>
      </p:pic>
      <p:sp>
        <p:nvSpPr>
          <p:cNvPr id="952" name="Google Shape;952;p35"/>
          <p:cNvSpPr txBox="1"/>
          <p:nvPr/>
        </p:nvSpPr>
        <p:spPr>
          <a:xfrm>
            <a:off x="6268615" y="1290000"/>
            <a:ext cx="673504" cy="107797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7200"/>
              <a:buFont typeface="Arial"/>
              <a:buNone/>
            </a:pPr>
            <a:r>
              <a:rPr lang="en-US" sz="7200" b="1" i="0" u="none" strike="noStrike" cap="none">
                <a:solidFill>
                  <a:srgbClr val="FF0000"/>
                </a:solidFill>
                <a:latin typeface="Arial"/>
                <a:ea typeface="Arial"/>
                <a:cs typeface="Arial"/>
                <a:sym typeface="Arial"/>
              </a:rPr>
              <a:t>X</a:t>
            </a:r>
            <a:endParaRPr sz="1400" b="0" i="0" u="none" strike="noStrike" cap="none">
              <a:solidFill>
                <a:srgbClr val="000000"/>
              </a:solidFill>
              <a:latin typeface="Arial"/>
              <a:ea typeface="Arial"/>
              <a:cs typeface="Arial"/>
              <a:sym typeface="Arial"/>
            </a:endParaRPr>
          </a:p>
        </p:txBody>
      </p:sp>
      <p:sp>
        <p:nvSpPr>
          <p:cNvPr id="953" name="Google Shape;953;p35"/>
          <p:cNvSpPr txBox="1"/>
          <p:nvPr/>
        </p:nvSpPr>
        <p:spPr>
          <a:xfrm>
            <a:off x="7771165" y="1294957"/>
            <a:ext cx="673504" cy="107797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7200"/>
              <a:buFont typeface="Arial"/>
              <a:buNone/>
            </a:pPr>
            <a:r>
              <a:rPr lang="en-US" sz="7200" b="1" i="0" u="none" strike="noStrike" cap="none">
                <a:solidFill>
                  <a:srgbClr val="FF0000"/>
                </a:solidFill>
                <a:latin typeface="Arial"/>
                <a:ea typeface="Arial"/>
                <a:cs typeface="Arial"/>
                <a:sym typeface="Arial"/>
              </a:rPr>
              <a:t>X</a:t>
            </a:r>
            <a:endParaRPr sz="1400" b="0" i="0" u="none" strike="noStrike" cap="none">
              <a:solidFill>
                <a:srgbClr val="000000"/>
              </a:solidFill>
              <a:latin typeface="Arial"/>
              <a:ea typeface="Arial"/>
              <a:cs typeface="Arial"/>
              <a:sym typeface="Aria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958"/>
        <p:cNvGrpSpPr/>
        <p:nvPr/>
      </p:nvGrpSpPr>
      <p:grpSpPr>
        <a:xfrm>
          <a:off x="0" y="0"/>
          <a:ext cx="0" cy="0"/>
          <a:chOff x="0" y="0"/>
          <a:chExt cx="0" cy="0"/>
        </a:xfrm>
      </p:grpSpPr>
      <p:sp>
        <p:nvSpPr>
          <p:cNvPr id="959" name="Google Shape;959;p36"/>
          <p:cNvSpPr txBox="1">
            <a:spLocks noGrp="1"/>
          </p:cNvSpPr>
          <p:nvPr>
            <p:ph type="body" idx="1"/>
          </p:nvPr>
        </p:nvSpPr>
        <p:spPr>
          <a:xfrm>
            <a:off x="6069992" y="1008064"/>
            <a:ext cx="3074009" cy="3551237"/>
          </a:xfrm>
          <a:prstGeom prst="rect">
            <a:avLst/>
          </a:prstGeom>
          <a:solidFill>
            <a:schemeClr val="accent1"/>
          </a:solidFill>
          <a:ln>
            <a:noFill/>
          </a:ln>
        </p:spPr>
        <p:txBody>
          <a:bodyPr spcFirstLastPara="1" wrap="square" lIns="182875" tIns="45700" rIns="274300" bIns="45700" anchor="ctr" anchorCtr="0">
            <a:noAutofit/>
          </a:bodyPr>
          <a:lstStyle/>
          <a:p>
            <a:pPr marL="0" lvl="0" indent="0" algn="l" rtl="0">
              <a:lnSpc>
                <a:spcPct val="100000"/>
              </a:lnSpc>
              <a:spcBef>
                <a:spcPts val="0"/>
              </a:spcBef>
              <a:spcAft>
                <a:spcPts val="0"/>
              </a:spcAft>
              <a:buSzPts val="1980"/>
              <a:buNone/>
            </a:pPr>
            <a:r>
              <a:rPr lang="en-US"/>
              <a:t>Expected or unexpected results? </a:t>
            </a:r>
            <a:endParaRPr/>
          </a:p>
        </p:txBody>
      </p:sp>
      <p:pic>
        <p:nvPicPr>
          <p:cNvPr id="960" name="Google Shape;960;p36"/>
          <p:cNvPicPr preferRelativeResize="0">
            <a:picLocks noGrp="1"/>
          </p:cNvPicPr>
          <p:nvPr>
            <p:ph type="pic" idx="2"/>
          </p:nvPr>
        </p:nvPicPr>
        <p:blipFill rotWithShape="1">
          <a:blip r:embed="rId3">
            <a:alphaModFix/>
          </a:blip>
          <a:srcRect l="20608" t="24117" r="14393"/>
          <a:stretch/>
        </p:blipFill>
        <p:spPr>
          <a:xfrm rot="5400000">
            <a:off x="1038915" y="799919"/>
            <a:ext cx="4164510" cy="3646499"/>
          </a:xfrm>
          <a:prstGeom prst="rect">
            <a:avLst/>
          </a:prstGeom>
          <a:noFill/>
          <a:ln>
            <a:noFill/>
          </a:ln>
        </p:spPr>
      </p:pic>
      <p:sp>
        <p:nvSpPr>
          <p:cNvPr id="961" name="Google Shape;961;p36"/>
          <p:cNvSpPr txBox="1"/>
          <p:nvPr/>
        </p:nvSpPr>
        <p:spPr>
          <a:xfrm rot="-5400000">
            <a:off x="2342672" y="-468250"/>
            <a:ext cx="2026800" cy="3070800"/>
          </a:xfrm>
          <a:prstGeom prst="rect">
            <a:avLst/>
          </a:prstGeom>
          <a:noFill/>
          <a:ln>
            <a:noFill/>
          </a:ln>
        </p:spPr>
        <p:txBody>
          <a:bodyPr spcFirstLastPara="1" wrap="square" lIns="91425" tIns="45700" rIns="91425" bIns="45700" anchor="t" anchorCtr="0">
            <a:spAutoFit/>
          </a:bodyPr>
          <a:lstStyle/>
          <a:p>
            <a:pPr marL="0" marR="0" lvl="0" indent="0" algn="l" rtl="0">
              <a:lnSpc>
                <a:spcPct val="200000"/>
              </a:lnSpc>
              <a:spcBef>
                <a:spcPts val="0"/>
              </a:spcBef>
              <a:spcAft>
                <a:spcPts val="0"/>
              </a:spcAft>
              <a:buClr>
                <a:srgbClr val="000000"/>
              </a:buClr>
              <a:buSzPts val="1800"/>
              <a:buFont typeface="Arial"/>
              <a:buNone/>
            </a:pPr>
            <a:r>
              <a:rPr lang="en-US" sz="1800" b="1" i="0" u="none" strike="noStrike" cap="none">
                <a:solidFill>
                  <a:schemeClr val="lt1"/>
                </a:solidFill>
                <a:latin typeface="Arial"/>
                <a:ea typeface="Arial"/>
                <a:cs typeface="Arial"/>
                <a:sym typeface="Arial"/>
              </a:rPr>
              <a:t>DNA Ladder</a:t>
            </a:r>
            <a:endParaRPr sz="1400" b="0" i="0" u="none" strike="noStrike" cap="none">
              <a:solidFill>
                <a:srgbClr val="000000"/>
              </a:solidFill>
              <a:latin typeface="Arial"/>
              <a:ea typeface="Arial"/>
              <a:cs typeface="Arial"/>
              <a:sym typeface="Arial"/>
            </a:endParaRPr>
          </a:p>
          <a:p>
            <a:pPr marL="0" marR="0" lvl="0" indent="0" algn="l" rtl="0">
              <a:lnSpc>
                <a:spcPct val="200000"/>
              </a:lnSpc>
              <a:spcBef>
                <a:spcPts val="0"/>
              </a:spcBef>
              <a:spcAft>
                <a:spcPts val="0"/>
              </a:spcAft>
              <a:buClr>
                <a:srgbClr val="000000"/>
              </a:buClr>
              <a:buSzPts val="1800"/>
              <a:buFont typeface="Arial"/>
              <a:buNone/>
            </a:pPr>
            <a:r>
              <a:rPr lang="en-US" sz="1800" b="1" i="0" u="none" strike="noStrike" cap="none">
                <a:solidFill>
                  <a:schemeClr val="lt1"/>
                </a:solidFill>
                <a:latin typeface="Arial"/>
                <a:ea typeface="Arial"/>
                <a:cs typeface="Arial"/>
                <a:sym typeface="Arial"/>
              </a:rPr>
              <a:t>Red colony</a:t>
            </a:r>
            <a:endParaRPr sz="1400" b="0" i="0" u="none" strike="noStrike" cap="none">
              <a:solidFill>
                <a:srgbClr val="000000"/>
              </a:solidFill>
              <a:latin typeface="Arial"/>
              <a:ea typeface="Arial"/>
              <a:cs typeface="Arial"/>
              <a:sym typeface="Arial"/>
            </a:endParaRPr>
          </a:p>
          <a:p>
            <a:pPr marL="0" marR="0" lvl="0" indent="0" algn="l" rtl="0">
              <a:lnSpc>
                <a:spcPct val="200000"/>
              </a:lnSpc>
              <a:spcBef>
                <a:spcPts val="0"/>
              </a:spcBef>
              <a:spcAft>
                <a:spcPts val="0"/>
              </a:spcAft>
              <a:buClr>
                <a:srgbClr val="000000"/>
              </a:buClr>
              <a:buSzPts val="1800"/>
              <a:buFont typeface="Arial"/>
              <a:buNone/>
            </a:pPr>
            <a:r>
              <a:rPr lang="en-US" sz="1800" b="1" i="0" u="none" strike="noStrike" cap="none">
                <a:solidFill>
                  <a:schemeClr val="lt1"/>
                </a:solidFill>
                <a:latin typeface="Arial"/>
                <a:ea typeface="Arial"/>
                <a:cs typeface="Arial"/>
                <a:sym typeface="Arial"/>
              </a:rPr>
              <a:t>White Colony </a:t>
            </a:r>
            <a:endParaRPr sz="1400" b="0" i="0" u="none" strike="noStrike" cap="none">
              <a:solidFill>
                <a:srgbClr val="000000"/>
              </a:solidFill>
              <a:latin typeface="Arial"/>
              <a:ea typeface="Arial"/>
              <a:cs typeface="Arial"/>
              <a:sym typeface="Arial"/>
            </a:endParaRPr>
          </a:p>
          <a:p>
            <a:pPr marL="0" marR="0" lvl="0" indent="0" algn="l" rtl="0">
              <a:lnSpc>
                <a:spcPct val="200000"/>
              </a:lnSpc>
              <a:spcBef>
                <a:spcPts val="0"/>
              </a:spcBef>
              <a:spcAft>
                <a:spcPts val="0"/>
              </a:spcAft>
              <a:buClr>
                <a:srgbClr val="000000"/>
              </a:buClr>
              <a:buSzPts val="1800"/>
              <a:buFont typeface="Arial"/>
              <a:buNone/>
            </a:pPr>
            <a:r>
              <a:rPr lang="en-US" sz="1800" b="1" i="0" u="none" strike="noStrike" cap="none">
                <a:solidFill>
                  <a:schemeClr val="lt1"/>
                </a:solidFill>
                <a:latin typeface="Arial"/>
                <a:ea typeface="Arial"/>
                <a:cs typeface="Arial"/>
                <a:sym typeface="Arial"/>
              </a:rPr>
              <a:t>pARA-R (+)</a:t>
            </a:r>
            <a:endParaRPr sz="1400" b="0" i="0" u="none" strike="noStrike" cap="none">
              <a:solidFill>
                <a:srgbClr val="000000"/>
              </a:solidFill>
              <a:latin typeface="Arial"/>
              <a:ea typeface="Arial"/>
              <a:cs typeface="Arial"/>
              <a:sym typeface="Arial"/>
            </a:endParaRPr>
          </a:p>
          <a:p>
            <a:pPr marL="0" marR="0" lvl="0" indent="0" algn="l" rtl="0">
              <a:lnSpc>
                <a:spcPct val="200000"/>
              </a:lnSpc>
              <a:spcBef>
                <a:spcPts val="0"/>
              </a:spcBef>
              <a:spcAft>
                <a:spcPts val="0"/>
              </a:spcAft>
              <a:buClr>
                <a:srgbClr val="000000"/>
              </a:buClr>
              <a:buSzPts val="1800"/>
              <a:buFont typeface="Arial"/>
              <a:buNone/>
            </a:pPr>
            <a:r>
              <a:rPr lang="en-US" sz="1800" b="1" i="0" u="none" strike="noStrike" cap="none">
                <a:solidFill>
                  <a:schemeClr val="lt1"/>
                </a:solidFill>
                <a:latin typeface="Arial"/>
                <a:ea typeface="Arial"/>
                <a:cs typeface="Arial"/>
                <a:sym typeface="Arial"/>
              </a:rPr>
              <a:t>pARA (-)</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1350"/>
              <a:buFont typeface="Arial"/>
              <a:buNone/>
            </a:pPr>
            <a:endParaRPr sz="1350" b="0" i="0" u="none" strike="noStrike" cap="none">
              <a:solidFill>
                <a:schemeClr val="dk1"/>
              </a:solidFill>
              <a:latin typeface="Arial"/>
              <a:ea typeface="Arial"/>
              <a:cs typeface="Arial"/>
              <a:sym typeface="Arial"/>
            </a:endParaRPr>
          </a:p>
        </p:txBody>
      </p:sp>
    </p:spTree>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966"/>
        <p:cNvGrpSpPr/>
        <p:nvPr/>
      </p:nvGrpSpPr>
      <p:grpSpPr>
        <a:xfrm>
          <a:off x="0" y="0"/>
          <a:ext cx="0" cy="0"/>
          <a:chOff x="0" y="0"/>
          <a:chExt cx="0" cy="0"/>
        </a:xfrm>
      </p:grpSpPr>
      <p:pic>
        <p:nvPicPr>
          <p:cNvPr id="967" name="Google Shape;967;p37"/>
          <p:cNvPicPr preferRelativeResize="0">
            <a:picLocks noGrp="1"/>
          </p:cNvPicPr>
          <p:nvPr>
            <p:ph type="pic" idx="2"/>
          </p:nvPr>
        </p:nvPicPr>
        <p:blipFill rotWithShape="1">
          <a:blip r:embed="rId3">
            <a:alphaModFix/>
          </a:blip>
          <a:srcRect l="-14818" t="13969" r="14819" b="34640"/>
          <a:stretch/>
        </p:blipFill>
        <p:spPr>
          <a:xfrm>
            <a:off x="-233265" y="537633"/>
            <a:ext cx="5500284" cy="4068234"/>
          </a:xfrm>
          <a:prstGeom prst="rect">
            <a:avLst/>
          </a:prstGeom>
          <a:noFill/>
          <a:ln>
            <a:noFill/>
          </a:ln>
        </p:spPr>
      </p:pic>
      <p:sp>
        <p:nvSpPr>
          <p:cNvPr id="968" name="Google Shape;968;p37"/>
          <p:cNvSpPr txBox="1">
            <a:spLocks noGrp="1"/>
          </p:cNvSpPr>
          <p:nvPr>
            <p:ph type="body" idx="1"/>
          </p:nvPr>
        </p:nvSpPr>
        <p:spPr>
          <a:xfrm>
            <a:off x="5460123" y="537633"/>
            <a:ext cx="3683877" cy="3117896"/>
          </a:xfrm>
          <a:prstGeom prst="rect">
            <a:avLst/>
          </a:prstGeom>
          <a:solidFill>
            <a:schemeClr val="accent1"/>
          </a:solidFill>
          <a:ln>
            <a:noFill/>
          </a:ln>
        </p:spPr>
        <p:txBody>
          <a:bodyPr spcFirstLastPara="1" wrap="square" lIns="182875" tIns="45700" rIns="274300" bIns="45700" anchor="ctr" anchorCtr="0">
            <a:noAutofit/>
          </a:bodyPr>
          <a:lstStyle/>
          <a:p>
            <a:pPr marL="0" lvl="0" indent="0" algn="l" rtl="0">
              <a:lnSpc>
                <a:spcPct val="100000"/>
              </a:lnSpc>
              <a:spcBef>
                <a:spcPts val="0"/>
              </a:spcBef>
              <a:spcAft>
                <a:spcPts val="0"/>
              </a:spcAft>
              <a:buSzPts val="1980"/>
              <a:buNone/>
            </a:pPr>
            <a:r>
              <a:rPr lang="en-US" sz="1800" dirty="0"/>
              <a:t>The third (middle) lane does not have a band where there should be for the white colony. Possibly due to plucking a satellite colony, or because the reaction didn’t work. </a:t>
            </a:r>
          </a:p>
          <a:p>
            <a:pPr marL="0" lvl="0" indent="0" algn="l" rtl="0">
              <a:lnSpc>
                <a:spcPct val="100000"/>
              </a:lnSpc>
              <a:spcBef>
                <a:spcPts val="0"/>
              </a:spcBef>
              <a:spcAft>
                <a:spcPts val="0"/>
              </a:spcAft>
              <a:buSzPts val="1980"/>
              <a:buNone/>
            </a:pPr>
            <a:r>
              <a:rPr lang="en-US" sz="1800" dirty="0"/>
              <a:t> </a:t>
            </a:r>
            <a:endParaRPr lang="en-US" dirty="0"/>
          </a:p>
        </p:txBody>
      </p:sp>
      <p:sp>
        <p:nvSpPr>
          <p:cNvPr id="969" name="Google Shape;969;p37"/>
          <p:cNvSpPr txBox="1"/>
          <p:nvPr/>
        </p:nvSpPr>
        <p:spPr>
          <a:xfrm rot="-5400000">
            <a:off x="1662860" y="-129970"/>
            <a:ext cx="2029303" cy="2535246"/>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1800"/>
              <a:buFont typeface="Arial"/>
              <a:buNone/>
            </a:pPr>
            <a:r>
              <a:rPr lang="en-US" sz="1800" b="1" i="0" u="none" strike="noStrike" cap="none">
                <a:solidFill>
                  <a:schemeClr val="lt1"/>
                </a:solidFill>
                <a:latin typeface="Arial"/>
                <a:ea typeface="Arial"/>
                <a:cs typeface="Arial"/>
                <a:sym typeface="Arial"/>
              </a:rPr>
              <a:t>DNA Ladder</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1800"/>
              <a:buFont typeface="Arial"/>
              <a:buNone/>
            </a:pPr>
            <a:r>
              <a:rPr lang="en-US" sz="1800" b="1" i="0" u="none" strike="noStrike" cap="none">
                <a:solidFill>
                  <a:schemeClr val="lt1"/>
                </a:solidFill>
                <a:latin typeface="Arial"/>
                <a:ea typeface="Arial"/>
                <a:cs typeface="Arial"/>
                <a:sym typeface="Arial"/>
              </a:rPr>
              <a:t>Red colony</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1800"/>
              <a:buFont typeface="Arial"/>
              <a:buNone/>
            </a:pPr>
            <a:r>
              <a:rPr lang="en-US" sz="1800" b="1" i="0" u="none" strike="noStrike" cap="none">
                <a:solidFill>
                  <a:schemeClr val="lt1"/>
                </a:solidFill>
                <a:latin typeface="Arial"/>
                <a:ea typeface="Arial"/>
                <a:cs typeface="Arial"/>
                <a:sym typeface="Arial"/>
              </a:rPr>
              <a:t>White Colony </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1800"/>
              <a:buFont typeface="Arial"/>
              <a:buNone/>
            </a:pPr>
            <a:r>
              <a:rPr lang="en-US" sz="1800" b="1" i="0" u="none" strike="noStrike" cap="none">
                <a:solidFill>
                  <a:schemeClr val="lt1"/>
                </a:solidFill>
                <a:latin typeface="Arial"/>
                <a:ea typeface="Arial"/>
                <a:cs typeface="Arial"/>
                <a:sym typeface="Arial"/>
              </a:rPr>
              <a:t>pARA-R (+)</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1800"/>
              <a:buFont typeface="Arial"/>
              <a:buNone/>
            </a:pPr>
            <a:r>
              <a:rPr lang="en-US" sz="1800" b="1" i="0" u="none" strike="noStrike" cap="none">
                <a:solidFill>
                  <a:schemeClr val="lt1"/>
                </a:solidFill>
                <a:latin typeface="Arial"/>
                <a:ea typeface="Arial"/>
                <a:cs typeface="Arial"/>
                <a:sym typeface="Arial"/>
              </a:rPr>
              <a:t>pARA (-)</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1350"/>
              <a:buFont typeface="Arial"/>
              <a:buNone/>
            </a:pPr>
            <a:endParaRPr sz="1350" b="0" i="0" u="none" strike="noStrike" cap="none">
              <a:solidFill>
                <a:schemeClr val="dk1"/>
              </a:solidFill>
              <a:latin typeface="Arial"/>
              <a:ea typeface="Arial"/>
              <a:cs typeface="Arial"/>
              <a:sym typeface="Arial"/>
            </a:endParaRPr>
          </a:p>
        </p:txBody>
      </p:sp>
      <p:sp>
        <p:nvSpPr>
          <p:cNvPr id="3" name="TextBox 2">
            <a:extLst>
              <a:ext uri="{FF2B5EF4-FFF2-40B4-BE49-F238E27FC236}">
                <a16:creationId xmlns:a16="http://schemas.microsoft.com/office/drawing/2014/main" id="{EF6224E0-0C47-4B79-54AC-4B72AFDF3ED5}"/>
              </a:ext>
            </a:extLst>
          </p:cNvPr>
          <p:cNvSpPr txBox="1"/>
          <p:nvPr/>
        </p:nvSpPr>
        <p:spPr>
          <a:xfrm>
            <a:off x="545729" y="3329417"/>
            <a:ext cx="4721290" cy="1169551"/>
          </a:xfrm>
          <a:prstGeom prst="rect">
            <a:avLst/>
          </a:prstGeom>
          <a:noFill/>
        </p:spPr>
        <p:txBody>
          <a:bodyPr wrap="square">
            <a:spAutoFit/>
          </a:bodyPr>
          <a:lstStyle/>
          <a:p>
            <a:r>
              <a:rPr lang="en-US" b="1" dirty="0">
                <a:solidFill>
                  <a:schemeClr val="bg1"/>
                </a:solidFill>
              </a:rPr>
              <a:t>All four reaction lanes show primer dimers at the bottom. Middle lane shows two bands of dimers, possibly because without the larger DNA fragment from the white colony the reaction was able to make a much higher concentration of primer dimers</a:t>
            </a:r>
            <a:r>
              <a:rPr lang="en-US" b="1" dirty="0"/>
              <a:t>.</a:t>
            </a:r>
          </a:p>
        </p:txBody>
      </p:sp>
      <p:cxnSp>
        <p:nvCxnSpPr>
          <p:cNvPr id="5" name="Straight Arrow Connector 4">
            <a:extLst>
              <a:ext uri="{FF2B5EF4-FFF2-40B4-BE49-F238E27FC236}">
                <a16:creationId xmlns:a16="http://schemas.microsoft.com/office/drawing/2014/main" id="{FDCD0957-0BE0-4E4D-B7AA-C0C926315C0D}"/>
              </a:ext>
            </a:extLst>
          </p:cNvPr>
          <p:cNvCxnSpPr/>
          <p:nvPr/>
        </p:nvCxnSpPr>
        <p:spPr>
          <a:xfrm flipH="1">
            <a:off x="2584580" y="1137653"/>
            <a:ext cx="3181738" cy="125098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A31CF4AF-0151-BEB1-7419-6D4BA52517B6}"/>
              </a:ext>
            </a:extLst>
          </p:cNvPr>
          <p:cNvCxnSpPr>
            <a:cxnSpLocks/>
          </p:cNvCxnSpPr>
          <p:nvPr/>
        </p:nvCxnSpPr>
        <p:spPr>
          <a:xfrm flipV="1">
            <a:off x="2323322" y="2752325"/>
            <a:ext cx="354189" cy="90320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974"/>
        <p:cNvGrpSpPr/>
        <p:nvPr/>
      </p:nvGrpSpPr>
      <p:grpSpPr>
        <a:xfrm>
          <a:off x="0" y="0"/>
          <a:ext cx="0" cy="0"/>
          <a:chOff x="0" y="0"/>
          <a:chExt cx="0" cy="0"/>
        </a:xfrm>
      </p:grpSpPr>
      <p:pic>
        <p:nvPicPr>
          <p:cNvPr id="975" name="Google Shape;975;p74"/>
          <p:cNvPicPr preferRelativeResize="0"/>
          <p:nvPr/>
        </p:nvPicPr>
        <p:blipFill rotWithShape="1">
          <a:blip r:embed="rId3">
            <a:alphaModFix/>
          </a:blip>
          <a:srcRect l="34666" t="44254" r="44444" b="37339"/>
          <a:stretch/>
        </p:blipFill>
        <p:spPr>
          <a:xfrm>
            <a:off x="4811902" y="353787"/>
            <a:ext cx="1922595" cy="2571957"/>
          </a:xfrm>
          <a:prstGeom prst="rect">
            <a:avLst/>
          </a:prstGeom>
          <a:noFill/>
          <a:ln>
            <a:noFill/>
          </a:ln>
        </p:spPr>
      </p:pic>
      <p:sp>
        <p:nvSpPr>
          <p:cNvPr id="976" name="Google Shape;976;p74"/>
          <p:cNvSpPr txBox="1"/>
          <p:nvPr/>
        </p:nvSpPr>
        <p:spPr>
          <a:xfrm>
            <a:off x="6889806" y="248088"/>
            <a:ext cx="1922700" cy="2462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Lane 1: 100bp ladder</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Lane 2: Red/pink colony</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Lane 3: White colony</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Lane 4/6: pAra-R (pBad) Positive control (1092bp)</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Lane 5/7:pAra-A Negative control (662 bp)</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977" name="Google Shape;977;p74" descr="DNA Markers and Ladders | NEB"/>
          <p:cNvPicPr preferRelativeResize="0"/>
          <p:nvPr/>
        </p:nvPicPr>
        <p:blipFill rotWithShape="1">
          <a:blip r:embed="rId4">
            <a:alphaModFix/>
          </a:blip>
          <a:srcRect/>
          <a:stretch/>
        </p:blipFill>
        <p:spPr>
          <a:xfrm>
            <a:off x="3513725" y="394034"/>
            <a:ext cx="1220523" cy="2571957"/>
          </a:xfrm>
          <a:prstGeom prst="rect">
            <a:avLst/>
          </a:prstGeom>
          <a:noFill/>
          <a:ln>
            <a:noFill/>
          </a:ln>
        </p:spPr>
      </p:pic>
      <p:pic>
        <p:nvPicPr>
          <p:cNvPr id="978" name="Google Shape;978;p74"/>
          <p:cNvPicPr preferRelativeResize="0"/>
          <p:nvPr/>
        </p:nvPicPr>
        <p:blipFill rotWithShape="1">
          <a:blip r:embed="rId5">
            <a:alphaModFix/>
          </a:blip>
          <a:srcRect/>
          <a:stretch/>
        </p:blipFill>
        <p:spPr>
          <a:xfrm>
            <a:off x="1690112" y="248088"/>
            <a:ext cx="1676400" cy="2863850"/>
          </a:xfrm>
          <a:prstGeom prst="rect">
            <a:avLst/>
          </a:prstGeom>
          <a:noFill/>
          <a:ln>
            <a:noFill/>
          </a:ln>
        </p:spPr>
      </p:pic>
      <p:sp>
        <p:nvSpPr>
          <p:cNvPr id="979" name="Google Shape;979;p74"/>
          <p:cNvSpPr txBox="1"/>
          <p:nvPr/>
        </p:nvSpPr>
        <p:spPr>
          <a:xfrm>
            <a:off x="84217" y="470384"/>
            <a:ext cx="1766400" cy="2678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dirty="0">
                <a:solidFill>
                  <a:srgbClr val="000000"/>
                </a:solidFill>
                <a:latin typeface="Arial"/>
                <a:ea typeface="Arial"/>
                <a:cs typeface="Arial"/>
                <a:sym typeface="Arial"/>
              </a:rPr>
              <a:t>Lane 1: 100bp ladder</a:t>
            </a:r>
            <a:endParaRPr dirty="0"/>
          </a:p>
          <a:p>
            <a:pPr marL="0" marR="0" lvl="0" indent="0" algn="l" rtl="0">
              <a:lnSpc>
                <a:spcPct val="100000"/>
              </a:lnSpc>
              <a:spcBef>
                <a:spcPts val="0"/>
              </a:spcBef>
              <a:spcAft>
                <a:spcPts val="0"/>
              </a:spcAft>
              <a:buNone/>
            </a:pPr>
            <a:r>
              <a:rPr lang="en-US" sz="1400" b="0" i="0" u="none" strike="noStrike" cap="none" dirty="0">
                <a:solidFill>
                  <a:srgbClr val="000000"/>
                </a:solidFill>
                <a:latin typeface="Arial"/>
                <a:ea typeface="Arial"/>
                <a:cs typeface="Arial"/>
                <a:sym typeface="Arial"/>
              </a:rPr>
              <a:t>Lane 2: Red/pink colony</a:t>
            </a:r>
            <a:endParaRPr dirty="0"/>
          </a:p>
          <a:p>
            <a:pPr marL="0" marR="0" lvl="0" indent="0" algn="l" rtl="0">
              <a:lnSpc>
                <a:spcPct val="100000"/>
              </a:lnSpc>
              <a:spcBef>
                <a:spcPts val="0"/>
              </a:spcBef>
              <a:spcAft>
                <a:spcPts val="0"/>
              </a:spcAft>
              <a:buNone/>
            </a:pPr>
            <a:r>
              <a:rPr lang="en-US" sz="1400" b="0" i="0" u="none" strike="noStrike" cap="none" dirty="0">
                <a:solidFill>
                  <a:srgbClr val="000000"/>
                </a:solidFill>
                <a:latin typeface="Arial"/>
                <a:ea typeface="Arial"/>
                <a:cs typeface="Arial"/>
                <a:sym typeface="Arial"/>
              </a:rPr>
              <a:t>Lane 3: White colony</a:t>
            </a:r>
            <a:endParaRPr dirty="0"/>
          </a:p>
          <a:p>
            <a:pPr marL="0" marR="0" lvl="0" indent="0" algn="l" rtl="0">
              <a:lnSpc>
                <a:spcPct val="100000"/>
              </a:lnSpc>
              <a:spcBef>
                <a:spcPts val="0"/>
              </a:spcBef>
              <a:spcAft>
                <a:spcPts val="0"/>
              </a:spcAft>
              <a:buNone/>
            </a:pPr>
            <a:r>
              <a:rPr lang="en-US" sz="1400" b="0" i="0" u="none" strike="noStrike" cap="none" dirty="0">
                <a:solidFill>
                  <a:srgbClr val="000000"/>
                </a:solidFill>
                <a:latin typeface="Arial"/>
                <a:ea typeface="Arial"/>
                <a:cs typeface="Arial"/>
                <a:sym typeface="Arial"/>
              </a:rPr>
              <a:t>Lane 4: </a:t>
            </a:r>
            <a:r>
              <a:rPr lang="en-US" sz="1400" b="0" i="0" u="none" strike="noStrike" cap="none" dirty="0" err="1">
                <a:solidFill>
                  <a:srgbClr val="000000"/>
                </a:solidFill>
                <a:latin typeface="Arial"/>
                <a:ea typeface="Arial"/>
                <a:cs typeface="Arial"/>
                <a:sym typeface="Arial"/>
              </a:rPr>
              <a:t>pAra</a:t>
            </a:r>
            <a:r>
              <a:rPr lang="en-US" sz="1400" b="0" i="0" u="none" strike="noStrike" cap="none" dirty="0">
                <a:solidFill>
                  <a:srgbClr val="000000"/>
                </a:solidFill>
                <a:latin typeface="Arial"/>
                <a:ea typeface="Arial"/>
                <a:cs typeface="Arial"/>
                <a:sym typeface="Arial"/>
              </a:rPr>
              <a:t>-R (</a:t>
            </a:r>
            <a:r>
              <a:rPr lang="en-US" sz="1400" b="0" i="0" u="none" strike="noStrike" cap="none" dirty="0" err="1">
                <a:solidFill>
                  <a:srgbClr val="000000"/>
                </a:solidFill>
                <a:latin typeface="Arial"/>
                <a:ea typeface="Arial"/>
                <a:cs typeface="Arial"/>
                <a:sym typeface="Arial"/>
              </a:rPr>
              <a:t>pBad</a:t>
            </a:r>
            <a:r>
              <a:rPr lang="en-US" sz="1400" b="0" i="0" u="none" strike="noStrike" cap="none" dirty="0">
                <a:solidFill>
                  <a:srgbClr val="000000"/>
                </a:solidFill>
                <a:latin typeface="Arial"/>
                <a:ea typeface="Arial"/>
                <a:cs typeface="Arial"/>
                <a:sym typeface="Arial"/>
              </a:rPr>
              <a:t>) Positive control (1092bp)</a:t>
            </a:r>
            <a:endParaRPr dirty="0"/>
          </a:p>
          <a:p>
            <a:pPr marL="0" marR="0" lvl="0" indent="0" algn="l" rtl="0">
              <a:lnSpc>
                <a:spcPct val="100000"/>
              </a:lnSpc>
              <a:spcBef>
                <a:spcPts val="0"/>
              </a:spcBef>
              <a:spcAft>
                <a:spcPts val="0"/>
              </a:spcAft>
              <a:buNone/>
            </a:pPr>
            <a:r>
              <a:rPr lang="en-US" sz="1400" b="0" i="0" u="none" strike="noStrike" cap="none" dirty="0">
                <a:solidFill>
                  <a:srgbClr val="000000"/>
                </a:solidFill>
                <a:latin typeface="Arial"/>
                <a:ea typeface="Arial"/>
                <a:cs typeface="Arial"/>
                <a:sym typeface="Arial"/>
              </a:rPr>
              <a:t>Lane 5:pAra-A Negative control (662 bp)</a:t>
            </a:r>
            <a:endParaRPr dirty="0"/>
          </a:p>
        </p:txBody>
      </p:sp>
      <p:sp>
        <p:nvSpPr>
          <p:cNvPr id="980" name="Google Shape;980;p74"/>
          <p:cNvSpPr txBox="1"/>
          <p:nvPr/>
        </p:nvSpPr>
        <p:spPr>
          <a:xfrm>
            <a:off x="2937933" y="3674534"/>
            <a:ext cx="1557867"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0.8% Agarose, 130V for 30 min</a:t>
            </a:r>
            <a:endParaRPr/>
          </a:p>
        </p:txBody>
      </p:sp>
    </p:spTree>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984"/>
        <p:cNvGrpSpPr/>
        <p:nvPr/>
      </p:nvGrpSpPr>
      <p:grpSpPr>
        <a:xfrm>
          <a:off x="0" y="0"/>
          <a:ext cx="0" cy="0"/>
          <a:chOff x="0" y="0"/>
          <a:chExt cx="0" cy="0"/>
        </a:xfrm>
      </p:grpSpPr>
      <p:sp>
        <p:nvSpPr>
          <p:cNvPr id="985" name="Google Shape;985;p38"/>
          <p:cNvSpPr txBox="1">
            <a:spLocks noGrp="1"/>
          </p:cNvSpPr>
          <p:nvPr>
            <p:ph type="body" idx="1"/>
          </p:nvPr>
        </p:nvSpPr>
        <p:spPr>
          <a:xfrm>
            <a:off x="363538" y="1280161"/>
            <a:ext cx="8416782" cy="3114475"/>
          </a:xfrm>
          <a:prstGeom prst="rect">
            <a:avLst/>
          </a:prstGeom>
          <a:noFill/>
          <a:ln>
            <a:noFill/>
          </a:ln>
        </p:spPr>
        <p:txBody>
          <a:bodyPr spcFirstLastPara="1" wrap="square" lIns="91425" tIns="45700" rIns="91425" bIns="45700" anchor="t" anchorCtr="0">
            <a:noAutofit/>
          </a:bodyPr>
          <a:lstStyle/>
          <a:p>
            <a:pPr marL="231770" lvl="0" indent="-231770" algn="l" rtl="0">
              <a:lnSpc>
                <a:spcPct val="100000"/>
              </a:lnSpc>
              <a:spcBef>
                <a:spcPts val="0"/>
              </a:spcBef>
              <a:spcAft>
                <a:spcPts val="0"/>
              </a:spcAft>
              <a:buSzPts val="1980"/>
              <a:buChar char="•"/>
            </a:pPr>
            <a:r>
              <a:rPr lang="en-US" dirty="0"/>
              <a:t>In research usually not working with different colored bacteria</a:t>
            </a:r>
            <a:endParaRPr dirty="0"/>
          </a:p>
          <a:p>
            <a:pPr marL="231770" lvl="0" indent="-231770" algn="l" rtl="0">
              <a:lnSpc>
                <a:spcPct val="100000"/>
              </a:lnSpc>
              <a:spcBef>
                <a:spcPts val="600"/>
              </a:spcBef>
              <a:spcAft>
                <a:spcPts val="0"/>
              </a:spcAft>
              <a:buSzPts val="1980"/>
              <a:buChar char="•"/>
            </a:pPr>
            <a:r>
              <a:rPr lang="en-US" dirty="0"/>
              <a:t>Ligations result in multiple plasmid products, need to distinguish between them</a:t>
            </a:r>
            <a:endParaRPr dirty="0"/>
          </a:p>
          <a:p>
            <a:pPr marL="231770" lvl="0" indent="-231770" algn="l" rtl="0">
              <a:lnSpc>
                <a:spcPct val="100000"/>
              </a:lnSpc>
              <a:spcBef>
                <a:spcPts val="600"/>
              </a:spcBef>
              <a:spcAft>
                <a:spcPts val="0"/>
              </a:spcAft>
              <a:buSzPts val="1980"/>
              <a:buChar char="•"/>
            </a:pPr>
            <a:r>
              <a:rPr lang="en-US" dirty="0"/>
              <a:t>Quick way to determine which plasmid you have (or which you want) before continuing research</a:t>
            </a:r>
            <a:endParaRPr dirty="0"/>
          </a:p>
        </p:txBody>
      </p:sp>
      <p:sp>
        <p:nvSpPr>
          <p:cNvPr id="986" name="Google Shape;986;p38"/>
          <p:cNvSpPr txBox="1">
            <a:spLocks noGrp="1"/>
          </p:cNvSpPr>
          <p:nvPr>
            <p:ph type="title"/>
          </p:nvPr>
        </p:nvSpPr>
        <p:spPr>
          <a:xfrm>
            <a:off x="363538" y="440247"/>
            <a:ext cx="8416782" cy="492443"/>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chemeClr val="accent1"/>
              </a:buClr>
              <a:buSzPts val="2600"/>
              <a:buFont typeface="Calibri"/>
              <a:buNone/>
            </a:pPr>
            <a:r>
              <a:rPr lang="en-US"/>
              <a:t>WHY IS COLONY PCR IMPORTANT?</a:t>
            </a:r>
            <a:endParaRPr/>
          </a:p>
        </p:txBody>
      </p:sp>
    </p:spTree>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990"/>
        <p:cNvGrpSpPr/>
        <p:nvPr/>
      </p:nvGrpSpPr>
      <p:grpSpPr>
        <a:xfrm>
          <a:off x="0" y="0"/>
          <a:ext cx="0" cy="0"/>
          <a:chOff x="0" y="0"/>
          <a:chExt cx="0" cy="0"/>
        </a:xfrm>
      </p:grpSpPr>
      <p:sp>
        <p:nvSpPr>
          <p:cNvPr id="991" name="Google Shape;991;p40"/>
          <p:cNvSpPr txBox="1">
            <a:spLocks noGrp="1"/>
          </p:cNvSpPr>
          <p:nvPr>
            <p:ph type="body" idx="1"/>
          </p:nvPr>
        </p:nvSpPr>
        <p:spPr>
          <a:xfrm>
            <a:off x="363538" y="1280161"/>
            <a:ext cx="8416782" cy="3114475"/>
          </a:xfrm>
          <a:prstGeom prst="rect">
            <a:avLst/>
          </a:prstGeom>
          <a:noFill/>
          <a:ln>
            <a:noFill/>
          </a:ln>
        </p:spPr>
        <p:txBody>
          <a:bodyPr spcFirstLastPara="1" wrap="square" lIns="91425" tIns="45700" rIns="91425" bIns="45700" anchor="t" anchorCtr="0">
            <a:noAutofit/>
          </a:bodyPr>
          <a:lstStyle/>
          <a:p>
            <a:pPr marL="231770" lvl="0" indent="-231770" algn="l" rtl="0">
              <a:lnSpc>
                <a:spcPct val="100000"/>
              </a:lnSpc>
              <a:spcBef>
                <a:spcPts val="0"/>
              </a:spcBef>
              <a:spcAft>
                <a:spcPts val="0"/>
              </a:spcAft>
              <a:buSzPts val="1980"/>
              <a:buChar char="•"/>
            </a:pPr>
            <a:r>
              <a:rPr lang="en-US"/>
              <a:t>Not in Kit: </a:t>
            </a:r>
            <a:endParaRPr/>
          </a:p>
          <a:p>
            <a:pPr marL="457189" lvl="1" indent="-225419" algn="l" rtl="0">
              <a:lnSpc>
                <a:spcPct val="100000"/>
              </a:lnSpc>
              <a:spcBef>
                <a:spcPts val="400"/>
              </a:spcBef>
              <a:spcAft>
                <a:spcPts val="0"/>
              </a:spcAft>
              <a:buSzPts val="1800"/>
              <a:buChar char="–"/>
            </a:pPr>
            <a:r>
              <a:rPr lang="en-US"/>
              <a:t>bottles for 1X buffer</a:t>
            </a:r>
            <a:endParaRPr/>
          </a:p>
          <a:p>
            <a:pPr marL="457189" lvl="1" indent="-225419" algn="l" rtl="0">
              <a:lnSpc>
                <a:spcPct val="100000"/>
              </a:lnSpc>
              <a:spcBef>
                <a:spcPts val="400"/>
              </a:spcBef>
              <a:spcAft>
                <a:spcPts val="0"/>
              </a:spcAft>
              <a:buSzPts val="1800"/>
              <a:buChar char="–"/>
            </a:pPr>
            <a:r>
              <a:rPr lang="en-US"/>
              <a:t>glassware</a:t>
            </a:r>
            <a:endParaRPr/>
          </a:p>
          <a:p>
            <a:pPr marL="457189" lvl="1" indent="-225419" algn="l" rtl="0">
              <a:lnSpc>
                <a:spcPct val="100000"/>
              </a:lnSpc>
              <a:spcBef>
                <a:spcPts val="400"/>
              </a:spcBef>
              <a:spcAft>
                <a:spcPts val="0"/>
              </a:spcAft>
              <a:buSzPts val="1800"/>
              <a:buChar char="–"/>
            </a:pPr>
            <a:r>
              <a:rPr lang="en-US"/>
              <a:t>gloves</a:t>
            </a:r>
            <a:endParaRPr/>
          </a:p>
          <a:p>
            <a:pPr marL="231770" lvl="0" indent="-231770" algn="l" rtl="0">
              <a:lnSpc>
                <a:spcPct val="100000"/>
              </a:lnSpc>
              <a:spcBef>
                <a:spcPts val="600"/>
              </a:spcBef>
              <a:spcAft>
                <a:spcPts val="0"/>
              </a:spcAft>
              <a:buSzPts val="1980"/>
              <a:buChar char="•"/>
            </a:pPr>
            <a:r>
              <a:rPr lang="en-US"/>
              <a:t>Different/not in Teacher Guide:</a:t>
            </a:r>
            <a:endParaRPr/>
          </a:p>
          <a:p>
            <a:pPr marL="457189" lvl="1" indent="-225419" algn="l" rtl="0">
              <a:lnSpc>
                <a:spcPct val="100000"/>
              </a:lnSpc>
              <a:spcBef>
                <a:spcPts val="400"/>
              </a:spcBef>
              <a:spcAft>
                <a:spcPts val="0"/>
              </a:spcAft>
              <a:buSzPts val="1800"/>
              <a:buChar char="–"/>
            </a:pPr>
            <a:r>
              <a:rPr lang="en-US"/>
              <a:t>Don’t let plates incubate too long (risk of satellite colonies)</a:t>
            </a:r>
            <a:endParaRPr/>
          </a:p>
          <a:p>
            <a:pPr marL="457189" lvl="1" indent="-225419" algn="l" rtl="0">
              <a:lnSpc>
                <a:spcPct val="100000"/>
              </a:lnSpc>
              <a:spcBef>
                <a:spcPts val="400"/>
              </a:spcBef>
              <a:spcAft>
                <a:spcPts val="0"/>
              </a:spcAft>
              <a:buSzPts val="1800"/>
              <a:buChar char="–"/>
            </a:pPr>
            <a:r>
              <a:rPr lang="en-US"/>
              <a:t>Thaw MM &amp; primers then immediately put on wet ice. Keep on wet ice as you mix/aliquot</a:t>
            </a:r>
            <a:endParaRPr/>
          </a:p>
        </p:txBody>
      </p:sp>
      <p:sp>
        <p:nvSpPr>
          <p:cNvPr id="992" name="Google Shape;992;p40"/>
          <p:cNvSpPr txBox="1">
            <a:spLocks noGrp="1"/>
          </p:cNvSpPr>
          <p:nvPr>
            <p:ph type="title"/>
          </p:nvPr>
        </p:nvSpPr>
        <p:spPr>
          <a:xfrm>
            <a:off x="363538" y="440247"/>
            <a:ext cx="8416782" cy="492443"/>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chemeClr val="accent1"/>
              </a:buClr>
              <a:buSzPts val="2600"/>
              <a:buFont typeface="Calibri"/>
              <a:buNone/>
            </a:pPr>
            <a:r>
              <a:rPr lang="en-US"/>
              <a:t>COLONY PCR TIPS</a:t>
            </a:r>
            <a:endParaRPr/>
          </a:p>
        </p:txBody>
      </p:sp>
    </p:spTree>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996"/>
        <p:cNvGrpSpPr/>
        <p:nvPr/>
      </p:nvGrpSpPr>
      <p:grpSpPr>
        <a:xfrm>
          <a:off x="0" y="0"/>
          <a:ext cx="0" cy="0"/>
          <a:chOff x="0" y="0"/>
          <a:chExt cx="0" cy="0"/>
        </a:xfrm>
      </p:grpSpPr>
      <p:sp>
        <p:nvSpPr>
          <p:cNvPr id="997" name="Google Shape;997;p75"/>
          <p:cNvSpPr txBox="1"/>
          <p:nvPr/>
        </p:nvSpPr>
        <p:spPr>
          <a:xfrm>
            <a:off x="1126067" y="4659299"/>
            <a:ext cx="457200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https://youtu.be/L9ZIMy96v-Q</a:t>
            </a:r>
            <a:endParaRPr/>
          </a:p>
        </p:txBody>
      </p:sp>
      <p:pic>
        <p:nvPicPr>
          <p:cNvPr id="998" name="Google Shape;998;p75" title="Colony PCR"/>
          <p:cNvPicPr preferRelativeResize="0"/>
          <p:nvPr/>
        </p:nvPicPr>
        <p:blipFill rotWithShape="1">
          <a:blip r:embed="rId3">
            <a:alphaModFix/>
          </a:blip>
          <a:srcRect/>
          <a:stretch/>
        </p:blipFill>
        <p:spPr>
          <a:xfrm>
            <a:off x="1126067" y="1556378"/>
            <a:ext cx="5130800" cy="2997200"/>
          </a:xfrm>
          <a:prstGeom prst="rect">
            <a:avLst/>
          </a:prstGeom>
          <a:noFill/>
          <a:ln>
            <a:noFill/>
          </a:ln>
        </p:spPr>
      </p:pic>
      <p:sp>
        <p:nvSpPr>
          <p:cNvPr id="999" name="Google Shape;999;p75"/>
          <p:cNvSpPr txBox="1"/>
          <p:nvPr/>
        </p:nvSpPr>
        <p:spPr>
          <a:xfrm>
            <a:off x="456672" y="176424"/>
            <a:ext cx="8416925" cy="492443"/>
          </a:xfrm>
          <a:prstGeom prst="rect">
            <a:avLst/>
          </a:prstGeom>
          <a:noFill/>
          <a:ln>
            <a:noFill/>
          </a:ln>
        </p:spPr>
        <p:txBody>
          <a:bodyPr spcFirstLastPara="1" wrap="square" lIns="91425" tIns="45700" rIns="91425" bIns="45700" anchor="b" anchorCtr="0">
            <a:normAutofit/>
          </a:bodyPr>
          <a:lstStyle/>
          <a:p>
            <a:pPr marL="0" marR="0" lvl="0" indent="0" algn="l" rtl="0">
              <a:lnSpc>
                <a:spcPct val="100000"/>
              </a:lnSpc>
              <a:spcBef>
                <a:spcPts val="0"/>
              </a:spcBef>
              <a:spcAft>
                <a:spcPts val="0"/>
              </a:spcAft>
              <a:buClr>
                <a:schemeClr val="accent1"/>
              </a:buClr>
              <a:buSzPts val="2600"/>
              <a:buFont typeface="Calibri"/>
              <a:buNone/>
            </a:pPr>
            <a:r>
              <a:rPr lang="en-US" sz="2600" b="1" i="0" u="none" strike="noStrike" cap="none">
                <a:solidFill>
                  <a:schemeClr val="accent1"/>
                </a:solidFill>
                <a:latin typeface="Calibri"/>
                <a:ea typeface="Calibri"/>
                <a:cs typeface="Calibri"/>
                <a:sym typeface="Calibri"/>
              </a:rPr>
              <a:t>COLONY VIDEO RESOURCES</a:t>
            </a:r>
            <a:endParaRPr sz="2600" b="1" i="1" u="none" strike="noStrike" cap="none">
              <a:solidFill>
                <a:schemeClr val="accent1"/>
              </a:solidFill>
              <a:latin typeface="Arial"/>
              <a:ea typeface="Arial"/>
              <a:cs typeface="Arial"/>
              <a:sym typeface="Arial"/>
            </a:endParaRPr>
          </a:p>
        </p:txBody>
      </p:sp>
      <p:sp>
        <p:nvSpPr>
          <p:cNvPr id="1000" name="Google Shape;1000;p75"/>
          <p:cNvSpPr txBox="1"/>
          <p:nvPr/>
        </p:nvSpPr>
        <p:spPr>
          <a:xfrm>
            <a:off x="456672" y="774588"/>
            <a:ext cx="7323137" cy="492443"/>
          </a:xfrm>
          <a:prstGeom prst="rect">
            <a:avLst/>
          </a:prstGeom>
          <a:noFill/>
          <a:ln>
            <a:noFill/>
          </a:ln>
        </p:spPr>
        <p:txBody>
          <a:bodyPr spcFirstLastPara="1" wrap="square" lIns="68575" tIns="34275" rIns="68575" bIns="34275" anchor="t" anchorCtr="0">
            <a:normAutofit/>
          </a:bodyPr>
          <a:lstStyle/>
          <a:p>
            <a:pPr marL="231770" marR="0" lvl="0" indent="-231770" algn="l" rtl="0">
              <a:lnSpc>
                <a:spcPct val="100000"/>
              </a:lnSpc>
              <a:spcBef>
                <a:spcPts val="0"/>
              </a:spcBef>
              <a:spcAft>
                <a:spcPts val="0"/>
              </a:spcAft>
              <a:buClr>
                <a:srgbClr val="000000"/>
              </a:buClr>
              <a:buSzPts val="2160"/>
              <a:buFont typeface="Arial"/>
              <a:buChar char="•"/>
            </a:pPr>
            <a:r>
              <a:rPr lang="en-US" sz="2400" b="0" i="0" u="sng" strike="noStrike" cap="none">
                <a:solidFill>
                  <a:schemeClr val="hlink"/>
                </a:solidFill>
                <a:latin typeface="Arial"/>
                <a:ea typeface="Arial"/>
                <a:cs typeface="Arial"/>
                <a:sym typeface="Arial"/>
                <a:hlinkClick r:id="rId4"/>
              </a:rPr>
              <a:t>Colony PCR Overview</a:t>
            </a:r>
            <a:endParaRPr sz="1400" b="0" i="0" u="none" strike="noStrike" cap="none">
              <a:solidFill>
                <a:srgbClr val="000000"/>
              </a:solidFill>
              <a:latin typeface="Arial"/>
              <a:ea typeface="Arial"/>
              <a:cs typeface="Arial"/>
              <a:sym typeface="Aria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98"/>
                                        </p:tgtEl>
                                        <p:attrNameLst>
                                          <p:attrName>style.visibility</p:attrName>
                                        </p:attrNameLst>
                                      </p:cBhvr>
                                      <p:to>
                                        <p:strVal val="visible"/>
                                      </p:to>
                                    </p:set>
                                    <p:animEffect transition="in" filter="fade">
                                      <p:cBhvr>
                                        <p:cTn id="7" dur="1"/>
                                        <p:tgtEl>
                                          <p:spTgt spid="9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15"/>
        <p:cNvGrpSpPr/>
        <p:nvPr/>
      </p:nvGrpSpPr>
      <p:grpSpPr>
        <a:xfrm>
          <a:off x="0" y="0"/>
          <a:ext cx="0" cy="0"/>
          <a:chOff x="0" y="0"/>
          <a:chExt cx="0" cy="0"/>
        </a:xfrm>
      </p:grpSpPr>
      <p:pic>
        <p:nvPicPr>
          <p:cNvPr id="616" name="Google Shape;616;p72" title="ABE Colony PCR Overview"/>
          <p:cNvPicPr preferRelativeResize="0"/>
          <p:nvPr/>
        </p:nvPicPr>
        <p:blipFill rotWithShape="1">
          <a:blip r:embed="rId3">
            <a:alphaModFix/>
          </a:blip>
          <a:srcRect/>
          <a:stretch/>
        </p:blipFill>
        <p:spPr>
          <a:xfrm>
            <a:off x="1655233" y="541867"/>
            <a:ext cx="5833533" cy="3445933"/>
          </a:xfrm>
          <a:prstGeom prst="rect">
            <a:avLst/>
          </a:prstGeom>
          <a:noFill/>
          <a:ln>
            <a:noFill/>
          </a:ln>
        </p:spPr>
      </p:pic>
      <p:sp>
        <p:nvSpPr>
          <p:cNvPr id="617" name="Google Shape;617;p72"/>
          <p:cNvSpPr txBox="1"/>
          <p:nvPr/>
        </p:nvSpPr>
        <p:spPr>
          <a:xfrm>
            <a:off x="1981200" y="4447744"/>
            <a:ext cx="457200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https://youtu.be/HjMPl1J2ZoI</a:t>
            </a:r>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6"/>
                                        </p:tgtEl>
                                        <p:attrNameLst>
                                          <p:attrName>style.visibility</p:attrName>
                                        </p:attrNameLst>
                                      </p:cBhvr>
                                      <p:to>
                                        <p:strVal val="visible"/>
                                      </p:to>
                                    </p:set>
                                    <p:animEffect transition="in" filter="fade">
                                      <p:cBhvr>
                                        <p:cTn id="7" dur="1"/>
                                        <p:tgtEl>
                                          <p:spTgt spid="6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004"/>
        <p:cNvGrpSpPr/>
        <p:nvPr/>
      </p:nvGrpSpPr>
      <p:grpSpPr>
        <a:xfrm>
          <a:off x="0" y="0"/>
          <a:ext cx="0" cy="0"/>
          <a:chOff x="0" y="0"/>
          <a:chExt cx="0" cy="0"/>
        </a:xfrm>
      </p:grpSpPr>
      <p:sp>
        <p:nvSpPr>
          <p:cNvPr id="1005" name="Google Shape;1005;p76"/>
          <p:cNvSpPr txBox="1"/>
          <p:nvPr/>
        </p:nvSpPr>
        <p:spPr>
          <a:xfrm>
            <a:off x="4721290" y="1085856"/>
            <a:ext cx="4115434" cy="2277506"/>
          </a:xfrm>
          <a:prstGeom prst="rect">
            <a:avLst/>
          </a:prstGeom>
          <a:noFill/>
          <a:ln w="6350">
            <a:solidFill>
              <a:schemeClr val="tx1"/>
            </a:solid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3600" b="1" i="0" u="sng" strike="noStrike" cap="none" dirty="0">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endParaRPr>
          </a:p>
          <a:p>
            <a:pPr marL="0" marR="0" lvl="0" indent="0" algn="l" rtl="0">
              <a:lnSpc>
                <a:spcPct val="100000"/>
              </a:lnSpc>
              <a:spcBef>
                <a:spcPts val="0"/>
              </a:spcBef>
              <a:spcAft>
                <a:spcPts val="0"/>
              </a:spcAft>
              <a:buNone/>
            </a:pPr>
            <a:r>
              <a:rPr lang="en-US" sz="3600" b="1" i="0" u="sng" strike="noStrike" cap="none" dirty="0">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Colony PCR</a:t>
            </a:r>
            <a:endParaRPr dirty="0"/>
          </a:p>
          <a:p>
            <a:pPr marL="0" marR="0" lvl="0" indent="0" algn="l" rtl="0">
              <a:lnSpc>
                <a:spcPct val="100000"/>
              </a:lnSpc>
              <a:spcBef>
                <a:spcPts val="0"/>
              </a:spcBef>
              <a:spcAft>
                <a:spcPts val="0"/>
              </a:spcAft>
              <a:buNone/>
            </a:pPr>
            <a:endParaRPr sz="1400" b="0" i="0" u="sng" strike="noStrike" cap="none" dirty="0">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endParaRPr>
          </a:p>
          <a:p>
            <a:pPr marL="0" marR="0" lvl="0" indent="0" algn="l" rtl="0">
              <a:lnSpc>
                <a:spcPct val="100000"/>
              </a:lnSpc>
              <a:spcBef>
                <a:spcPts val="0"/>
              </a:spcBef>
              <a:spcAft>
                <a:spcPts val="0"/>
              </a:spcAft>
              <a:buNone/>
            </a:pPr>
            <a:r>
              <a:rPr lang="en-US" sz="1400" b="0" i="0" u="sng" strike="noStrike" cap="none" dirty="0">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https://www.labxchange.org/library/pathway/lx-pathway:9d767909-26ba-4430-9f60-3830284bc31f</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pic>
        <p:nvPicPr>
          <p:cNvPr id="1006" name="Google Shape;1006;p76" descr="Screen Shot 2016-06-28 at 10.43.06 AM.png"/>
          <p:cNvPicPr preferRelativeResize="0"/>
          <p:nvPr/>
        </p:nvPicPr>
        <p:blipFill rotWithShape="1">
          <a:blip r:embed="rId4">
            <a:alphaModFix/>
          </a:blip>
          <a:srcRect l="14423" t="2565" r="25395" b="17748"/>
          <a:stretch/>
        </p:blipFill>
        <p:spPr>
          <a:xfrm>
            <a:off x="307276" y="895693"/>
            <a:ext cx="4019320" cy="3469902"/>
          </a:xfrm>
          <a:prstGeom prst="rect">
            <a:avLst/>
          </a:prstGeom>
          <a:noFill/>
          <a:ln>
            <a:noFill/>
          </a:ln>
        </p:spPr>
      </p:pic>
      <p:sp>
        <p:nvSpPr>
          <p:cNvPr id="1007" name="Google Shape;1007;p76"/>
          <p:cNvSpPr/>
          <p:nvPr/>
        </p:nvSpPr>
        <p:spPr>
          <a:xfrm>
            <a:off x="310181" y="4537143"/>
            <a:ext cx="4241947" cy="30004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350"/>
              <a:buFont typeface="Arial"/>
              <a:buNone/>
            </a:pPr>
            <a:r>
              <a:rPr lang="en-US" sz="1350" b="0" i="0" u="sng" strike="noStrike" cap="none" dirty="0">
                <a:solidFill>
                  <a:schemeClr val="dk1"/>
                </a:solidFill>
                <a:latin typeface="Arial"/>
                <a:ea typeface="Arial"/>
                <a:cs typeface="Arial"/>
                <a:sym typeface="Arial"/>
                <a:hlinkClick r:id="rId5">
                  <a:extLst>
                    <a:ext uri="{A12FA001-AC4F-418D-AE19-62706E023703}">
                      <ahyp:hlinkClr xmlns:ahyp="http://schemas.microsoft.com/office/drawing/2018/hyperlinkcolor" val="tx"/>
                    </a:ext>
                  </a:extLst>
                </a:hlinkClick>
              </a:rPr>
              <a:t>https://www.dnalc.org/resources/animations/pcr.html</a:t>
            </a:r>
            <a:endParaRPr sz="1350" b="0" i="0" u="none" strike="noStrike" cap="none" dirty="0">
              <a:solidFill>
                <a:schemeClr val="dk1"/>
              </a:solidFill>
              <a:latin typeface="Arial"/>
              <a:ea typeface="Arial"/>
              <a:cs typeface="Arial"/>
              <a:sym typeface="Arial"/>
            </a:endParaRPr>
          </a:p>
        </p:txBody>
      </p:sp>
      <p:sp>
        <p:nvSpPr>
          <p:cNvPr id="1008" name="Google Shape;1008;p76"/>
          <p:cNvSpPr txBox="1"/>
          <p:nvPr/>
        </p:nvSpPr>
        <p:spPr>
          <a:xfrm>
            <a:off x="5547808" y="1069330"/>
            <a:ext cx="1920240"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1" i="0" u="none" strike="noStrike" cap="none" dirty="0" err="1">
                <a:solidFill>
                  <a:srgbClr val="FF0000"/>
                </a:solidFill>
                <a:latin typeface="Arial"/>
                <a:ea typeface="Arial"/>
                <a:cs typeface="Arial"/>
                <a:sym typeface="Arial"/>
              </a:rPr>
              <a:t>LabXchange</a:t>
            </a:r>
            <a:r>
              <a:rPr lang="en-US" sz="1400" b="1" i="0" u="none" strike="noStrike" cap="none" dirty="0">
                <a:solidFill>
                  <a:srgbClr val="FF0000"/>
                </a:solidFill>
                <a:latin typeface="Arial"/>
                <a:ea typeface="Arial"/>
                <a:cs typeface="Arial"/>
                <a:sym typeface="Arial"/>
              </a:rPr>
              <a:t> Colony PCR</a:t>
            </a:r>
            <a:endParaRPr b="1" dirty="0"/>
          </a:p>
        </p:txBody>
      </p:sp>
      <p:sp>
        <p:nvSpPr>
          <p:cNvPr id="2" name="Google Shape;314;p70">
            <a:extLst>
              <a:ext uri="{FF2B5EF4-FFF2-40B4-BE49-F238E27FC236}">
                <a16:creationId xmlns:a16="http://schemas.microsoft.com/office/drawing/2014/main" id="{872F3FD1-544A-832C-1275-AC7823C7B26F}"/>
              </a:ext>
            </a:extLst>
          </p:cNvPr>
          <p:cNvSpPr txBox="1"/>
          <p:nvPr/>
        </p:nvSpPr>
        <p:spPr>
          <a:xfrm>
            <a:off x="4908172" y="3720247"/>
            <a:ext cx="3741670" cy="707846"/>
          </a:xfrm>
          <a:prstGeom prst="rect">
            <a:avLst/>
          </a:prstGeom>
          <a:noFill/>
          <a:ln>
            <a:solidFill>
              <a:srgbClr val="FF0000"/>
            </a:solid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0" i="0" u="sng" strike="noStrike" cap="none" dirty="0" err="1">
                <a:solidFill>
                  <a:srgbClr val="000000"/>
                </a:solidFill>
                <a:latin typeface="Arial"/>
                <a:ea typeface="Arial"/>
                <a:cs typeface="Arial"/>
                <a:sym typeface="Arial"/>
                <a:hlinkClick r:id="rId6">
                  <a:extLst>
                    <a:ext uri="{A12FA001-AC4F-418D-AE19-62706E023703}">
                      <ahyp:hlinkClr xmlns:ahyp="http://schemas.microsoft.com/office/drawing/2018/hyperlinkcolor" val="tx"/>
                    </a:ext>
                  </a:extLst>
                </a:hlinkClick>
              </a:rPr>
              <a:t>LabXchange</a:t>
            </a:r>
            <a:r>
              <a:rPr lang="en-US" sz="2000" b="0" i="0" u="sng" strike="noStrike" cap="none" dirty="0">
                <a:solidFill>
                  <a:srgbClr val="000000"/>
                </a:solidFill>
                <a:latin typeface="Arial"/>
                <a:ea typeface="Arial"/>
                <a:cs typeface="Arial"/>
                <a:sym typeface="Arial"/>
                <a:hlinkClick r:id="rId6">
                  <a:extLst>
                    <a:ext uri="{A12FA001-AC4F-418D-AE19-62706E023703}">
                      <ahyp:hlinkClr xmlns:ahyp="http://schemas.microsoft.com/office/drawing/2018/hyperlinkcolor" val="tx"/>
                    </a:ext>
                  </a:extLst>
                </a:hlinkClick>
              </a:rPr>
              <a:t>:  Assets for Foundations of Biotech Labs</a:t>
            </a:r>
            <a:endParaRPr sz="2000" b="0" i="0" u="none" strike="noStrike" cap="none" dirty="0">
              <a:solidFill>
                <a:srgbClr val="000000"/>
              </a:solidFill>
              <a:latin typeface="Arial"/>
              <a:ea typeface="Arial"/>
              <a:cs typeface="Arial"/>
              <a:sym typeface="Arial"/>
            </a:endParaRPr>
          </a:p>
        </p:txBody>
      </p:sp>
      <p:sp>
        <p:nvSpPr>
          <p:cNvPr id="3" name="TextBox 2">
            <a:extLst>
              <a:ext uri="{FF2B5EF4-FFF2-40B4-BE49-F238E27FC236}">
                <a16:creationId xmlns:a16="http://schemas.microsoft.com/office/drawing/2014/main" id="{6D8B5561-8605-7A29-C7CB-FE12978ED813}"/>
              </a:ext>
            </a:extLst>
          </p:cNvPr>
          <p:cNvSpPr txBox="1"/>
          <p:nvPr/>
        </p:nvSpPr>
        <p:spPr>
          <a:xfrm>
            <a:off x="1007610" y="139370"/>
            <a:ext cx="6942070" cy="584775"/>
          </a:xfrm>
          <a:prstGeom prst="rect">
            <a:avLst/>
          </a:prstGeom>
          <a:noFill/>
        </p:spPr>
        <p:txBody>
          <a:bodyPr wrap="square" rtlCol="0">
            <a:spAutoFit/>
          </a:bodyPr>
          <a:lstStyle/>
          <a:p>
            <a:pPr algn="ctr"/>
            <a:r>
              <a:rPr lang="en-US" sz="3200" b="1" dirty="0">
                <a:solidFill>
                  <a:srgbClr val="0070C0"/>
                </a:solidFill>
                <a:latin typeface="+mj-lt"/>
              </a:rPr>
              <a:t>ADDITIONAL RESOURCES</a:t>
            </a:r>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21"/>
        <p:cNvGrpSpPr/>
        <p:nvPr/>
      </p:nvGrpSpPr>
      <p:grpSpPr>
        <a:xfrm>
          <a:off x="0" y="0"/>
          <a:ext cx="0" cy="0"/>
          <a:chOff x="0" y="0"/>
          <a:chExt cx="0" cy="0"/>
        </a:xfrm>
      </p:grpSpPr>
      <p:sp>
        <p:nvSpPr>
          <p:cNvPr id="622" name="Google Shape;622;p5"/>
          <p:cNvSpPr txBox="1">
            <a:spLocks noGrp="1"/>
          </p:cNvSpPr>
          <p:nvPr>
            <p:ph type="body" idx="1"/>
          </p:nvPr>
        </p:nvSpPr>
        <p:spPr>
          <a:xfrm>
            <a:off x="6069992" y="1008064"/>
            <a:ext cx="3074009" cy="3551237"/>
          </a:xfrm>
          <a:prstGeom prst="rect">
            <a:avLst/>
          </a:prstGeom>
          <a:solidFill>
            <a:schemeClr val="accent1"/>
          </a:solidFill>
          <a:ln>
            <a:noFill/>
          </a:ln>
        </p:spPr>
        <p:txBody>
          <a:bodyPr spcFirstLastPara="1" wrap="square" lIns="182875" tIns="45700" rIns="274300" bIns="45700" anchor="ctr" anchorCtr="0">
            <a:noAutofit/>
          </a:bodyPr>
          <a:lstStyle/>
          <a:p>
            <a:pPr marL="0" lvl="0" indent="0" algn="l" rtl="0">
              <a:lnSpc>
                <a:spcPct val="100000"/>
              </a:lnSpc>
              <a:spcBef>
                <a:spcPts val="0"/>
              </a:spcBef>
              <a:spcAft>
                <a:spcPts val="0"/>
              </a:spcAft>
              <a:buSzPts val="1980"/>
              <a:buNone/>
            </a:pPr>
            <a:r>
              <a:rPr lang="en-US"/>
              <a:t>How do you know if you made the desired plasmid?</a:t>
            </a:r>
            <a:endParaRPr/>
          </a:p>
          <a:p>
            <a:pPr marL="0" lvl="0" indent="0" algn="l" rtl="0">
              <a:lnSpc>
                <a:spcPct val="100000"/>
              </a:lnSpc>
              <a:spcBef>
                <a:spcPts val="600"/>
              </a:spcBef>
              <a:spcAft>
                <a:spcPts val="0"/>
              </a:spcAft>
              <a:buSzPts val="1980"/>
              <a:buNone/>
            </a:pPr>
            <a:endParaRPr/>
          </a:p>
          <a:p>
            <a:pPr marL="0" lvl="0" indent="0" algn="l" rtl="0">
              <a:lnSpc>
                <a:spcPct val="100000"/>
              </a:lnSpc>
              <a:spcBef>
                <a:spcPts val="600"/>
              </a:spcBef>
              <a:spcAft>
                <a:spcPts val="0"/>
              </a:spcAft>
              <a:buSzPts val="1980"/>
              <a:buNone/>
            </a:pPr>
            <a:r>
              <a:rPr lang="en-US"/>
              <a:t>Will all pink colonies have this plasmid in them?</a:t>
            </a:r>
            <a:endParaRPr/>
          </a:p>
        </p:txBody>
      </p:sp>
      <p:pic>
        <p:nvPicPr>
          <p:cNvPr id="623" name="Google Shape;623;p5"/>
          <p:cNvPicPr preferRelativeResize="0"/>
          <p:nvPr/>
        </p:nvPicPr>
        <p:blipFill rotWithShape="1">
          <a:blip r:embed="rId3">
            <a:alphaModFix/>
          </a:blip>
          <a:srcRect l="46987" t="19416" r="4303"/>
          <a:stretch/>
        </p:blipFill>
        <p:spPr>
          <a:xfrm>
            <a:off x="589764" y="829423"/>
            <a:ext cx="4321870" cy="3873206"/>
          </a:xfrm>
          <a:prstGeom prst="rect">
            <a:avLst/>
          </a:prstGeom>
          <a:noFill/>
          <a:ln>
            <a:noFill/>
          </a:ln>
        </p:spPr>
      </p:pic>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27"/>
        <p:cNvGrpSpPr/>
        <p:nvPr/>
      </p:nvGrpSpPr>
      <p:grpSpPr>
        <a:xfrm>
          <a:off x="0" y="0"/>
          <a:ext cx="0" cy="0"/>
          <a:chOff x="0" y="0"/>
          <a:chExt cx="0" cy="0"/>
        </a:xfrm>
      </p:grpSpPr>
      <p:sp>
        <p:nvSpPr>
          <p:cNvPr id="628" name="Google Shape;628;p6"/>
          <p:cNvSpPr txBox="1">
            <a:spLocks noGrp="1"/>
          </p:cNvSpPr>
          <p:nvPr>
            <p:ph type="body" idx="1"/>
          </p:nvPr>
        </p:nvSpPr>
        <p:spPr>
          <a:xfrm>
            <a:off x="363538" y="1280161"/>
            <a:ext cx="8416782" cy="3114475"/>
          </a:xfrm>
          <a:prstGeom prst="rect">
            <a:avLst/>
          </a:prstGeom>
          <a:noFill/>
          <a:ln>
            <a:noFill/>
          </a:ln>
        </p:spPr>
        <p:txBody>
          <a:bodyPr spcFirstLastPara="1" wrap="square" lIns="91425" tIns="45700" rIns="91425" bIns="45700" anchor="t" anchorCtr="0">
            <a:noAutofit/>
          </a:bodyPr>
          <a:lstStyle/>
          <a:p>
            <a:pPr marL="231770" lvl="0" indent="-231770" algn="l" rtl="0">
              <a:lnSpc>
                <a:spcPct val="100000"/>
              </a:lnSpc>
              <a:spcBef>
                <a:spcPts val="0"/>
              </a:spcBef>
              <a:spcAft>
                <a:spcPts val="0"/>
              </a:spcAft>
              <a:buSzPts val="1980"/>
              <a:buChar char="•"/>
            </a:pPr>
            <a:r>
              <a:rPr lang="en-US"/>
              <a:t>Students will be able to…</a:t>
            </a:r>
            <a:endParaRPr/>
          </a:p>
          <a:p>
            <a:pPr marL="457189" lvl="1" indent="-225419" algn="l" rtl="0">
              <a:lnSpc>
                <a:spcPct val="100000"/>
              </a:lnSpc>
              <a:spcBef>
                <a:spcPts val="400"/>
              </a:spcBef>
              <a:spcAft>
                <a:spcPts val="0"/>
              </a:spcAft>
              <a:buSzPts val="1800"/>
              <a:buChar char="–"/>
            </a:pPr>
            <a:r>
              <a:rPr lang="en-US"/>
              <a:t>Perform PCR</a:t>
            </a:r>
            <a:endParaRPr/>
          </a:p>
          <a:p>
            <a:pPr marL="457189" lvl="1" indent="-225419" algn="l" rtl="0">
              <a:lnSpc>
                <a:spcPct val="100000"/>
              </a:lnSpc>
              <a:spcBef>
                <a:spcPts val="400"/>
              </a:spcBef>
              <a:spcAft>
                <a:spcPts val="0"/>
              </a:spcAft>
              <a:buSzPts val="1800"/>
              <a:buChar char="–"/>
            </a:pPr>
            <a:r>
              <a:rPr lang="en-US"/>
              <a:t>Describe applications of PCR</a:t>
            </a:r>
            <a:endParaRPr/>
          </a:p>
          <a:p>
            <a:pPr marL="457189" lvl="1" indent="-225419" algn="l" rtl="0">
              <a:lnSpc>
                <a:spcPct val="100000"/>
              </a:lnSpc>
              <a:spcBef>
                <a:spcPts val="400"/>
              </a:spcBef>
              <a:spcAft>
                <a:spcPts val="0"/>
              </a:spcAft>
              <a:buSzPts val="1800"/>
              <a:buChar char="–"/>
            </a:pPr>
            <a:r>
              <a:rPr lang="en-US"/>
              <a:t>Explain the role of DNA polymerase and primers in PCR</a:t>
            </a:r>
            <a:endParaRPr/>
          </a:p>
        </p:txBody>
      </p:sp>
      <p:sp>
        <p:nvSpPr>
          <p:cNvPr id="629" name="Google Shape;629;p6"/>
          <p:cNvSpPr txBox="1">
            <a:spLocks noGrp="1"/>
          </p:cNvSpPr>
          <p:nvPr>
            <p:ph type="title"/>
          </p:nvPr>
        </p:nvSpPr>
        <p:spPr>
          <a:xfrm>
            <a:off x="363538" y="440247"/>
            <a:ext cx="8416782" cy="492443"/>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chemeClr val="accent1"/>
              </a:buClr>
              <a:buSzPts val="2600"/>
              <a:buFont typeface="Calibri"/>
              <a:buNone/>
            </a:pPr>
            <a:r>
              <a:rPr lang="en-US"/>
              <a:t>LAB GOALS </a:t>
            </a:r>
            <a:endParaRPr/>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33"/>
        <p:cNvGrpSpPr/>
        <p:nvPr/>
      </p:nvGrpSpPr>
      <p:grpSpPr>
        <a:xfrm>
          <a:off x="0" y="0"/>
          <a:ext cx="0" cy="0"/>
          <a:chOff x="0" y="0"/>
          <a:chExt cx="0" cy="0"/>
        </a:xfrm>
      </p:grpSpPr>
      <p:sp>
        <p:nvSpPr>
          <p:cNvPr id="634" name="Google Shape;634;p7"/>
          <p:cNvSpPr txBox="1">
            <a:spLocks noGrp="1"/>
          </p:cNvSpPr>
          <p:nvPr>
            <p:ph type="title"/>
          </p:nvPr>
        </p:nvSpPr>
        <p:spPr>
          <a:xfrm>
            <a:off x="363538" y="440247"/>
            <a:ext cx="8416782" cy="492443"/>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chemeClr val="accent1"/>
              </a:buClr>
              <a:buSzPts val="2600"/>
              <a:buFont typeface="Calibri"/>
              <a:buNone/>
            </a:pPr>
            <a:r>
              <a:rPr lang="en-US"/>
              <a:t>ORDER OF STUDENT ACTIVITIES</a:t>
            </a:r>
            <a:endParaRPr/>
          </a:p>
        </p:txBody>
      </p:sp>
      <p:sp>
        <p:nvSpPr>
          <p:cNvPr id="635" name="Google Shape;635;p7"/>
          <p:cNvSpPr txBox="1">
            <a:spLocks noGrp="1"/>
          </p:cNvSpPr>
          <p:nvPr>
            <p:ph type="body" idx="1"/>
          </p:nvPr>
        </p:nvSpPr>
        <p:spPr>
          <a:xfrm>
            <a:off x="363538" y="1280161"/>
            <a:ext cx="8416782" cy="3114475"/>
          </a:xfrm>
          <a:prstGeom prst="rect">
            <a:avLst/>
          </a:prstGeom>
          <a:noFill/>
          <a:ln>
            <a:noFill/>
          </a:ln>
        </p:spPr>
        <p:txBody>
          <a:bodyPr spcFirstLastPara="1" wrap="square" lIns="91425" tIns="45700" rIns="91425" bIns="45700" anchor="t" anchorCtr="0">
            <a:noAutofit/>
          </a:bodyPr>
          <a:lstStyle/>
          <a:p>
            <a:pPr marL="231770" lvl="0" indent="-231770" algn="l" rtl="0">
              <a:lnSpc>
                <a:spcPct val="100000"/>
              </a:lnSpc>
              <a:spcBef>
                <a:spcPts val="0"/>
              </a:spcBef>
              <a:spcAft>
                <a:spcPts val="0"/>
              </a:spcAft>
              <a:buSzPts val="1980"/>
              <a:buChar char="•"/>
            </a:pPr>
            <a:r>
              <a:rPr lang="en-US"/>
              <a:t>Introduction</a:t>
            </a:r>
            <a:endParaRPr/>
          </a:p>
          <a:p>
            <a:pPr marL="231770" lvl="0" indent="-231770" algn="l" rtl="0">
              <a:lnSpc>
                <a:spcPct val="100000"/>
              </a:lnSpc>
              <a:spcBef>
                <a:spcPts val="600"/>
              </a:spcBef>
              <a:spcAft>
                <a:spcPts val="0"/>
              </a:spcAft>
              <a:buSzPts val="1980"/>
              <a:buChar char="•"/>
            </a:pPr>
            <a:r>
              <a:rPr lang="en-US"/>
              <a:t>What is PCR? (reading)</a:t>
            </a:r>
            <a:endParaRPr/>
          </a:p>
          <a:p>
            <a:pPr marL="231770" lvl="0" indent="-231770" algn="l" rtl="0">
              <a:lnSpc>
                <a:spcPct val="100000"/>
              </a:lnSpc>
              <a:spcBef>
                <a:spcPts val="600"/>
              </a:spcBef>
              <a:spcAft>
                <a:spcPts val="0"/>
              </a:spcAft>
              <a:buSzPts val="1980"/>
              <a:buChar char="•"/>
            </a:pPr>
            <a:r>
              <a:rPr lang="en-US"/>
              <a:t>PCR Laboratory: Using PCR to Amplify the RFP Gene</a:t>
            </a:r>
            <a:endParaRPr/>
          </a:p>
          <a:p>
            <a:pPr marL="457189" lvl="1" indent="-225419" algn="l" rtl="0">
              <a:lnSpc>
                <a:spcPct val="100000"/>
              </a:lnSpc>
              <a:spcBef>
                <a:spcPts val="400"/>
              </a:spcBef>
              <a:spcAft>
                <a:spcPts val="0"/>
              </a:spcAft>
              <a:buSzPts val="1800"/>
              <a:buChar char="–"/>
            </a:pPr>
            <a:r>
              <a:rPr lang="en-US"/>
              <a:t>Part A: Performing PCR</a:t>
            </a:r>
            <a:endParaRPr/>
          </a:p>
          <a:p>
            <a:pPr marL="457189" lvl="1" indent="-225419" algn="l" rtl="0">
              <a:lnSpc>
                <a:spcPct val="100000"/>
              </a:lnSpc>
              <a:spcBef>
                <a:spcPts val="400"/>
              </a:spcBef>
              <a:spcAft>
                <a:spcPts val="0"/>
              </a:spcAft>
              <a:buSzPts val="1800"/>
              <a:buChar char="–"/>
            </a:pPr>
            <a:r>
              <a:rPr lang="en-US"/>
              <a:t>Part B: Separate the PCR Products Using Gel Electrophoresis</a:t>
            </a:r>
            <a:endParaRPr/>
          </a:p>
          <a:p>
            <a:pPr marL="231770" lvl="0" indent="-231770" algn="l" rtl="0">
              <a:lnSpc>
                <a:spcPct val="100000"/>
              </a:lnSpc>
              <a:spcBef>
                <a:spcPts val="600"/>
              </a:spcBef>
              <a:spcAft>
                <a:spcPts val="0"/>
              </a:spcAft>
              <a:buSzPts val="1980"/>
              <a:buChar char="•"/>
            </a:pPr>
            <a:r>
              <a:rPr lang="en-US"/>
              <a:t>Analysis Questions</a:t>
            </a:r>
            <a:endParaRPr/>
          </a:p>
          <a:p>
            <a:pPr marL="231770" lvl="0" indent="-231770" algn="l" rtl="0">
              <a:lnSpc>
                <a:spcPct val="100000"/>
              </a:lnSpc>
              <a:spcBef>
                <a:spcPts val="600"/>
              </a:spcBef>
              <a:spcAft>
                <a:spcPts val="0"/>
              </a:spcAft>
              <a:buSzPts val="1980"/>
              <a:buChar char="•"/>
            </a:pPr>
            <a:r>
              <a:rPr lang="en-US"/>
              <a:t>Did You Know?</a:t>
            </a:r>
            <a:endParaRPr/>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39"/>
        <p:cNvGrpSpPr/>
        <p:nvPr/>
      </p:nvGrpSpPr>
      <p:grpSpPr>
        <a:xfrm>
          <a:off x="0" y="0"/>
          <a:ext cx="0" cy="0"/>
          <a:chOff x="0" y="0"/>
          <a:chExt cx="0" cy="0"/>
        </a:xfrm>
      </p:grpSpPr>
      <p:sp>
        <p:nvSpPr>
          <p:cNvPr id="640" name="Google Shape;640;p8"/>
          <p:cNvSpPr txBox="1">
            <a:spLocks noGrp="1"/>
          </p:cNvSpPr>
          <p:nvPr>
            <p:ph type="title"/>
          </p:nvPr>
        </p:nvSpPr>
        <p:spPr>
          <a:xfrm>
            <a:off x="363538" y="440165"/>
            <a:ext cx="8416925" cy="492443"/>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chemeClr val="accent1"/>
              </a:buClr>
              <a:buSzPts val="2600"/>
              <a:buFont typeface="Calibri"/>
              <a:buNone/>
            </a:pPr>
            <a:r>
              <a:rPr lang="en-US"/>
              <a:t>BACTERIAL TRANSFORMATION = PCR TEMPLATE</a:t>
            </a:r>
            <a:endParaRPr/>
          </a:p>
        </p:txBody>
      </p:sp>
      <p:grpSp>
        <p:nvGrpSpPr>
          <p:cNvPr id="641" name="Google Shape;641;p8"/>
          <p:cNvGrpSpPr/>
          <p:nvPr/>
        </p:nvGrpSpPr>
        <p:grpSpPr>
          <a:xfrm>
            <a:off x="634280" y="1581266"/>
            <a:ext cx="3669867" cy="951369"/>
            <a:chOff x="1225073" y="2621551"/>
            <a:chExt cx="2230533" cy="504683"/>
          </a:xfrm>
        </p:grpSpPr>
        <p:sp>
          <p:nvSpPr>
            <p:cNvPr id="642" name="Google Shape;642;p8"/>
            <p:cNvSpPr/>
            <p:nvPr/>
          </p:nvSpPr>
          <p:spPr>
            <a:xfrm>
              <a:off x="1225073" y="2621551"/>
              <a:ext cx="2230533" cy="504683"/>
            </a:xfrm>
            <a:prstGeom prst="ellipse">
              <a:avLst/>
            </a:prstGeom>
            <a:noFill/>
            <a:ln w="9525" cap="flat" cmpd="sng">
              <a:solidFill>
                <a:srgbClr val="0060C2"/>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643" name="Google Shape;643;p8"/>
            <p:cNvSpPr/>
            <p:nvPr/>
          </p:nvSpPr>
          <p:spPr>
            <a:xfrm>
              <a:off x="1789177" y="2738633"/>
              <a:ext cx="45719" cy="45719"/>
            </a:xfrm>
            <a:prstGeom prst="ellipse">
              <a:avLst/>
            </a:prstGeom>
            <a:solidFill>
              <a:schemeClr val="lt1"/>
            </a:solidFill>
            <a:ln w="9525" cap="flat" cmpd="sng">
              <a:solidFill>
                <a:schemeClr val="dk1"/>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644" name="Google Shape;644;p8"/>
            <p:cNvSpPr/>
            <p:nvPr/>
          </p:nvSpPr>
          <p:spPr>
            <a:xfrm>
              <a:off x="2264079" y="2773952"/>
              <a:ext cx="45719" cy="45719"/>
            </a:xfrm>
            <a:prstGeom prst="ellipse">
              <a:avLst/>
            </a:prstGeom>
            <a:solidFill>
              <a:schemeClr val="lt1"/>
            </a:solidFill>
            <a:ln w="9525" cap="flat" cmpd="sng">
              <a:solidFill>
                <a:schemeClr val="dk1"/>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645" name="Google Shape;645;p8"/>
            <p:cNvSpPr/>
            <p:nvPr/>
          </p:nvSpPr>
          <p:spPr>
            <a:xfrm>
              <a:off x="2074578" y="2730992"/>
              <a:ext cx="45719" cy="45719"/>
            </a:xfrm>
            <a:prstGeom prst="ellipse">
              <a:avLst/>
            </a:prstGeom>
            <a:solidFill>
              <a:schemeClr val="lt1"/>
            </a:solidFill>
            <a:ln w="9525" cap="flat" cmpd="sng">
              <a:solidFill>
                <a:schemeClr val="dk1"/>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646" name="Google Shape;646;p8"/>
            <p:cNvSpPr/>
            <p:nvPr/>
          </p:nvSpPr>
          <p:spPr>
            <a:xfrm>
              <a:off x="2780532" y="2753152"/>
              <a:ext cx="45719" cy="45719"/>
            </a:xfrm>
            <a:prstGeom prst="ellipse">
              <a:avLst/>
            </a:prstGeom>
            <a:solidFill>
              <a:schemeClr val="lt1"/>
            </a:solidFill>
            <a:ln w="9525" cap="flat" cmpd="sng">
              <a:solidFill>
                <a:schemeClr val="dk1"/>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647" name="Google Shape;647;p8"/>
            <p:cNvSpPr/>
            <p:nvPr/>
          </p:nvSpPr>
          <p:spPr>
            <a:xfrm>
              <a:off x="2542188" y="2661352"/>
              <a:ext cx="45719" cy="45719"/>
            </a:xfrm>
            <a:prstGeom prst="ellipse">
              <a:avLst/>
            </a:prstGeom>
            <a:solidFill>
              <a:srgbClr val="FF0080"/>
            </a:solidFill>
            <a:ln w="9525" cap="flat" cmpd="sng">
              <a:solidFill>
                <a:schemeClr val="dk1"/>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648" name="Google Shape;648;p8"/>
            <p:cNvSpPr/>
            <p:nvPr/>
          </p:nvSpPr>
          <p:spPr>
            <a:xfrm>
              <a:off x="2694588" y="2813752"/>
              <a:ext cx="45719" cy="45719"/>
            </a:xfrm>
            <a:prstGeom prst="ellipse">
              <a:avLst/>
            </a:prstGeom>
            <a:solidFill>
              <a:srgbClr val="FF0080"/>
            </a:solidFill>
            <a:ln w="9525" cap="flat" cmpd="sng">
              <a:solidFill>
                <a:schemeClr val="dk1"/>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649" name="Google Shape;649;p8"/>
            <p:cNvSpPr/>
            <p:nvPr/>
          </p:nvSpPr>
          <p:spPr>
            <a:xfrm>
              <a:off x="2960955" y="2835912"/>
              <a:ext cx="45719" cy="45719"/>
            </a:xfrm>
            <a:prstGeom prst="ellipse">
              <a:avLst/>
            </a:prstGeom>
            <a:solidFill>
              <a:srgbClr val="FF0080"/>
            </a:solidFill>
            <a:ln w="9525" cap="flat" cmpd="sng">
              <a:solidFill>
                <a:schemeClr val="dk1"/>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650" name="Google Shape;650;p8"/>
            <p:cNvSpPr/>
            <p:nvPr/>
          </p:nvSpPr>
          <p:spPr>
            <a:xfrm>
              <a:off x="2999388" y="2695272"/>
              <a:ext cx="45719" cy="45719"/>
            </a:xfrm>
            <a:prstGeom prst="ellipse">
              <a:avLst/>
            </a:prstGeom>
            <a:solidFill>
              <a:srgbClr val="FF0080"/>
            </a:solidFill>
            <a:ln w="9525" cap="flat" cmpd="sng">
              <a:solidFill>
                <a:schemeClr val="dk1"/>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651" name="Google Shape;651;p8"/>
            <p:cNvSpPr/>
            <p:nvPr/>
          </p:nvSpPr>
          <p:spPr>
            <a:xfrm>
              <a:off x="1225073" y="2910072"/>
              <a:ext cx="2230533" cy="216162"/>
            </a:xfrm>
            <a:prstGeom prst="roundRect">
              <a:avLst>
                <a:gd name="adj" fmla="val 16667"/>
              </a:avLst>
            </a:prstGeom>
            <a:solidFill>
              <a:schemeClr val="lt1"/>
            </a:solidFill>
            <a:ln w="9525" cap="flat" cmpd="sng">
              <a:solidFill>
                <a:srgbClr val="0060C2"/>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r>
                <a:rPr lang="en-US" sz="1350" b="0" i="0" u="none" strike="noStrike" cap="none">
                  <a:solidFill>
                    <a:schemeClr val="lt1"/>
                  </a:solidFill>
                  <a:latin typeface="Arial"/>
                  <a:ea typeface="Arial"/>
                  <a:cs typeface="Arial"/>
                  <a:sym typeface="Arial"/>
                </a:rPr>
                <a:t>Y</a:t>
              </a:r>
              <a:endParaRPr sz="1400" b="0" i="0" u="none" strike="noStrike" cap="none">
                <a:solidFill>
                  <a:srgbClr val="000000"/>
                </a:solidFill>
                <a:latin typeface="Arial"/>
                <a:ea typeface="Arial"/>
                <a:cs typeface="Arial"/>
                <a:sym typeface="Arial"/>
              </a:endParaRPr>
            </a:p>
          </p:txBody>
        </p:sp>
      </p:grpSp>
      <p:sp>
        <p:nvSpPr>
          <p:cNvPr id="652" name="Google Shape;652;p8"/>
          <p:cNvSpPr/>
          <p:nvPr/>
        </p:nvSpPr>
        <p:spPr>
          <a:xfrm>
            <a:off x="1455120" y="2140649"/>
            <a:ext cx="190808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350"/>
              <a:buFont typeface="Arial"/>
              <a:buNone/>
            </a:pPr>
            <a:r>
              <a:rPr lang="en-US" sz="1350" b="1" i="0" u="none" strike="noStrike" cap="none">
                <a:solidFill>
                  <a:schemeClr val="dk1"/>
                </a:solidFill>
                <a:latin typeface="Arial"/>
                <a:ea typeface="Arial"/>
                <a:cs typeface="Arial"/>
                <a:sym typeface="Arial"/>
              </a:rPr>
              <a:t>LB/Amp/Ara plate</a:t>
            </a:r>
            <a:endParaRPr sz="1600" b="1" i="0" u="none" strike="noStrike" cap="none">
              <a:solidFill>
                <a:schemeClr val="dk1"/>
              </a:solidFill>
              <a:latin typeface="Arial"/>
              <a:ea typeface="Arial"/>
              <a:cs typeface="Arial"/>
              <a:sym typeface="Arial"/>
            </a:endParaRPr>
          </a:p>
        </p:txBody>
      </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56"/>
        <p:cNvGrpSpPr/>
        <p:nvPr/>
      </p:nvGrpSpPr>
      <p:grpSpPr>
        <a:xfrm>
          <a:off x="0" y="0"/>
          <a:ext cx="0" cy="0"/>
          <a:chOff x="0" y="0"/>
          <a:chExt cx="0" cy="0"/>
        </a:xfrm>
      </p:grpSpPr>
      <p:sp>
        <p:nvSpPr>
          <p:cNvPr id="657" name="Google Shape;657;p9"/>
          <p:cNvSpPr txBox="1">
            <a:spLocks noGrp="1"/>
          </p:cNvSpPr>
          <p:nvPr>
            <p:ph type="title"/>
          </p:nvPr>
        </p:nvSpPr>
        <p:spPr>
          <a:xfrm>
            <a:off x="363538" y="440165"/>
            <a:ext cx="8416925" cy="492443"/>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chemeClr val="accent1"/>
              </a:buClr>
              <a:buSzPts val="2600"/>
              <a:buFont typeface="Calibri"/>
              <a:buNone/>
            </a:pPr>
            <a:r>
              <a:rPr lang="en-US"/>
              <a:t>BACTERIAL TRANSFORMATION – PCR TEMPLATE</a:t>
            </a:r>
            <a:endParaRPr/>
          </a:p>
        </p:txBody>
      </p:sp>
      <p:pic>
        <p:nvPicPr>
          <p:cNvPr id="658" name="Google Shape;658;p9"/>
          <p:cNvPicPr preferRelativeResize="0"/>
          <p:nvPr/>
        </p:nvPicPr>
        <p:blipFill rotWithShape="1">
          <a:blip r:embed="rId3">
            <a:alphaModFix/>
          </a:blip>
          <a:srcRect l="8591" t="6465" r="4336"/>
          <a:stretch/>
        </p:blipFill>
        <p:spPr>
          <a:xfrm>
            <a:off x="3760365" y="1943581"/>
            <a:ext cx="5455639" cy="3098803"/>
          </a:xfrm>
          <a:prstGeom prst="rect">
            <a:avLst/>
          </a:prstGeom>
          <a:noFill/>
          <a:ln>
            <a:noFill/>
          </a:ln>
        </p:spPr>
      </p:pic>
      <p:grpSp>
        <p:nvGrpSpPr>
          <p:cNvPr id="659" name="Google Shape;659;p9"/>
          <p:cNvGrpSpPr/>
          <p:nvPr/>
        </p:nvGrpSpPr>
        <p:grpSpPr>
          <a:xfrm>
            <a:off x="634280" y="1581266"/>
            <a:ext cx="3669867" cy="951369"/>
            <a:chOff x="1225073" y="2621551"/>
            <a:chExt cx="2230533" cy="504683"/>
          </a:xfrm>
        </p:grpSpPr>
        <p:sp>
          <p:nvSpPr>
            <p:cNvPr id="660" name="Google Shape;660;p9"/>
            <p:cNvSpPr/>
            <p:nvPr/>
          </p:nvSpPr>
          <p:spPr>
            <a:xfrm>
              <a:off x="1225073" y="2621551"/>
              <a:ext cx="2230533" cy="504683"/>
            </a:xfrm>
            <a:prstGeom prst="ellipse">
              <a:avLst/>
            </a:prstGeom>
            <a:noFill/>
            <a:ln w="9525" cap="flat" cmpd="sng">
              <a:solidFill>
                <a:srgbClr val="0060C2"/>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661" name="Google Shape;661;p9"/>
            <p:cNvSpPr/>
            <p:nvPr/>
          </p:nvSpPr>
          <p:spPr>
            <a:xfrm>
              <a:off x="1789177" y="2738633"/>
              <a:ext cx="45719" cy="45719"/>
            </a:xfrm>
            <a:prstGeom prst="ellipse">
              <a:avLst/>
            </a:prstGeom>
            <a:solidFill>
              <a:schemeClr val="lt1"/>
            </a:solidFill>
            <a:ln w="9525" cap="flat" cmpd="sng">
              <a:solidFill>
                <a:schemeClr val="dk1"/>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662" name="Google Shape;662;p9"/>
            <p:cNvSpPr/>
            <p:nvPr/>
          </p:nvSpPr>
          <p:spPr>
            <a:xfrm>
              <a:off x="2264079" y="2773952"/>
              <a:ext cx="45719" cy="45719"/>
            </a:xfrm>
            <a:prstGeom prst="ellipse">
              <a:avLst/>
            </a:prstGeom>
            <a:solidFill>
              <a:schemeClr val="lt1"/>
            </a:solidFill>
            <a:ln w="9525" cap="flat" cmpd="sng">
              <a:solidFill>
                <a:schemeClr val="dk1"/>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663" name="Google Shape;663;p9"/>
            <p:cNvSpPr/>
            <p:nvPr/>
          </p:nvSpPr>
          <p:spPr>
            <a:xfrm>
              <a:off x="2074578" y="2730992"/>
              <a:ext cx="45719" cy="45719"/>
            </a:xfrm>
            <a:prstGeom prst="ellipse">
              <a:avLst/>
            </a:prstGeom>
            <a:solidFill>
              <a:schemeClr val="lt1"/>
            </a:solidFill>
            <a:ln w="9525" cap="flat" cmpd="sng">
              <a:solidFill>
                <a:schemeClr val="dk1"/>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664" name="Google Shape;664;p9"/>
            <p:cNvSpPr/>
            <p:nvPr/>
          </p:nvSpPr>
          <p:spPr>
            <a:xfrm>
              <a:off x="2780532" y="2753152"/>
              <a:ext cx="45719" cy="45719"/>
            </a:xfrm>
            <a:prstGeom prst="ellipse">
              <a:avLst/>
            </a:prstGeom>
            <a:solidFill>
              <a:schemeClr val="lt1"/>
            </a:solidFill>
            <a:ln w="9525" cap="flat" cmpd="sng">
              <a:solidFill>
                <a:schemeClr val="dk1"/>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665" name="Google Shape;665;p9"/>
            <p:cNvSpPr/>
            <p:nvPr/>
          </p:nvSpPr>
          <p:spPr>
            <a:xfrm>
              <a:off x="2542188" y="2661352"/>
              <a:ext cx="45719" cy="45719"/>
            </a:xfrm>
            <a:prstGeom prst="ellipse">
              <a:avLst/>
            </a:prstGeom>
            <a:solidFill>
              <a:srgbClr val="FF0080"/>
            </a:solidFill>
            <a:ln w="9525" cap="flat" cmpd="sng">
              <a:solidFill>
                <a:schemeClr val="dk1"/>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666" name="Google Shape;666;p9"/>
            <p:cNvSpPr/>
            <p:nvPr/>
          </p:nvSpPr>
          <p:spPr>
            <a:xfrm>
              <a:off x="2694588" y="2813752"/>
              <a:ext cx="45719" cy="45719"/>
            </a:xfrm>
            <a:prstGeom prst="ellipse">
              <a:avLst/>
            </a:prstGeom>
            <a:solidFill>
              <a:srgbClr val="FF0080"/>
            </a:solidFill>
            <a:ln w="9525" cap="flat" cmpd="sng">
              <a:solidFill>
                <a:schemeClr val="dk1"/>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667" name="Google Shape;667;p9"/>
            <p:cNvSpPr/>
            <p:nvPr/>
          </p:nvSpPr>
          <p:spPr>
            <a:xfrm>
              <a:off x="2960955" y="2835912"/>
              <a:ext cx="45719" cy="45719"/>
            </a:xfrm>
            <a:prstGeom prst="ellipse">
              <a:avLst/>
            </a:prstGeom>
            <a:solidFill>
              <a:srgbClr val="FF0080"/>
            </a:solidFill>
            <a:ln w="9525" cap="flat" cmpd="sng">
              <a:solidFill>
                <a:schemeClr val="dk1"/>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668" name="Google Shape;668;p9"/>
            <p:cNvSpPr/>
            <p:nvPr/>
          </p:nvSpPr>
          <p:spPr>
            <a:xfrm>
              <a:off x="2999388" y="2695272"/>
              <a:ext cx="45719" cy="45719"/>
            </a:xfrm>
            <a:prstGeom prst="ellipse">
              <a:avLst/>
            </a:prstGeom>
            <a:solidFill>
              <a:srgbClr val="FF0080"/>
            </a:solidFill>
            <a:ln w="9525" cap="flat" cmpd="sng">
              <a:solidFill>
                <a:schemeClr val="dk1"/>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669" name="Google Shape;669;p9"/>
            <p:cNvSpPr/>
            <p:nvPr/>
          </p:nvSpPr>
          <p:spPr>
            <a:xfrm>
              <a:off x="1225073" y="2910072"/>
              <a:ext cx="2230533" cy="216162"/>
            </a:xfrm>
            <a:prstGeom prst="roundRect">
              <a:avLst>
                <a:gd name="adj" fmla="val 16667"/>
              </a:avLst>
            </a:prstGeom>
            <a:solidFill>
              <a:schemeClr val="lt1"/>
            </a:solidFill>
            <a:ln w="9525" cap="flat" cmpd="sng">
              <a:solidFill>
                <a:srgbClr val="0060C2"/>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r>
                <a:rPr lang="en-US" sz="1350" b="0" i="0" u="none" strike="noStrike" cap="none">
                  <a:solidFill>
                    <a:schemeClr val="lt1"/>
                  </a:solidFill>
                  <a:latin typeface="Arial"/>
                  <a:ea typeface="Arial"/>
                  <a:cs typeface="Arial"/>
                  <a:sym typeface="Arial"/>
                </a:rPr>
                <a:t>Y</a:t>
              </a:r>
              <a:endParaRPr sz="1400" b="0" i="0" u="none" strike="noStrike" cap="none">
                <a:solidFill>
                  <a:srgbClr val="000000"/>
                </a:solidFill>
                <a:latin typeface="Arial"/>
                <a:ea typeface="Arial"/>
                <a:cs typeface="Arial"/>
                <a:sym typeface="Arial"/>
              </a:endParaRPr>
            </a:p>
          </p:txBody>
        </p:sp>
      </p:grpSp>
      <p:sp>
        <p:nvSpPr>
          <p:cNvPr id="670" name="Google Shape;670;p9"/>
          <p:cNvSpPr/>
          <p:nvPr/>
        </p:nvSpPr>
        <p:spPr>
          <a:xfrm>
            <a:off x="1455120" y="2140649"/>
            <a:ext cx="190808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350"/>
              <a:buFont typeface="Arial"/>
              <a:buNone/>
            </a:pPr>
            <a:r>
              <a:rPr lang="en-US" sz="1350" b="1" i="0" u="none" strike="noStrike" cap="none">
                <a:solidFill>
                  <a:schemeClr val="dk1"/>
                </a:solidFill>
                <a:latin typeface="Arial"/>
                <a:ea typeface="Arial"/>
                <a:cs typeface="Arial"/>
                <a:sym typeface="Arial"/>
              </a:rPr>
              <a:t>LB/Amp/Ara plate</a:t>
            </a:r>
            <a:endParaRPr sz="1600" b="1" i="0" u="none" strike="noStrike" cap="none">
              <a:solidFill>
                <a:schemeClr val="dk1"/>
              </a:solidFill>
              <a:latin typeface="Arial"/>
              <a:ea typeface="Arial"/>
              <a:cs typeface="Arial"/>
              <a:sym typeface="Arial"/>
            </a:endParaRPr>
          </a:p>
        </p:txBody>
      </p:sp>
      <p:cxnSp>
        <p:nvCxnSpPr>
          <p:cNvPr id="671" name="Google Shape;671;p9"/>
          <p:cNvCxnSpPr/>
          <p:nvPr/>
        </p:nvCxnSpPr>
        <p:spPr>
          <a:xfrm>
            <a:off x="3640576" y="1763328"/>
            <a:ext cx="2126100" cy="928200"/>
          </a:xfrm>
          <a:prstGeom prst="curvedConnector3">
            <a:avLst>
              <a:gd name="adj1" fmla="val 100686"/>
            </a:avLst>
          </a:prstGeom>
          <a:noFill/>
          <a:ln w="25400" cap="flat" cmpd="sng">
            <a:solidFill>
              <a:schemeClr val="accent1"/>
            </a:solidFill>
            <a:prstDash val="solid"/>
            <a:round/>
            <a:headEnd type="none" w="sm" len="sm"/>
            <a:tailEnd type="stealth" w="med" len="med"/>
          </a:ln>
          <a:effectLst>
            <a:outerShdw blurRad="40000" dist="20000" dir="5400000" rotWithShape="0">
              <a:srgbClr val="000000">
                <a:alpha val="37254"/>
              </a:srgbClr>
            </a:outerShdw>
          </a:effectLst>
        </p:spPr>
      </p:cxnSp>
      <p:sp>
        <p:nvSpPr>
          <p:cNvPr id="672" name="Google Shape;672;p9"/>
          <p:cNvSpPr txBox="1"/>
          <p:nvPr/>
        </p:nvSpPr>
        <p:spPr>
          <a:xfrm>
            <a:off x="458066" y="3680677"/>
            <a:ext cx="2905140" cy="113107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350"/>
              <a:buFont typeface="Arial"/>
              <a:buNone/>
            </a:pPr>
            <a:r>
              <a:rPr lang="en-US" sz="1350" b="0" i="0" u="none" strike="noStrike" cap="none">
                <a:solidFill>
                  <a:schemeClr val="dk1"/>
                </a:solidFill>
                <a:latin typeface="Arial"/>
                <a:ea typeface="Arial"/>
                <a:cs typeface="Arial"/>
                <a:sym typeface="Arial"/>
              </a:rPr>
              <a:t>Note: Bacteria grow on agar as colonies. A colony originates from a single mother cell, therefore a colony constitutes a clone of bacteria all genetically alike.</a:t>
            </a:r>
            <a:endParaRPr sz="1400" b="0" i="0" u="none" strike="noStrike" cap="none">
              <a:solidFill>
                <a:srgbClr val="000000"/>
              </a:solidFill>
              <a:latin typeface="Arial"/>
              <a:ea typeface="Arial"/>
              <a:cs typeface="Arial"/>
              <a:sym typeface="Arial"/>
            </a:endParaRPr>
          </a:p>
        </p:txBody>
      </p:sp>
    </p:spTree>
  </p:cSld>
  <p:clrMapOvr>
    <a:masterClrMapping/>
  </p:clrMapOvr>
  <p:transition>
    <p:fade/>
  </p:transition>
</p:sld>
</file>

<file path=ppt/theme/theme1.xml><?xml version="1.0" encoding="utf-8"?>
<a:theme xmlns:a="http://schemas.openxmlformats.org/drawingml/2006/main" name="2016 Amgen Corporate Template_16x9_INTERNAL">
  <a:themeElements>
    <a:clrScheme name="AmgenColors">
      <a:dk1>
        <a:srgbClr val="000000"/>
      </a:dk1>
      <a:lt1>
        <a:srgbClr val="FFFFFF"/>
      </a:lt1>
      <a:dk2>
        <a:srgbClr val="716F73"/>
      </a:dk2>
      <a:lt2>
        <a:srgbClr val="00BCE4"/>
      </a:lt2>
      <a:accent1>
        <a:srgbClr val="0063C3"/>
      </a:accent1>
      <a:accent2>
        <a:srgbClr val="88C765"/>
      </a:accent2>
      <a:accent3>
        <a:srgbClr val="F3C108"/>
      </a:accent3>
      <a:accent4>
        <a:srgbClr val="D34D2F"/>
      </a:accent4>
      <a:accent5>
        <a:srgbClr val="597B7C"/>
      </a:accent5>
      <a:accent6>
        <a:srgbClr val="005480"/>
      </a:accent6>
      <a:hlink>
        <a:srgbClr val="2DBCB6"/>
      </a:hlink>
      <a:folHlink>
        <a:srgbClr val="B2A97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6_Amgen_Theme">
  <a:themeElements>
    <a:clrScheme name="AmgenColors">
      <a:dk1>
        <a:srgbClr val="000000"/>
      </a:dk1>
      <a:lt1>
        <a:srgbClr val="FFFFFF"/>
      </a:lt1>
      <a:dk2>
        <a:srgbClr val="716F73"/>
      </a:dk2>
      <a:lt2>
        <a:srgbClr val="00BCE4"/>
      </a:lt2>
      <a:accent1>
        <a:srgbClr val="0063C3"/>
      </a:accent1>
      <a:accent2>
        <a:srgbClr val="88C765"/>
      </a:accent2>
      <a:accent3>
        <a:srgbClr val="F3C108"/>
      </a:accent3>
      <a:accent4>
        <a:srgbClr val="D34D2F"/>
      </a:accent4>
      <a:accent5>
        <a:srgbClr val="597B7C"/>
      </a:accent5>
      <a:accent6>
        <a:srgbClr val="005480"/>
      </a:accent6>
      <a:hlink>
        <a:srgbClr val="2DBCB6"/>
      </a:hlink>
      <a:folHlink>
        <a:srgbClr val="B2A97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7CC3"/>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2082</Words>
  <Application>Microsoft Office PowerPoint</Application>
  <PresentationFormat>On-screen Show (16:9)</PresentationFormat>
  <Paragraphs>301</Paragraphs>
  <Slides>40</Slides>
  <Notes>40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40</vt:i4>
      </vt:variant>
    </vt:vector>
  </HeadingPairs>
  <TitlesOfParts>
    <vt:vector size="50" baseType="lpstr">
      <vt:lpstr>Arial</vt:lpstr>
      <vt:lpstr>Noto Sans Symbols</vt:lpstr>
      <vt:lpstr>Calibri</vt:lpstr>
      <vt:lpstr>IBM Plex Sans</vt:lpstr>
      <vt:lpstr>Arial Narrow</vt:lpstr>
      <vt:lpstr>Times New Roman</vt:lpstr>
      <vt:lpstr>Open Sans</vt:lpstr>
      <vt:lpstr>2016 Amgen Corporate Template_16x9_INTERNAL</vt:lpstr>
      <vt:lpstr>6_Amgen_Theme</vt:lpstr>
      <vt:lpstr>Office Theme</vt:lpstr>
      <vt:lpstr>COLONY PCR</vt:lpstr>
      <vt:lpstr>PowerPoint Presentation</vt:lpstr>
      <vt:lpstr>Abridged Genetic Engineering Sequence</vt:lpstr>
      <vt:lpstr>PowerPoint Presentation</vt:lpstr>
      <vt:lpstr>PowerPoint Presentation</vt:lpstr>
      <vt:lpstr>LAB GOALS </vt:lpstr>
      <vt:lpstr>ORDER OF STUDENT ACTIVITIES</vt:lpstr>
      <vt:lpstr>BACTERIAL TRANSFORMATION = PCR TEMPLATE</vt:lpstr>
      <vt:lpstr>BACTERIAL TRANSFORMATION – PCR TEMPLATE</vt:lpstr>
      <vt:lpstr>BACTERIAL TRANSFORMATION – PCR TEMPLATE</vt:lpstr>
      <vt:lpstr>PART A: PERFORMING PCR</vt:lpstr>
      <vt:lpstr>PCR MASTER MIX </vt:lpstr>
      <vt:lpstr>PREPARING PCR TUBES </vt:lpstr>
      <vt:lpstr>Calculations</vt:lpstr>
      <vt:lpstr>PLASMID CONTROLS</vt:lpstr>
      <vt:lpstr>SETTING UP THE PCR</vt:lpstr>
      <vt:lpstr>SETTING UP THE PCR – CONTINUED</vt:lpstr>
      <vt:lpstr>PowerPoint Presentation</vt:lpstr>
      <vt:lpstr>SETTING UP THE PCR – CONT.</vt:lpstr>
      <vt:lpstr>THINK-PAIR-SHARE</vt:lpstr>
      <vt:lpstr>WHAT IS PCR?</vt:lpstr>
      <vt:lpstr>DENATURATION</vt:lpstr>
      <vt:lpstr>ANNEALING</vt:lpstr>
      <vt:lpstr>EXTENSION (ELONGATION)</vt:lpstr>
      <vt:lpstr>DNA AMPLIFICATION OCCURS OVER MANY CYCLES</vt:lpstr>
      <vt:lpstr>PowerPoint Presentation</vt:lpstr>
      <vt:lpstr>PowerPoint Presentation</vt:lpstr>
      <vt:lpstr>COLONY PCR</vt:lpstr>
      <vt:lpstr>PowerPoint Presentation</vt:lpstr>
      <vt:lpstr>PART B: SEPARATE PCR PRODUCTS USING GEL ELECTROPHORESIS</vt:lpstr>
      <vt:lpstr>PLASMID COMPONENTS</vt:lpstr>
      <vt:lpstr>PART B: PROCEDURE</vt:lpstr>
      <vt:lpstr>GEL RESULTS</vt:lpstr>
      <vt:lpstr>PowerPoint Presentation</vt:lpstr>
      <vt:lpstr>PowerPoint Presentation</vt:lpstr>
      <vt:lpstr>PowerPoint Presentation</vt:lpstr>
      <vt:lpstr>WHY IS COLONY PCR IMPORTANT?</vt:lpstr>
      <vt:lpstr>COLONY PCR TIPS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COLONY PCR</dc:title>
  <dc:creator>Ross, Angela</dc:creator>
  <cp:lastModifiedBy>Doreen Osgood</cp:lastModifiedBy>
  <cp:revision>2</cp:revision>
  <dcterms:created xsi:type="dcterms:W3CDTF">2017-12-07T00:03:58Z</dcterms:created>
  <dcterms:modified xsi:type="dcterms:W3CDTF">2025-06-05T12:41:10Z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0x010100844DCD056099374F9240A2183AC53A7C</vt:lpwstr>
  </property>
  <property fmtid="{D5CDD505-2E9C-101B-9397-08002B2CF9AE}" pid="3" name="Order">
    <vt:r8>576600</vt:r8>
  </property>
  <property fmtid="{D5CDD505-2E9C-101B-9397-08002B2CF9AE}" pid="4" name="xd_Signature">
    <vt:bool>false</vt:bool>
  </property>
  <property fmtid="{D5CDD505-2E9C-101B-9397-08002B2CF9AE}" pid="5" name="xd_ProgID">
    <vt:lpwstr/>
  </property>
  <property fmtid="{D5CDD505-2E9C-101B-9397-08002B2CF9AE}" pid="6" name="ComplianceAssetId">
    <vt:lpwstr/>
  </property>
  <property fmtid="{D5CDD505-2E9C-101B-9397-08002B2CF9AE}" pid="7" name="TemplateUrl">
    <vt:lpwstr/>
  </property>
</Properties>
</file>